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4">
  <p:sldMasterIdLst>
    <p:sldMasterId id="2147483869" r:id="rId1"/>
  </p:sldMasterIdLst>
  <p:notesMasterIdLst>
    <p:notesMasterId r:id="rId41"/>
  </p:notesMasterIdLst>
  <p:sldIdLst>
    <p:sldId id="320" r:id="rId2"/>
    <p:sldId id="334" r:id="rId3"/>
    <p:sldId id="322" r:id="rId4"/>
    <p:sldId id="367" r:id="rId5"/>
    <p:sldId id="369" r:id="rId6"/>
    <p:sldId id="413" r:id="rId7"/>
    <p:sldId id="412" r:id="rId8"/>
    <p:sldId id="370" r:id="rId9"/>
    <p:sldId id="325" r:id="rId10"/>
    <p:sldId id="406" r:id="rId11"/>
    <p:sldId id="372" r:id="rId12"/>
    <p:sldId id="373" r:id="rId13"/>
    <p:sldId id="374" r:id="rId14"/>
    <p:sldId id="375" r:id="rId15"/>
    <p:sldId id="398" r:id="rId16"/>
    <p:sldId id="399" r:id="rId17"/>
    <p:sldId id="400" r:id="rId18"/>
    <p:sldId id="408" r:id="rId19"/>
    <p:sldId id="404" r:id="rId20"/>
    <p:sldId id="401" r:id="rId21"/>
    <p:sldId id="402" r:id="rId22"/>
    <p:sldId id="403" r:id="rId23"/>
    <p:sldId id="405" r:id="rId24"/>
    <p:sldId id="323" r:id="rId25"/>
    <p:sldId id="326" r:id="rId26"/>
    <p:sldId id="327" r:id="rId27"/>
    <p:sldId id="328" r:id="rId28"/>
    <p:sldId id="329" r:id="rId29"/>
    <p:sldId id="330" r:id="rId30"/>
    <p:sldId id="332" r:id="rId31"/>
    <p:sldId id="333" r:id="rId32"/>
    <p:sldId id="335" r:id="rId33"/>
    <p:sldId id="336" r:id="rId34"/>
    <p:sldId id="409" r:id="rId35"/>
    <p:sldId id="337" r:id="rId36"/>
    <p:sldId id="411" r:id="rId37"/>
    <p:sldId id="410" r:id="rId38"/>
    <p:sldId id="339" r:id="rId39"/>
    <p:sldId id="340" r:id="rId40"/>
  </p:sldIdLst>
  <p:sldSz cx="9144000" cy="6858000" type="screen4x3"/>
  <p:notesSz cx="6858000" cy="9144000"/>
  <p:custDataLst>
    <p:tags r:id="rId4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p:cViewPr varScale="1">
        <p:scale>
          <a:sx n="63" d="100"/>
          <a:sy n="63" d="100"/>
        </p:scale>
        <p:origin x="930" y="60"/>
      </p:cViewPr>
      <p:guideLst>
        <p:guide orient="horz" pos="2160"/>
        <p:guide pos="2880"/>
      </p:guideLst>
    </p:cSldViewPr>
  </p:slideViewPr>
  <p:outlineViewPr>
    <p:cViewPr>
      <p:scale>
        <a:sx n="33" d="100"/>
        <a:sy n="33" d="100"/>
      </p:scale>
      <p:origin x="0" y="-7104"/>
    </p:cViewPr>
  </p:outlineViewPr>
  <p:notesTextViewPr>
    <p:cViewPr>
      <p:scale>
        <a:sx n="100" d="100"/>
        <a:sy n="100" d="100"/>
      </p:scale>
      <p:origin x="0" y="0"/>
    </p:cViewPr>
  </p:notesTextViewPr>
  <p:sorterViewPr>
    <p:cViewPr>
      <p:scale>
        <a:sx n="100" d="100"/>
        <a:sy n="100" d="100"/>
      </p:scale>
      <p:origin x="0" y="-237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17568-1496-4179-82C3-72EDE1BC0566}"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n-US"/>
        </a:p>
      </dgm:t>
    </dgm:pt>
    <dgm:pt modelId="{6B1FEC63-CFDF-4EDD-918A-6EF15F198ABC}">
      <dgm:prSet/>
      <dgm:spPr/>
      <dgm:t>
        <a:bodyPr/>
        <a:lstStyle/>
        <a:p>
          <a:r>
            <a:rPr lang="fr-FR" b="1" i="0" dirty="0" err="1"/>
            <a:t>Potential</a:t>
          </a:r>
          <a:r>
            <a:rPr lang="fr-FR" b="1" i="0" dirty="0"/>
            <a:t> Cause / </a:t>
          </a:r>
          <a:r>
            <a:rPr lang="fr-FR" b="1" i="0" dirty="0" err="1"/>
            <a:t>Mechanisms</a:t>
          </a:r>
          <a:r>
            <a:rPr lang="fr-FR" b="1" i="0" dirty="0"/>
            <a:t> </a:t>
          </a:r>
          <a:endParaRPr lang="en-US" dirty="0"/>
        </a:p>
      </dgm:t>
    </dgm:pt>
    <dgm:pt modelId="{19D94076-B92B-4F4F-9AC0-435E1178E24C}" type="parTrans" cxnId="{D650E1E7-35C1-4DDD-B9E8-B7658F59384A}">
      <dgm:prSet/>
      <dgm:spPr/>
      <dgm:t>
        <a:bodyPr/>
        <a:lstStyle/>
        <a:p>
          <a:endParaRPr lang="en-US"/>
        </a:p>
      </dgm:t>
    </dgm:pt>
    <dgm:pt modelId="{E26DA347-FC7A-468E-BCB3-B44A1BF135C5}" type="sibTrans" cxnId="{D650E1E7-35C1-4DDD-B9E8-B7658F59384A}">
      <dgm:prSet/>
      <dgm:spPr/>
      <dgm:t>
        <a:bodyPr/>
        <a:lstStyle/>
        <a:p>
          <a:endParaRPr lang="en-US"/>
        </a:p>
      </dgm:t>
    </dgm:pt>
    <dgm:pt modelId="{C8A8A6FE-CDD5-48F4-B350-4A6E59F01946}">
      <dgm:prSet/>
      <dgm:spPr/>
      <dgm:t>
        <a:bodyPr/>
        <a:lstStyle/>
        <a:p>
          <a:r>
            <a:rPr lang="fr-FR" dirty="0"/>
            <a:t>+</a:t>
          </a:r>
          <a:r>
            <a:rPr lang="fr-FR" b="1" i="0" dirty="0" err="1"/>
            <a:t>Potential</a:t>
          </a:r>
          <a:r>
            <a:rPr lang="fr-FR" b="1" i="0" dirty="0"/>
            <a:t> Failure Modes</a:t>
          </a:r>
          <a:endParaRPr lang="en-US" dirty="0"/>
        </a:p>
      </dgm:t>
    </dgm:pt>
    <dgm:pt modelId="{B6E3B8C8-9C2B-4B14-909B-27A1CAD808DB}" type="parTrans" cxnId="{84307BC8-327B-466B-A2EC-8AD52D29E4DD}">
      <dgm:prSet/>
      <dgm:spPr/>
      <dgm:t>
        <a:bodyPr/>
        <a:lstStyle/>
        <a:p>
          <a:endParaRPr lang="en-US"/>
        </a:p>
      </dgm:t>
    </dgm:pt>
    <dgm:pt modelId="{F074223E-58DB-493B-828C-3ECCA7B68467}" type="sibTrans" cxnId="{84307BC8-327B-466B-A2EC-8AD52D29E4DD}">
      <dgm:prSet/>
      <dgm:spPr/>
      <dgm:t>
        <a:bodyPr/>
        <a:lstStyle/>
        <a:p>
          <a:endParaRPr lang="en-US"/>
        </a:p>
      </dgm:t>
    </dgm:pt>
    <dgm:pt modelId="{12B9BB6C-D077-4F3F-ACB6-E85FF1C85DF0}">
      <dgm:prSet/>
      <dgm:spPr/>
      <dgm:t>
        <a:bodyPr/>
        <a:lstStyle/>
        <a:p>
          <a:r>
            <a:rPr lang="fr-FR"/>
            <a:t>+ </a:t>
          </a:r>
          <a:r>
            <a:rPr lang="fr-FR" b="1" i="0"/>
            <a:t>Potential Effects of Failure</a:t>
          </a:r>
          <a:r>
            <a:rPr lang="fr-FR"/>
            <a:t> (Consequence)</a:t>
          </a:r>
          <a:endParaRPr lang="en-US"/>
        </a:p>
      </dgm:t>
    </dgm:pt>
    <dgm:pt modelId="{7E6C59FC-F920-47C2-948B-B0CB07B65A68}" type="parTrans" cxnId="{1DAB4FE1-3F41-4C58-BB15-C85F2D1B11CC}">
      <dgm:prSet/>
      <dgm:spPr/>
      <dgm:t>
        <a:bodyPr/>
        <a:lstStyle/>
        <a:p>
          <a:endParaRPr lang="en-US"/>
        </a:p>
      </dgm:t>
    </dgm:pt>
    <dgm:pt modelId="{7368A707-4324-485B-AC26-8B7900ACAF23}" type="sibTrans" cxnId="{1DAB4FE1-3F41-4C58-BB15-C85F2D1B11CC}">
      <dgm:prSet/>
      <dgm:spPr/>
      <dgm:t>
        <a:bodyPr/>
        <a:lstStyle/>
        <a:p>
          <a:endParaRPr lang="en-US"/>
        </a:p>
      </dgm:t>
    </dgm:pt>
    <dgm:pt modelId="{E8B3DC8C-B655-4C0F-8381-525DE08CB09F}">
      <dgm:prSet/>
      <dgm:spPr>
        <a:solidFill>
          <a:srgbClr val="FF0000"/>
        </a:solidFill>
      </dgm:spPr>
      <dgm:t>
        <a:bodyPr/>
        <a:lstStyle/>
        <a:p>
          <a:r>
            <a:rPr lang="fr-FR" dirty="0"/>
            <a:t>+ </a:t>
          </a:r>
          <a:r>
            <a:rPr lang="fr-FR" b="1" dirty="0" err="1"/>
            <a:t>Criticality</a:t>
          </a:r>
          <a:r>
            <a:rPr lang="fr-FR" dirty="0"/>
            <a:t> (1... 4) </a:t>
          </a:r>
          <a:endParaRPr lang="en-US" dirty="0"/>
        </a:p>
      </dgm:t>
    </dgm:pt>
    <dgm:pt modelId="{25E4232E-486A-47F3-8D91-0CB81AD7D261}" type="parTrans" cxnId="{AF5BB41C-BD76-4976-AC52-52B5EF4D2F73}">
      <dgm:prSet/>
      <dgm:spPr/>
      <dgm:t>
        <a:bodyPr/>
        <a:lstStyle/>
        <a:p>
          <a:endParaRPr lang="en-US"/>
        </a:p>
      </dgm:t>
    </dgm:pt>
    <dgm:pt modelId="{B595B03F-FF91-4754-87DC-30FDF1A524AC}" type="sibTrans" cxnId="{AF5BB41C-BD76-4976-AC52-52B5EF4D2F73}">
      <dgm:prSet/>
      <dgm:spPr/>
      <dgm:t>
        <a:bodyPr/>
        <a:lstStyle/>
        <a:p>
          <a:endParaRPr lang="en-US"/>
        </a:p>
      </dgm:t>
    </dgm:pt>
    <dgm:pt modelId="{7C8A9E8B-B5E6-47E2-8CAD-85CA0A8CCFAD}">
      <dgm:prSet/>
      <dgm:spPr/>
      <dgm:t>
        <a:bodyPr/>
        <a:lstStyle/>
        <a:p>
          <a:r>
            <a:rPr lang="fr-FR" b="1"/>
            <a:t>Severity rating, </a:t>
          </a:r>
          <a:endParaRPr lang="en-US"/>
        </a:p>
      </dgm:t>
    </dgm:pt>
    <dgm:pt modelId="{27A7A047-0DB5-4EE4-8B46-AF9630E0755B}" type="parTrans" cxnId="{91741018-8C73-4455-A3C3-932B26351E02}">
      <dgm:prSet/>
      <dgm:spPr/>
      <dgm:t>
        <a:bodyPr/>
        <a:lstStyle/>
        <a:p>
          <a:endParaRPr lang="en-US"/>
        </a:p>
      </dgm:t>
    </dgm:pt>
    <dgm:pt modelId="{63BD120F-D439-4538-B4B7-10D528113CEF}" type="sibTrans" cxnId="{91741018-8C73-4455-A3C3-932B26351E02}">
      <dgm:prSet/>
      <dgm:spPr/>
      <dgm:t>
        <a:bodyPr/>
        <a:lstStyle/>
        <a:p>
          <a:endParaRPr lang="en-US"/>
        </a:p>
      </dgm:t>
    </dgm:pt>
    <dgm:pt modelId="{9E779DD2-621E-48CD-B445-065211EFDB62}">
      <dgm:prSet/>
      <dgm:spPr/>
      <dgm:t>
        <a:bodyPr/>
        <a:lstStyle/>
        <a:p>
          <a:r>
            <a:rPr lang="fr-FR" b="1"/>
            <a:t>Detection rating</a:t>
          </a:r>
          <a:endParaRPr lang="en-US"/>
        </a:p>
      </dgm:t>
    </dgm:pt>
    <dgm:pt modelId="{6F5635CD-BC8B-4BE9-83C0-56F7B9A56342}" type="parTrans" cxnId="{FAA90889-E18B-4C52-9FB3-F66F2F6D6857}">
      <dgm:prSet/>
      <dgm:spPr/>
      <dgm:t>
        <a:bodyPr/>
        <a:lstStyle/>
        <a:p>
          <a:endParaRPr lang="en-US"/>
        </a:p>
      </dgm:t>
    </dgm:pt>
    <dgm:pt modelId="{F342B317-3292-427B-A4CE-D28DF2B65B4D}" type="sibTrans" cxnId="{FAA90889-E18B-4C52-9FB3-F66F2F6D6857}">
      <dgm:prSet/>
      <dgm:spPr/>
      <dgm:t>
        <a:bodyPr/>
        <a:lstStyle/>
        <a:p>
          <a:endParaRPr lang="en-US"/>
        </a:p>
      </dgm:t>
    </dgm:pt>
    <dgm:pt modelId="{C538272E-4258-4FD2-99F8-AEB939C33BB6}">
      <dgm:prSet/>
      <dgm:spPr/>
      <dgm:t>
        <a:bodyPr/>
        <a:lstStyle/>
        <a:p>
          <a:r>
            <a:rPr lang="fr-FR" b="1"/>
            <a:t>Occurrence rating</a:t>
          </a:r>
          <a:endParaRPr lang="en-US"/>
        </a:p>
      </dgm:t>
    </dgm:pt>
    <dgm:pt modelId="{40F3F4C9-949E-4AFB-A834-5D69B46989CE}" type="parTrans" cxnId="{D776EB3C-8814-4CA3-A2E8-2067E5E5AEC6}">
      <dgm:prSet/>
      <dgm:spPr/>
      <dgm:t>
        <a:bodyPr/>
        <a:lstStyle/>
        <a:p>
          <a:endParaRPr lang="en-US"/>
        </a:p>
      </dgm:t>
    </dgm:pt>
    <dgm:pt modelId="{2B6ACE45-9759-4059-8DA0-1D2930B975DA}" type="sibTrans" cxnId="{D776EB3C-8814-4CA3-A2E8-2067E5E5AEC6}">
      <dgm:prSet/>
      <dgm:spPr/>
      <dgm:t>
        <a:bodyPr/>
        <a:lstStyle/>
        <a:p>
          <a:endParaRPr lang="en-US"/>
        </a:p>
      </dgm:t>
    </dgm:pt>
    <dgm:pt modelId="{5A7B5D0B-4D5F-452E-8E10-D5FC8AD9D5D8}">
      <dgm:prSet/>
      <dgm:spPr>
        <a:solidFill>
          <a:schemeClr val="accent2"/>
        </a:solidFill>
      </dgm:spPr>
      <dgm:t>
        <a:bodyPr/>
        <a:lstStyle/>
        <a:p>
          <a:r>
            <a:rPr lang="fr-FR" b="1" i="0"/>
            <a:t>Risk Priority Number (RPN)=</a:t>
          </a:r>
          <a:r>
            <a:rPr lang="en-US" b="1" i="0"/>
            <a:t> Severity x Occurrence rating x Detection</a:t>
          </a:r>
          <a:endParaRPr lang="en-US"/>
        </a:p>
      </dgm:t>
    </dgm:pt>
    <dgm:pt modelId="{ECC1EEAA-F770-43F7-8F4F-4D1330C228A9}" type="parTrans" cxnId="{446D7794-D9A3-4FCF-9F07-4E10D5C1E2FF}">
      <dgm:prSet/>
      <dgm:spPr/>
      <dgm:t>
        <a:bodyPr/>
        <a:lstStyle/>
        <a:p>
          <a:endParaRPr lang="en-US"/>
        </a:p>
      </dgm:t>
    </dgm:pt>
    <dgm:pt modelId="{5FE3DCA6-E172-41BE-81B4-3DCE7A060CCB}" type="sibTrans" cxnId="{446D7794-D9A3-4FCF-9F07-4E10D5C1E2FF}">
      <dgm:prSet/>
      <dgm:spPr/>
      <dgm:t>
        <a:bodyPr/>
        <a:lstStyle/>
        <a:p>
          <a:endParaRPr lang="en-US"/>
        </a:p>
      </dgm:t>
    </dgm:pt>
    <dgm:pt modelId="{8058815A-000E-4CB6-9960-28FB69C9FF50}" type="pres">
      <dgm:prSet presAssocID="{78617568-1496-4179-82C3-72EDE1BC0566}" presName="hierChild1" presStyleCnt="0">
        <dgm:presLayoutVars>
          <dgm:orgChart val="1"/>
          <dgm:chPref val="1"/>
          <dgm:dir/>
          <dgm:animOne val="branch"/>
          <dgm:animLvl val="lvl"/>
          <dgm:resizeHandles/>
        </dgm:presLayoutVars>
      </dgm:prSet>
      <dgm:spPr/>
    </dgm:pt>
    <dgm:pt modelId="{6C537145-3A14-4403-94C1-5BE035B8FC8C}" type="pres">
      <dgm:prSet presAssocID="{6B1FEC63-CFDF-4EDD-918A-6EF15F198ABC}" presName="hierRoot1" presStyleCnt="0">
        <dgm:presLayoutVars>
          <dgm:hierBranch val="init"/>
        </dgm:presLayoutVars>
      </dgm:prSet>
      <dgm:spPr/>
    </dgm:pt>
    <dgm:pt modelId="{08258625-16AD-4113-891D-536B2FD96397}" type="pres">
      <dgm:prSet presAssocID="{6B1FEC63-CFDF-4EDD-918A-6EF15F198ABC}" presName="rootComposite1" presStyleCnt="0"/>
      <dgm:spPr/>
    </dgm:pt>
    <dgm:pt modelId="{607D804D-5F7C-4FDD-996E-5A05D1E11C34}" type="pres">
      <dgm:prSet presAssocID="{6B1FEC63-CFDF-4EDD-918A-6EF15F198ABC}" presName="rootText1" presStyleLbl="node0" presStyleIdx="0" presStyleCnt="5">
        <dgm:presLayoutVars>
          <dgm:chPref val="3"/>
        </dgm:presLayoutVars>
      </dgm:prSet>
      <dgm:spPr/>
    </dgm:pt>
    <dgm:pt modelId="{9DEFB8FC-45D1-4CAE-9FFA-3E0904385432}" type="pres">
      <dgm:prSet presAssocID="{6B1FEC63-CFDF-4EDD-918A-6EF15F198ABC}" presName="rootConnector1" presStyleLbl="node1" presStyleIdx="0" presStyleCnt="0"/>
      <dgm:spPr/>
    </dgm:pt>
    <dgm:pt modelId="{3FAA5868-D86C-42AA-A018-089F5AF57349}" type="pres">
      <dgm:prSet presAssocID="{6B1FEC63-CFDF-4EDD-918A-6EF15F198ABC}" presName="hierChild2" presStyleCnt="0"/>
      <dgm:spPr/>
    </dgm:pt>
    <dgm:pt modelId="{0316A91E-D496-4DC1-9F21-41ADD9202F3E}" type="pres">
      <dgm:prSet presAssocID="{6B1FEC63-CFDF-4EDD-918A-6EF15F198ABC}" presName="hierChild3" presStyleCnt="0"/>
      <dgm:spPr/>
    </dgm:pt>
    <dgm:pt modelId="{9905A02C-F0C4-4EFE-94E8-913EC83D97C9}" type="pres">
      <dgm:prSet presAssocID="{C8A8A6FE-CDD5-48F4-B350-4A6E59F01946}" presName="hierRoot1" presStyleCnt="0">
        <dgm:presLayoutVars>
          <dgm:hierBranch val="init"/>
        </dgm:presLayoutVars>
      </dgm:prSet>
      <dgm:spPr/>
    </dgm:pt>
    <dgm:pt modelId="{E709C332-C18A-4092-9657-83AB2EF434F6}" type="pres">
      <dgm:prSet presAssocID="{C8A8A6FE-CDD5-48F4-B350-4A6E59F01946}" presName="rootComposite1" presStyleCnt="0"/>
      <dgm:spPr/>
    </dgm:pt>
    <dgm:pt modelId="{5B3FF908-AE48-4C3D-BB83-FD30C6395445}" type="pres">
      <dgm:prSet presAssocID="{C8A8A6FE-CDD5-48F4-B350-4A6E59F01946}" presName="rootText1" presStyleLbl="node0" presStyleIdx="1" presStyleCnt="5">
        <dgm:presLayoutVars>
          <dgm:chPref val="3"/>
        </dgm:presLayoutVars>
      </dgm:prSet>
      <dgm:spPr/>
    </dgm:pt>
    <dgm:pt modelId="{82FBD223-896B-491A-ACE0-1A443804E9EE}" type="pres">
      <dgm:prSet presAssocID="{C8A8A6FE-CDD5-48F4-B350-4A6E59F01946}" presName="rootConnector1" presStyleLbl="node1" presStyleIdx="0" presStyleCnt="0"/>
      <dgm:spPr/>
    </dgm:pt>
    <dgm:pt modelId="{1B427CBF-513C-4A6C-A55C-063D26522359}" type="pres">
      <dgm:prSet presAssocID="{C8A8A6FE-CDD5-48F4-B350-4A6E59F01946}" presName="hierChild2" presStyleCnt="0"/>
      <dgm:spPr/>
    </dgm:pt>
    <dgm:pt modelId="{1B2EC13A-6EB0-49A3-B834-B2D0D8308D04}" type="pres">
      <dgm:prSet presAssocID="{C8A8A6FE-CDD5-48F4-B350-4A6E59F01946}" presName="hierChild3" presStyleCnt="0"/>
      <dgm:spPr/>
    </dgm:pt>
    <dgm:pt modelId="{5E59A574-DB1C-4E71-845C-7A085ADCDBA2}" type="pres">
      <dgm:prSet presAssocID="{12B9BB6C-D077-4F3F-ACB6-E85FF1C85DF0}" presName="hierRoot1" presStyleCnt="0">
        <dgm:presLayoutVars>
          <dgm:hierBranch val="init"/>
        </dgm:presLayoutVars>
      </dgm:prSet>
      <dgm:spPr/>
    </dgm:pt>
    <dgm:pt modelId="{A493D9F5-8FEB-44A1-A3C6-F52A5FC4A53F}" type="pres">
      <dgm:prSet presAssocID="{12B9BB6C-D077-4F3F-ACB6-E85FF1C85DF0}" presName="rootComposite1" presStyleCnt="0"/>
      <dgm:spPr/>
    </dgm:pt>
    <dgm:pt modelId="{8527E005-D505-4504-BC10-AB2211C60EAE}" type="pres">
      <dgm:prSet presAssocID="{12B9BB6C-D077-4F3F-ACB6-E85FF1C85DF0}" presName="rootText1" presStyleLbl="node0" presStyleIdx="2" presStyleCnt="5">
        <dgm:presLayoutVars>
          <dgm:chPref val="3"/>
        </dgm:presLayoutVars>
      </dgm:prSet>
      <dgm:spPr/>
    </dgm:pt>
    <dgm:pt modelId="{9C04E97F-D790-4AF6-AEE8-C13295A72086}" type="pres">
      <dgm:prSet presAssocID="{12B9BB6C-D077-4F3F-ACB6-E85FF1C85DF0}" presName="rootConnector1" presStyleLbl="node1" presStyleIdx="0" presStyleCnt="0"/>
      <dgm:spPr/>
    </dgm:pt>
    <dgm:pt modelId="{4529341A-2D81-42B5-AF76-CAEDCABBE9D9}" type="pres">
      <dgm:prSet presAssocID="{12B9BB6C-D077-4F3F-ACB6-E85FF1C85DF0}" presName="hierChild2" presStyleCnt="0"/>
      <dgm:spPr/>
    </dgm:pt>
    <dgm:pt modelId="{8DDE77DA-C306-43DD-9E61-D47BBEB612DB}" type="pres">
      <dgm:prSet presAssocID="{12B9BB6C-D077-4F3F-ACB6-E85FF1C85DF0}" presName="hierChild3" presStyleCnt="0"/>
      <dgm:spPr/>
    </dgm:pt>
    <dgm:pt modelId="{1B21525C-E62E-43BF-9F2A-E910D551910A}" type="pres">
      <dgm:prSet presAssocID="{E8B3DC8C-B655-4C0F-8381-525DE08CB09F}" presName="hierRoot1" presStyleCnt="0">
        <dgm:presLayoutVars>
          <dgm:hierBranch val="init"/>
        </dgm:presLayoutVars>
      </dgm:prSet>
      <dgm:spPr/>
    </dgm:pt>
    <dgm:pt modelId="{0D57CF42-3ADE-4A6D-997E-74F42779628A}" type="pres">
      <dgm:prSet presAssocID="{E8B3DC8C-B655-4C0F-8381-525DE08CB09F}" presName="rootComposite1" presStyleCnt="0"/>
      <dgm:spPr/>
    </dgm:pt>
    <dgm:pt modelId="{65503C99-E4D1-467C-A969-445BAA7E31F2}" type="pres">
      <dgm:prSet presAssocID="{E8B3DC8C-B655-4C0F-8381-525DE08CB09F}" presName="rootText1" presStyleLbl="node0" presStyleIdx="3" presStyleCnt="5">
        <dgm:presLayoutVars>
          <dgm:chPref val="3"/>
        </dgm:presLayoutVars>
      </dgm:prSet>
      <dgm:spPr/>
    </dgm:pt>
    <dgm:pt modelId="{2EC4FB71-C2AE-420C-BFC1-08E9A723652F}" type="pres">
      <dgm:prSet presAssocID="{E8B3DC8C-B655-4C0F-8381-525DE08CB09F}" presName="rootConnector1" presStyleLbl="node1" presStyleIdx="0" presStyleCnt="0"/>
      <dgm:spPr/>
    </dgm:pt>
    <dgm:pt modelId="{C26648CA-AAA8-4658-AD34-B5E15B7E7292}" type="pres">
      <dgm:prSet presAssocID="{E8B3DC8C-B655-4C0F-8381-525DE08CB09F}" presName="hierChild2" presStyleCnt="0"/>
      <dgm:spPr/>
    </dgm:pt>
    <dgm:pt modelId="{47063618-8AFC-4C51-B5EE-D720AFDF2AA0}" type="pres">
      <dgm:prSet presAssocID="{27A7A047-0DB5-4EE4-8B46-AF9630E0755B}" presName="Name64" presStyleLbl="parChTrans1D2" presStyleIdx="0" presStyleCnt="3"/>
      <dgm:spPr/>
    </dgm:pt>
    <dgm:pt modelId="{E64AE730-6FCA-4ACA-9366-A28367680C94}" type="pres">
      <dgm:prSet presAssocID="{7C8A9E8B-B5E6-47E2-8CAD-85CA0A8CCFAD}" presName="hierRoot2" presStyleCnt="0">
        <dgm:presLayoutVars>
          <dgm:hierBranch val="init"/>
        </dgm:presLayoutVars>
      </dgm:prSet>
      <dgm:spPr/>
    </dgm:pt>
    <dgm:pt modelId="{71E568AB-3077-4B0A-BB66-93CC471B4981}" type="pres">
      <dgm:prSet presAssocID="{7C8A9E8B-B5E6-47E2-8CAD-85CA0A8CCFAD}" presName="rootComposite" presStyleCnt="0"/>
      <dgm:spPr/>
    </dgm:pt>
    <dgm:pt modelId="{62DB8E2F-5FC6-4447-9323-7553E9DE42C5}" type="pres">
      <dgm:prSet presAssocID="{7C8A9E8B-B5E6-47E2-8CAD-85CA0A8CCFAD}" presName="rootText" presStyleLbl="node2" presStyleIdx="0" presStyleCnt="3">
        <dgm:presLayoutVars>
          <dgm:chPref val="3"/>
        </dgm:presLayoutVars>
      </dgm:prSet>
      <dgm:spPr/>
    </dgm:pt>
    <dgm:pt modelId="{465B7A5D-4630-4878-B356-CD97BC181011}" type="pres">
      <dgm:prSet presAssocID="{7C8A9E8B-B5E6-47E2-8CAD-85CA0A8CCFAD}" presName="rootConnector" presStyleLbl="node2" presStyleIdx="0" presStyleCnt="3"/>
      <dgm:spPr/>
    </dgm:pt>
    <dgm:pt modelId="{B9AC21BF-762B-477B-8FB1-D9ED88BFB077}" type="pres">
      <dgm:prSet presAssocID="{7C8A9E8B-B5E6-47E2-8CAD-85CA0A8CCFAD}" presName="hierChild4" presStyleCnt="0"/>
      <dgm:spPr/>
    </dgm:pt>
    <dgm:pt modelId="{610B6558-A8CC-4935-A403-8F3A984589A7}" type="pres">
      <dgm:prSet presAssocID="{7C8A9E8B-B5E6-47E2-8CAD-85CA0A8CCFAD}" presName="hierChild5" presStyleCnt="0"/>
      <dgm:spPr/>
    </dgm:pt>
    <dgm:pt modelId="{467DB5B3-FAF7-4511-91B8-A73F3F4D5691}" type="pres">
      <dgm:prSet presAssocID="{6F5635CD-BC8B-4BE9-83C0-56F7B9A56342}" presName="Name64" presStyleLbl="parChTrans1D2" presStyleIdx="1" presStyleCnt="3"/>
      <dgm:spPr/>
    </dgm:pt>
    <dgm:pt modelId="{C1BE3885-ADE5-418C-9A9F-07373C0CF635}" type="pres">
      <dgm:prSet presAssocID="{9E779DD2-621E-48CD-B445-065211EFDB62}" presName="hierRoot2" presStyleCnt="0">
        <dgm:presLayoutVars>
          <dgm:hierBranch val="init"/>
        </dgm:presLayoutVars>
      </dgm:prSet>
      <dgm:spPr/>
    </dgm:pt>
    <dgm:pt modelId="{FB7E591C-10B5-4F15-952F-1C04A618210C}" type="pres">
      <dgm:prSet presAssocID="{9E779DD2-621E-48CD-B445-065211EFDB62}" presName="rootComposite" presStyleCnt="0"/>
      <dgm:spPr/>
    </dgm:pt>
    <dgm:pt modelId="{16984BB6-CA86-4409-8FAD-C0247785FFC9}" type="pres">
      <dgm:prSet presAssocID="{9E779DD2-621E-48CD-B445-065211EFDB62}" presName="rootText" presStyleLbl="node2" presStyleIdx="1" presStyleCnt="3">
        <dgm:presLayoutVars>
          <dgm:chPref val="3"/>
        </dgm:presLayoutVars>
      </dgm:prSet>
      <dgm:spPr/>
    </dgm:pt>
    <dgm:pt modelId="{09827711-988D-4978-85AE-61B68C2487D1}" type="pres">
      <dgm:prSet presAssocID="{9E779DD2-621E-48CD-B445-065211EFDB62}" presName="rootConnector" presStyleLbl="node2" presStyleIdx="1" presStyleCnt="3"/>
      <dgm:spPr/>
    </dgm:pt>
    <dgm:pt modelId="{B3E51F11-43A0-4F36-A32A-4DD2F5F56272}" type="pres">
      <dgm:prSet presAssocID="{9E779DD2-621E-48CD-B445-065211EFDB62}" presName="hierChild4" presStyleCnt="0"/>
      <dgm:spPr/>
    </dgm:pt>
    <dgm:pt modelId="{8ECA63E9-F3DF-4392-9480-D049B5834C0C}" type="pres">
      <dgm:prSet presAssocID="{9E779DD2-621E-48CD-B445-065211EFDB62}" presName="hierChild5" presStyleCnt="0"/>
      <dgm:spPr/>
    </dgm:pt>
    <dgm:pt modelId="{EC775506-CE61-4BAE-8D34-353AE8D58295}" type="pres">
      <dgm:prSet presAssocID="{40F3F4C9-949E-4AFB-A834-5D69B46989CE}" presName="Name64" presStyleLbl="parChTrans1D2" presStyleIdx="2" presStyleCnt="3"/>
      <dgm:spPr/>
    </dgm:pt>
    <dgm:pt modelId="{F4ECFE2E-ECA9-4AC4-AC4A-CD5591BF625E}" type="pres">
      <dgm:prSet presAssocID="{C538272E-4258-4FD2-99F8-AEB939C33BB6}" presName="hierRoot2" presStyleCnt="0">
        <dgm:presLayoutVars>
          <dgm:hierBranch val="init"/>
        </dgm:presLayoutVars>
      </dgm:prSet>
      <dgm:spPr/>
    </dgm:pt>
    <dgm:pt modelId="{214BAC59-9A62-4148-B12C-8DCE86460704}" type="pres">
      <dgm:prSet presAssocID="{C538272E-4258-4FD2-99F8-AEB939C33BB6}" presName="rootComposite" presStyleCnt="0"/>
      <dgm:spPr/>
    </dgm:pt>
    <dgm:pt modelId="{391CAB28-2616-4104-A4F7-E0D064D3D50C}" type="pres">
      <dgm:prSet presAssocID="{C538272E-4258-4FD2-99F8-AEB939C33BB6}" presName="rootText" presStyleLbl="node2" presStyleIdx="2" presStyleCnt="3">
        <dgm:presLayoutVars>
          <dgm:chPref val="3"/>
        </dgm:presLayoutVars>
      </dgm:prSet>
      <dgm:spPr/>
    </dgm:pt>
    <dgm:pt modelId="{2118780E-F543-4B69-B794-845172D6A864}" type="pres">
      <dgm:prSet presAssocID="{C538272E-4258-4FD2-99F8-AEB939C33BB6}" presName="rootConnector" presStyleLbl="node2" presStyleIdx="2" presStyleCnt="3"/>
      <dgm:spPr/>
    </dgm:pt>
    <dgm:pt modelId="{EF1FA1E5-C2BE-4490-9777-B7D9FD3D2F7C}" type="pres">
      <dgm:prSet presAssocID="{C538272E-4258-4FD2-99F8-AEB939C33BB6}" presName="hierChild4" presStyleCnt="0"/>
      <dgm:spPr/>
    </dgm:pt>
    <dgm:pt modelId="{32E033EE-E984-4009-8BD4-BA94965815A1}" type="pres">
      <dgm:prSet presAssocID="{C538272E-4258-4FD2-99F8-AEB939C33BB6}" presName="hierChild5" presStyleCnt="0"/>
      <dgm:spPr/>
    </dgm:pt>
    <dgm:pt modelId="{59435B8A-2D6C-4B79-B232-0A58435D2D2F}" type="pres">
      <dgm:prSet presAssocID="{E8B3DC8C-B655-4C0F-8381-525DE08CB09F}" presName="hierChild3" presStyleCnt="0"/>
      <dgm:spPr/>
    </dgm:pt>
    <dgm:pt modelId="{6CFA1315-4B7F-470B-9A36-22AA8B04B3BE}" type="pres">
      <dgm:prSet presAssocID="{5A7B5D0B-4D5F-452E-8E10-D5FC8AD9D5D8}" presName="hierRoot1" presStyleCnt="0">
        <dgm:presLayoutVars>
          <dgm:hierBranch val="init"/>
        </dgm:presLayoutVars>
      </dgm:prSet>
      <dgm:spPr/>
    </dgm:pt>
    <dgm:pt modelId="{F1814512-A77F-43AF-8D05-0828C39F20E5}" type="pres">
      <dgm:prSet presAssocID="{5A7B5D0B-4D5F-452E-8E10-D5FC8AD9D5D8}" presName="rootComposite1" presStyleCnt="0"/>
      <dgm:spPr/>
    </dgm:pt>
    <dgm:pt modelId="{BB73C962-325C-46A9-96B4-87EF65E2AA68}" type="pres">
      <dgm:prSet presAssocID="{5A7B5D0B-4D5F-452E-8E10-D5FC8AD9D5D8}" presName="rootText1" presStyleLbl="node0" presStyleIdx="4" presStyleCnt="5">
        <dgm:presLayoutVars>
          <dgm:chPref val="3"/>
        </dgm:presLayoutVars>
      </dgm:prSet>
      <dgm:spPr/>
    </dgm:pt>
    <dgm:pt modelId="{A925CD0B-B409-44C1-AFB3-B5099266948F}" type="pres">
      <dgm:prSet presAssocID="{5A7B5D0B-4D5F-452E-8E10-D5FC8AD9D5D8}" presName="rootConnector1" presStyleLbl="node1" presStyleIdx="0" presStyleCnt="0"/>
      <dgm:spPr/>
    </dgm:pt>
    <dgm:pt modelId="{3177E563-2CB9-498D-B120-0FE190D67EC5}" type="pres">
      <dgm:prSet presAssocID="{5A7B5D0B-4D5F-452E-8E10-D5FC8AD9D5D8}" presName="hierChild2" presStyleCnt="0"/>
      <dgm:spPr/>
    </dgm:pt>
    <dgm:pt modelId="{17ACBF4F-FD9C-4A7D-924A-3022CDF4103B}" type="pres">
      <dgm:prSet presAssocID="{5A7B5D0B-4D5F-452E-8E10-D5FC8AD9D5D8}" presName="hierChild3" presStyleCnt="0"/>
      <dgm:spPr/>
    </dgm:pt>
  </dgm:ptLst>
  <dgm:cxnLst>
    <dgm:cxn modelId="{5ACA9F05-7BCA-4739-963F-C1107B9928B5}" type="presOf" srcId="{E8B3DC8C-B655-4C0F-8381-525DE08CB09F}" destId="{65503C99-E4D1-467C-A969-445BAA7E31F2}" srcOrd="0" destOrd="0" presId="urn:microsoft.com/office/officeart/2009/3/layout/HorizontalOrganizationChart"/>
    <dgm:cxn modelId="{C469340A-EED0-4262-9360-065C7B5AC4E4}" type="presOf" srcId="{12B9BB6C-D077-4F3F-ACB6-E85FF1C85DF0}" destId="{8527E005-D505-4504-BC10-AB2211C60EAE}" srcOrd="0" destOrd="0" presId="urn:microsoft.com/office/officeart/2009/3/layout/HorizontalOrganizationChart"/>
    <dgm:cxn modelId="{CA4C5D13-815F-44CD-BE69-BF59E0D17CA6}" type="presOf" srcId="{6F5635CD-BC8B-4BE9-83C0-56F7B9A56342}" destId="{467DB5B3-FAF7-4511-91B8-A73F3F4D5691}" srcOrd="0" destOrd="0" presId="urn:microsoft.com/office/officeart/2009/3/layout/HorizontalOrganizationChart"/>
    <dgm:cxn modelId="{91741018-8C73-4455-A3C3-932B26351E02}" srcId="{E8B3DC8C-B655-4C0F-8381-525DE08CB09F}" destId="{7C8A9E8B-B5E6-47E2-8CAD-85CA0A8CCFAD}" srcOrd="0" destOrd="0" parTransId="{27A7A047-0DB5-4EE4-8B46-AF9630E0755B}" sibTransId="{63BD120F-D439-4538-B4B7-10D528113CEF}"/>
    <dgm:cxn modelId="{AF5BB41C-BD76-4976-AC52-52B5EF4D2F73}" srcId="{78617568-1496-4179-82C3-72EDE1BC0566}" destId="{E8B3DC8C-B655-4C0F-8381-525DE08CB09F}" srcOrd="3" destOrd="0" parTransId="{25E4232E-486A-47F3-8D91-0CB81AD7D261}" sibTransId="{B595B03F-FF91-4754-87DC-30FDF1A524AC}"/>
    <dgm:cxn modelId="{D776EB3C-8814-4CA3-A2E8-2067E5E5AEC6}" srcId="{E8B3DC8C-B655-4C0F-8381-525DE08CB09F}" destId="{C538272E-4258-4FD2-99F8-AEB939C33BB6}" srcOrd="2" destOrd="0" parTransId="{40F3F4C9-949E-4AFB-A834-5D69B46989CE}" sibTransId="{2B6ACE45-9759-4059-8DA0-1D2930B975DA}"/>
    <dgm:cxn modelId="{9CAF1D48-9021-4438-9F5E-595FBA1BED38}" type="presOf" srcId="{C538272E-4258-4FD2-99F8-AEB939C33BB6}" destId="{391CAB28-2616-4104-A4F7-E0D064D3D50C}" srcOrd="0" destOrd="0" presId="urn:microsoft.com/office/officeart/2009/3/layout/HorizontalOrganizationChart"/>
    <dgm:cxn modelId="{911F8F49-496D-4C35-8B2F-D1D50B398A4C}" type="presOf" srcId="{6B1FEC63-CFDF-4EDD-918A-6EF15F198ABC}" destId="{607D804D-5F7C-4FDD-996E-5A05D1E11C34}" srcOrd="0" destOrd="0" presId="urn:microsoft.com/office/officeart/2009/3/layout/HorizontalOrganizationChart"/>
    <dgm:cxn modelId="{CA1D0C6D-2504-4EA9-917A-A97698273EB8}" type="presOf" srcId="{78617568-1496-4179-82C3-72EDE1BC0566}" destId="{8058815A-000E-4CB6-9960-28FB69C9FF50}" srcOrd="0" destOrd="0" presId="urn:microsoft.com/office/officeart/2009/3/layout/HorizontalOrganizationChart"/>
    <dgm:cxn modelId="{F3E0B66F-FDB8-453F-990A-3A307BCCFD75}" type="presOf" srcId="{5A7B5D0B-4D5F-452E-8E10-D5FC8AD9D5D8}" destId="{A925CD0B-B409-44C1-AFB3-B5099266948F}" srcOrd="1" destOrd="0" presId="urn:microsoft.com/office/officeart/2009/3/layout/HorizontalOrganizationChart"/>
    <dgm:cxn modelId="{037A9350-53B9-4592-BB04-01B122EFFB3D}" type="presOf" srcId="{27A7A047-0DB5-4EE4-8B46-AF9630E0755B}" destId="{47063618-8AFC-4C51-B5EE-D720AFDF2AA0}" srcOrd="0" destOrd="0" presId="urn:microsoft.com/office/officeart/2009/3/layout/HorizontalOrganizationChart"/>
    <dgm:cxn modelId="{81ADD57C-E597-460E-9F4D-64E7DBBB1273}" type="presOf" srcId="{E8B3DC8C-B655-4C0F-8381-525DE08CB09F}" destId="{2EC4FB71-C2AE-420C-BFC1-08E9A723652F}" srcOrd="1" destOrd="0" presId="urn:microsoft.com/office/officeart/2009/3/layout/HorizontalOrganizationChart"/>
    <dgm:cxn modelId="{FAA90889-E18B-4C52-9FB3-F66F2F6D6857}" srcId="{E8B3DC8C-B655-4C0F-8381-525DE08CB09F}" destId="{9E779DD2-621E-48CD-B445-065211EFDB62}" srcOrd="1" destOrd="0" parTransId="{6F5635CD-BC8B-4BE9-83C0-56F7B9A56342}" sibTransId="{F342B317-3292-427B-A4CE-D28DF2B65B4D}"/>
    <dgm:cxn modelId="{FCEB9A8C-645B-45C0-9AC9-2A3106247056}" type="presOf" srcId="{6B1FEC63-CFDF-4EDD-918A-6EF15F198ABC}" destId="{9DEFB8FC-45D1-4CAE-9FFA-3E0904385432}" srcOrd="1" destOrd="0" presId="urn:microsoft.com/office/officeart/2009/3/layout/HorizontalOrganizationChart"/>
    <dgm:cxn modelId="{446D7794-D9A3-4FCF-9F07-4E10D5C1E2FF}" srcId="{78617568-1496-4179-82C3-72EDE1BC0566}" destId="{5A7B5D0B-4D5F-452E-8E10-D5FC8AD9D5D8}" srcOrd="4" destOrd="0" parTransId="{ECC1EEAA-F770-43F7-8F4F-4D1330C228A9}" sibTransId="{5FE3DCA6-E172-41BE-81B4-3DCE7A060CCB}"/>
    <dgm:cxn modelId="{0A2F8597-03FC-47B6-A3F6-E88D27F62293}" type="presOf" srcId="{5A7B5D0B-4D5F-452E-8E10-D5FC8AD9D5D8}" destId="{BB73C962-325C-46A9-96B4-87EF65E2AA68}" srcOrd="0" destOrd="0" presId="urn:microsoft.com/office/officeart/2009/3/layout/HorizontalOrganizationChart"/>
    <dgm:cxn modelId="{74EBA0A0-0246-4840-8266-E5B1FCDE2A5D}" type="presOf" srcId="{9E779DD2-621E-48CD-B445-065211EFDB62}" destId="{09827711-988D-4978-85AE-61B68C2487D1}" srcOrd="1" destOrd="0" presId="urn:microsoft.com/office/officeart/2009/3/layout/HorizontalOrganizationChart"/>
    <dgm:cxn modelId="{9CF3CCA5-44CC-4C69-8F90-78C309640483}" type="presOf" srcId="{C8A8A6FE-CDD5-48F4-B350-4A6E59F01946}" destId="{82FBD223-896B-491A-ACE0-1A443804E9EE}" srcOrd="1" destOrd="0" presId="urn:microsoft.com/office/officeart/2009/3/layout/HorizontalOrganizationChart"/>
    <dgm:cxn modelId="{9B5B1EB0-F19E-42C6-B21B-8E708B029377}" type="presOf" srcId="{9E779DD2-621E-48CD-B445-065211EFDB62}" destId="{16984BB6-CA86-4409-8FAD-C0247785FFC9}" srcOrd="0" destOrd="0" presId="urn:microsoft.com/office/officeart/2009/3/layout/HorizontalOrganizationChart"/>
    <dgm:cxn modelId="{8BFB82B8-C3AB-4C9A-9728-C749C5187077}" type="presOf" srcId="{40F3F4C9-949E-4AFB-A834-5D69B46989CE}" destId="{EC775506-CE61-4BAE-8D34-353AE8D58295}" srcOrd="0" destOrd="0" presId="urn:microsoft.com/office/officeart/2009/3/layout/HorizontalOrganizationChart"/>
    <dgm:cxn modelId="{68ACE1B8-A36A-4C19-82A7-26AEB69A2587}" type="presOf" srcId="{C8A8A6FE-CDD5-48F4-B350-4A6E59F01946}" destId="{5B3FF908-AE48-4C3D-BB83-FD30C6395445}" srcOrd="0" destOrd="0" presId="urn:microsoft.com/office/officeart/2009/3/layout/HorizontalOrganizationChart"/>
    <dgm:cxn modelId="{4E6F12BA-F175-4160-A1BD-A4E5766CCB1B}" type="presOf" srcId="{7C8A9E8B-B5E6-47E2-8CAD-85CA0A8CCFAD}" destId="{62DB8E2F-5FC6-4447-9323-7553E9DE42C5}" srcOrd="0" destOrd="0" presId="urn:microsoft.com/office/officeart/2009/3/layout/HorizontalOrganizationChart"/>
    <dgm:cxn modelId="{84307BC8-327B-466B-A2EC-8AD52D29E4DD}" srcId="{78617568-1496-4179-82C3-72EDE1BC0566}" destId="{C8A8A6FE-CDD5-48F4-B350-4A6E59F01946}" srcOrd="1" destOrd="0" parTransId="{B6E3B8C8-9C2B-4B14-909B-27A1CAD808DB}" sibTransId="{F074223E-58DB-493B-828C-3ECCA7B68467}"/>
    <dgm:cxn modelId="{5162B5D6-94AE-42E5-9F34-A262DBA9FB0F}" type="presOf" srcId="{7C8A9E8B-B5E6-47E2-8CAD-85CA0A8CCFAD}" destId="{465B7A5D-4630-4878-B356-CD97BC181011}" srcOrd="1" destOrd="0" presId="urn:microsoft.com/office/officeart/2009/3/layout/HorizontalOrganizationChart"/>
    <dgm:cxn modelId="{095E39E0-BFE3-4D1A-9726-E6A3D0C04EBC}" type="presOf" srcId="{C538272E-4258-4FD2-99F8-AEB939C33BB6}" destId="{2118780E-F543-4B69-B794-845172D6A864}" srcOrd="1" destOrd="0" presId="urn:microsoft.com/office/officeart/2009/3/layout/HorizontalOrganizationChart"/>
    <dgm:cxn modelId="{1DAB4FE1-3F41-4C58-BB15-C85F2D1B11CC}" srcId="{78617568-1496-4179-82C3-72EDE1BC0566}" destId="{12B9BB6C-D077-4F3F-ACB6-E85FF1C85DF0}" srcOrd="2" destOrd="0" parTransId="{7E6C59FC-F920-47C2-948B-B0CB07B65A68}" sibTransId="{7368A707-4324-485B-AC26-8B7900ACAF23}"/>
    <dgm:cxn modelId="{D650E1E7-35C1-4DDD-B9E8-B7658F59384A}" srcId="{78617568-1496-4179-82C3-72EDE1BC0566}" destId="{6B1FEC63-CFDF-4EDD-918A-6EF15F198ABC}" srcOrd="0" destOrd="0" parTransId="{19D94076-B92B-4F4F-9AC0-435E1178E24C}" sibTransId="{E26DA347-FC7A-468E-BCB3-B44A1BF135C5}"/>
    <dgm:cxn modelId="{C89BBFFB-EC6B-47CE-8772-9ACDE9030FC7}" type="presOf" srcId="{12B9BB6C-D077-4F3F-ACB6-E85FF1C85DF0}" destId="{9C04E97F-D790-4AF6-AEE8-C13295A72086}" srcOrd="1" destOrd="0" presId="urn:microsoft.com/office/officeart/2009/3/layout/HorizontalOrganizationChart"/>
    <dgm:cxn modelId="{F21F6705-AE27-4A05-99CA-2A1A06A31F56}" type="presParOf" srcId="{8058815A-000E-4CB6-9960-28FB69C9FF50}" destId="{6C537145-3A14-4403-94C1-5BE035B8FC8C}" srcOrd="0" destOrd="0" presId="urn:microsoft.com/office/officeart/2009/3/layout/HorizontalOrganizationChart"/>
    <dgm:cxn modelId="{C94AC357-FC9B-427F-9574-7524C08AAA43}" type="presParOf" srcId="{6C537145-3A14-4403-94C1-5BE035B8FC8C}" destId="{08258625-16AD-4113-891D-536B2FD96397}" srcOrd="0" destOrd="0" presId="urn:microsoft.com/office/officeart/2009/3/layout/HorizontalOrganizationChart"/>
    <dgm:cxn modelId="{C761E6E0-B649-439A-AA44-2B112BD3929C}" type="presParOf" srcId="{08258625-16AD-4113-891D-536B2FD96397}" destId="{607D804D-5F7C-4FDD-996E-5A05D1E11C34}" srcOrd="0" destOrd="0" presId="urn:microsoft.com/office/officeart/2009/3/layout/HorizontalOrganizationChart"/>
    <dgm:cxn modelId="{667428FA-3C83-493F-8F47-A67EDCF31D4F}" type="presParOf" srcId="{08258625-16AD-4113-891D-536B2FD96397}" destId="{9DEFB8FC-45D1-4CAE-9FFA-3E0904385432}" srcOrd="1" destOrd="0" presId="urn:microsoft.com/office/officeart/2009/3/layout/HorizontalOrganizationChart"/>
    <dgm:cxn modelId="{F0583DD7-EEE4-42B2-ABFF-D6729694017D}" type="presParOf" srcId="{6C537145-3A14-4403-94C1-5BE035B8FC8C}" destId="{3FAA5868-D86C-42AA-A018-089F5AF57349}" srcOrd="1" destOrd="0" presId="urn:microsoft.com/office/officeart/2009/3/layout/HorizontalOrganizationChart"/>
    <dgm:cxn modelId="{55F81488-61D5-4FE0-9595-5427428F9C03}" type="presParOf" srcId="{6C537145-3A14-4403-94C1-5BE035B8FC8C}" destId="{0316A91E-D496-4DC1-9F21-41ADD9202F3E}" srcOrd="2" destOrd="0" presId="urn:microsoft.com/office/officeart/2009/3/layout/HorizontalOrganizationChart"/>
    <dgm:cxn modelId="{27CCA9FB-67AE-4E56-8648-6F570DC15CB4}" type="presParOf" srcId="{8058815A-000E-4CB6-9960-28FB69C9FF50}" destId="{9905A02C-F0C4-4EFE-94E8-913EC83D97C9}" srcOrd="1" destOrd="0" presId="urn:microsoft.com/office/officeart/2009/3/layout/HorizontalOrganizationChart"/>
    <dgm:cxn modelId="{CD4D3173-2FA7-457A-8C4C-F8C2CF4D8B79}" type="presParOf" srcId="{9905A02C-F0C4-4EFE-94E8-913EC83D97C9}" destId="{E709C332-C18A-4092-9657-83AB2EF434F6}" srcOrd="0" destOrd="0" presId="urn:microsoft.com/office/officeart/2009/3/layout/HorizontalOrganizationChart"/>
    <dgm:cxn modelId="{01C0D737-38BE-4DE9-8AEE-E70F1CBEFE7F}" type="presParOf" srcId="{E709C332-C18A-4092-9657-83AB2EF434F6}" destId="{5B3FF908-AE48-4C3D-BB83-FD30C6395445}" srcOrd="0" destOrd="0" presId="urn:microsoft.com/office/officeart/2009/3/layout/HorizontalOrganizationChart"/>
    <dgm:cxn modelId="{F2762676-9631-4B93-B36D-6B48B2264DC5}" type="presParOf" srcId="{E709C332-C18A-4092-9657-83AB2EF434F6}" destId="{82FBD223-896B-491A-ACE0-1A443804E9EE}" srcOrd="1" destOrd="0" presId="urn:microsoft.com/office/officeart/2009/3/layout/HorizontalOrganizationChart"/>
    <dgm:cxn modelId="{2AD37D09-31CF-450C-B6BE-9776B41F73F2}" type="presParOf" srcId="{9905A02C-F0C4-4EFE-94E8-913EC83D97C9}" destId="{1B427CBF-513C-4A6C-A55C-063D26522359}" srcOrd="1" destOrd="0" presId="urn:microsoft.com/office/officeart/2009/3/layout/HorizontalOrganizationChart"/>
    <dgm:cxn modelId="{8939F3CB-21C8-4A92-900F-E379D668EBEC}" type="presParOf" srcId="{9905A02C-F0C4-4EFE-94E8-913EC83D97C9}" destId="{1B2EC13A-6EB0-49A3-B834-B2D0D8308D04}" srcOrd="2" destOrd="0" presId="urn:microsoft.com/office/officeart/2009/3/layout/HorizontalOrganizationChart"/>
    <dgm:cxn modelId="{F3A18724-4102-498F-B549-80670E4EEAAA}" type="presParOf" srcId="{8058815A-000E-4CB6-9960-28FB69C9FF50}" destId="{5E59A574-DB1C-4E71-845C-7A085ADCDBA2}" srcOrd="2" destOrd="0" presId="urn:microsoft.com/office/officeart/2009/3/layout/HorizontalOrganizationChart"/>
    <dgm:cxn modelId="{79F86584-5E77-4C73-94EE-9B3180534842}" type="presParOf" srcId="{5E59A574-DB1C-4E71-845C-7A085ADCDBA2}" destId="{A493D9F5-8FEB-44A1-A3C6-F52A5FC4A53F}" srcOrd="0" destOrd="0" presId="urn:microsoft.com/office/officeart/2009/3/layout/HorizontalOrganizationChart"/>
    <dgm:cxn modelId="{A8BF3F39-4604-4F67-9B7F-2B273B4B56F6}" type="presParOf" srcId="{A493D9F5-8FEB-44A1-A3C6-F52A5FC4A53F}" destId="{8527E005-D505-4504-BC10-AB2211C60EAE}" srcOrd="0" destOrd="0" presId="urn:microsoft.com/office/officeart/2009/3/layout/HorizontalOrganizationChart"/>
    <dgm:cxn modelId="{8249714C-C017-4D0A-9BF9-30EAEB1632F2}" type="presParOf" srcId="{A493D9F5-8FEB-44A1-A3C6-F52A5FC4A53F}" destId="{9C04E97F-D790-4AF6-AEE8-C13295A72086}" srcOrd="1" destOrd="0" presId="urn:microsoft.com/office/officeart/2009/3/layout/HorizontalOrganizationChart"/>
    <dgm:cxn modelId="{C6D693C8-D035-49F9-B4FF-31DEF8852E19}" type="presParOf" srcId="{5E59A574-DB1C-4E71-845C-7A085ADCDBA2}" destId="{4529341A-2D81-42B5-AF76-CAEDCABBE9D9}" srcOrd="1" destOrd="0" presId="urn:microsoft.com/office/officeart/2009/3/layout/HorizontalOrganizationChart"/>
    <dgm:cxn modelId="{BA531DFF-5AE4-4581-99E9-1C74AE827316}" type="presParOf" srcId="{5E59A574-DB1C-4E71-845C-7A085ADCDBA2}" destId="{8DDE77DA-C306-43DD-9E61-D47BBEB612DB}" srcOrd="2" destOrd="0" presId="urn:microsoft.com/office/officeart/2009/3/layout/HorizontalOrganizationChart"/>
    <dgm:cxn modelId="{7AE74205-AFA3-442A-B780-DCCD7B7986A2}" type="presParOf" srcId="{8058815A-000E-4CB6-9960-28FB69C9FF50}" destId="{1B21525C-E62E-43BF-9F2A-E910D551910A}" srcOrd="3" destOrd="0" presId="urn:microsoft.com/office/officeart/2009/3/layout/HorizontalOrganizationChart"/>
    <dgm:cxn modelId="{CB506996-1DC0-47AA-8E38-DE12C04BE12A}" type="presParOf" srcId="{1B21525C-E62E-43BF-9F2A-E910D551910A}" destId="{0D57CF42-3ADE-4A6D-997E-74F42779628A}" srcOrd="0" destOrd="0" presId="urn:microsoft.com/office/officeart/2009/3/layout/HorizontalOrganizationChart"/>
    <dgm:cxn modelId="{925DF820-24CE-4159-95EF-DBFCDA542CF4}" type="presParOf" srcId="{0D57CF42-3ADE-4A6D-997E-74F42779628A}" destId="{65503C99-E4D1-467C-A969-445BAA7E31F2}" srcOrd="0" destOrd="0" presId="urn:microsoft.com/office/officeart/2009/3/layout/HorizontalOrganizationChart"/>
    <dgm:cxn modelId="{3A494D95-BE4A-4FED-9721-E271C61036B5}" type="presParOf" srcId="{0D57CF42-3ADE-4A6D-997E-74F42779628A}" destId="{2EC4FB71-C2AE-420C-BFC1-08E9A723652F}" srcOrd="1" destOrd="0" presId="urn:microsoft.com/office/officeart/2009/3/layout/HorizontalOrganizationChart"/>
    <dgm:cxn modelId="{C2D43A48-B873-4167-ADB8-471642E5DCB5}" type="presParOf" srcId="{1B21525C-E62E-43BF-9F2A-E910D551910A}" destId="{C26648CA-AAA8-4658-AD34-B5E15B7E7292}" srcOrd="1" destOrd="0" presId="urn:microsoft.com/office/officeart/2009/3/layout/HorizontalOrganizationChart"/>
    <dgm:cxn modelId="{D0263618-DFD5-495B-BDA9-A7AB94BE8653}" type="presParOf" srcId="{C26648CA-AAA8-4658-AD34-B5E15B7E7292}" destId="{47063618-8AFC-4C51-B5EE-D720AFDF2AA0}" srcOrd="0" destOrd="0" presId="urn:microsoft.com/office/officeart/2009/3/layout/HorizontalOrganizationChart"/>
    <dgm:cxn modelId="{6ABCE2FF-459F-498F-90C4-7C2D69689304}" type="presParOf" srcId="{C26648CA-AAA8-4658-AD34-B5E15B7E7292}" destId="{E64AE730-6FCA-4ACA-9366-A28367680C94}" srcOrd="1" destOrd="0" presId="urn:microsoft.com/office/officeart/2009/3/layout/HorizontalOrganizationChart"/>
    <dgm:cxn modelId="{B4B3CB20-1A8A-4ABE-A1DC-60840BC5ACB5}" type="presParOf" srcId="{E64AE730-6FCA-4ACA-9366-A28367680C94}" destId="{71E568AB-3077-4B0A-BB66-93CC471B4981}" srcOrd="0" destOrd="0" presId="urn:microsoft.com/office/officeart/2009/3/layout/HorizontalOrganizationChart"/>
    <dgm:cxn modelId="{C057B62D-5B45-4D6E-A1C7-D95DF7537384}" type="presParOf" srcId="{71E568AB-3077-4B0A-BB66-93CC471B4981}" destId="{62DB8E2F-5FC6-4447-9323-7553E9DE42C5}" srcOrd="0" destOrd="0" presId="urn:microsoft.com/office/officeart/2009/3/layout/HorizontalOrganizationChart"/>
    <dgm:cxn modelId="{421E2137-B121-45C4-8F21-32AB1F3FC0E3}" type="presParOf" srcId="{71E568AB-3077-4B0A-BB66-93CC471B4981}" destId="{465B7A5D-4630-4878-B356-CD97BC181011}" srcOrd="1" destOrd="0" presId="urn:microsoft.com/office/officeart/2009/3/layout/HorizontalOrganizationChart"/>
    <dgm:cxn modelId="{6424ACB8-5675-4F27-8B58-F48738479938}" type="presParOf" srcId="{E64AE730-6FCA-4ACA-9366-A28367680C94}" destId="{B9AC21BF-762B-477B-8FB1-D9ED88BFB077}" srcOrd="1" destOrd="0" presId="urn:microsoft.com/office/officeart/2009/3/layout/HorizontalOrganizationChart"/>
    <dgm:cxn modelId="{2BA26677-6C20-4F9B-960C-EFA7B5B72563}" type="presParOf" srcId="{E64AE730-6FCA-4ACA-9366-A28367680C94}" destId="{610B6558-A8CC-4935-A403-8F3A984589A7}" srcOrd="2" destOrd="0" presId="urn:microsoft.com/office/officeart/2009/3/layout/HorizontalOrganizationChart"/>
    <dgm:cxn modelId="{5A9F6CB0-DA38-4C9E-A119-DF294FBDFF7E}" type="presParOf" srcId="{C26648CA-AAA8-4658-AD34-B5E15B7E7292}" destId="{467DB5B3-FAF7-4511-91B8-A73F3F4D5691}" srcOrd="2" destOrd="0" presId="urn:microsoft.com/office/officeart/2009/3/layout/HorizontalOrganizationChart"/>
    <dgm:cxn modelId="{2C40B35B-6D25-431E-83B9-7CD2EB4A9FFF}" type="presParOf" srcId="{C26648CA-AAA8-4658-AD34-B5E15B7E7292}" destId="{C1BE3885-ADE5-418C-9A9F-07373C0CF635}" srcOrd="3" destOrd="0" presId="urn:microsoft.com/office/officeart/2009/3/layout/HorizontalOrganizationChart"/>
    <dgm:cxn modelId="{6ABC36F7-7402-4761-A8E7-F53DCCDC07BD}" type="presParOf" srcId="{C1BE3885-ADE5-418C-9A9F-07373C0CF635}" destId="{FB7E591C-10B5-4F15-952F-1C04A618210C}" srcOrd="0" destOrd="0" presId="urn:microsoft.com/office/officeart/2009/3/layout/HorizontalOrganizationChart"/>
    <dgm:cxn modelId="{B818FCEC-A349-427B-B20D-037E49B30786}" type="presParOf" srcId="{FB7E591C-10B5-4F15-952F-1C04A618210C}" destId="{16984BB6-CA86-4409-8FAD-C0247785FFC9}" srcOrd="0" destOrd="0" presId="urn:microsoft.com/office/officeart/2009/3/layout/HorizontalOrganizationChart"/>
    <dgm:cxn modelId="{BE13888F-92D3-463A-859B-834F2E7532CD}" type="presParOf" srcId="{FB7E591C-10B5-4F15-952F-1C04A618210C}" destId="{09827711-988D-4978-85AE-61B68C2487D1}" srcOrd="1" destOrd="0" presId="urn:microsoft.com/office/officeart/2009/3/layout/HorizontalOrganizationChart"/>
    <dgm:cxn modelId="{24ABA033-078F-454C-9F7E-EA67BC84E5B3}" type="presParOf" srcId="{C1BE3885-ADE5-418C-9A9F-07373C0CF635}" destId="{B3E51F11-43A0-4F36-A32A-4DD2F5F56272}" srcOrd="1" destOrd="0" presId="urn:microsoft.com/office/officeart/2009/3/layout/HorizontalOrganizationChart"/>
    <dgm:cxn modelId="{487381F0-C206-4F7D-95A2-9C830D3E2A9F}" type="presParOf" srcId="{C1BE3885-ADE5-418C-9A9F-07373C0CF635}" destId="{8ECA63E9-F3DF-4392-9480-D049B5834C0C}" srcOrd="2" destOrd="0" presId="urn:microsoft.com/office/officeart/2009/3/layout/HorizontalOrganizationChart"/>
    <dgm:cxn modelId="{6C26BA00-E88C-4C0E-B39B-BB33CAA55D37}" type="presParOf" srcId="{C26648CA-AAA8-4658-AD34-B5E15B7E7292}" destId="{EC775506-CE61-4BAE-8D34-353AE8D58295}" srcOrd="4" destOrd="0" presId="urn:microsoft.com/office/officeart/2009/3/layout/HorizontalOrganizationChart"/>
    <dgm:cxn modelId="{A1AB50D7-D1A4-49CC-909F-9904AA89DE6F}" type="presParOf" srcId="{C26648CA-AAA8-4658-AD34-B5E15B7E7292}" destId="{F4ECFE2E-ECA9-4AC4-AC4A-CD5591BF625E}" srcOrd="5" destOrd="0" presId="urn:microsoft.com/office/officeart/2009/3/layout/HorizontalOrganizationChart"/>
    <dgm:cxn modelId="{846BF0C8-3713-498F-8191-6C290BA443CE}" type="presParOf" srcId="{F4ECFE2E-ECA9-4AC4-AC4A-CD5591BF625E}" destId="{214BAC59-9A62-4148-B12C-8DCE86460704}" srcOrd="0" destOrd="0" presId="urn:microsoft.com/office/officeart/2009/3/layout/HorizontalOrganizationChart"/>
    <dgm:cxn modelId="{FB1CC253-FEA2-47D9-A7EE-FEC6FB1DB6CD}" type="presParOf" srcId="{214BAC59-9A62-4148-B12C-8DCE86460704}" destId="{391CAB28-2616-4104-A4F7-E0D064D3D50C}" srcOrd="0" destOrd="0" presId="urn:microsoft.com/office/officeart/2009/3/layout/HorizontalOrganizationChart"/>
    <dgm:cxn modelId="{A92728D8-503E-49BA-B09B-5952A3BAB3A2}" type="presParOf" srcId="{214BAC59-9A62-4148-B12C-8DCE86460704}" destId="{2118780E-F543-4B69-B794-845172D6A864}" srcOrd="1" destOrd="0" presId="urn:microsoft.com/office/officeart/2009/3/layout/HorizontalOrganizationChart"/>
    <dgm:cxn modelId="{27BB35DB-E0FE-4267-9FA8-595AF7D5051B}" type="presParOf" srcId="{F4ECFE2E-ECA9-4AC4-AC4A-CD5591BF625E}" destId="{EF1FA1E5-C2BE-4490-9777-B7D9FD3D2F7C}" srcOrd="1" destOrd="0" presId="urn:microsoft.com/office/officeart/2009/3/layout/HorizontalOrganizationChart"/>
    <dgm:cxn modelId="{3A54C189-4CBF-413C-B8D6-688B462EAB2E}" type="presParOf" srcId="{F4ECFE2E-ECA9-4AC4-AC4A-CD5591BF625E}" destId="{32E033EE-E984-4009-8BD4-BA94965815A1}" srcOrd="2" destOrd="0" presId="urn:microsoft.com/office/officeart/2009/3/layout/HorizontalOrganizationChart"/>
    <dgm:cxn modelId="{296F26E2-C0EC-4A8C-A030-F01CE48F9587}" type="presParOf" srcId="{1B21525C-E62E-43BF-9F2A-E910D551910A}" destId="{59435B8A-2D6C-4B79-B232-0A58435D2D2F}" srcOrd="2" destOrd="0" presId="urn:microsoft.com/office/officeart/2009/3/layout/HorizontalOrganizationChart"/>
    <dgm:cxn modelId="{FC3FDCB6-6D3B-44A4-A75E-9ABE41A3E06E}" type="presParOf" srcId="{8058815A-000E-4CB6-9960-28FB69C9FF50}" destId="{6CFA1315-4B7F-470B-9A36-22AA8B04B3BE}" srcOrd="4" destOrd="0" presId="urn:microsoft.com/office/officeart/2009/3/layout/HorizontalOrganizationChart"/>
    <dgm:cxn modelId="{459BCC8D-2BC8-4BDD-BD7E-6E474AFBAA1B}" type="presParOf" srcId="{6CFA1315-4B7F-470B-9A36-22AA8B04B3BE}" destId="{F1814512-A77F-43AF-8D05-0828C39F20E5}" srcOrd="0" destOrd="0" presId="urn:microsoft.com/office/officeart/2009/3/layout/HorizontalOrganizationChart"/>
    <dgm:cxn modelId="{9B6E3909-3001-4E3E-B8FA-CB12E3F34EE6}" type="presParOf" srcId="{F1814512-A77F-43AF-8D05-0828C39F20E5}" destId="{BB73C962-325C-46A9-96B4-87EF65E2AA68}" srcOrd="0" destOrd="0" presId="urn:microsoft.com/office/officeart/2009/3/layout/HorizontalOrganizationChart"/>
    <dgm:cxn modelId="{FD880A62-C9F1-421D-B80F-44CA6EFE5A78}" type="presParOf" srcId="{F1814512-A77F-43AF-8D05-0828C39F20E5}" destId="{A925CD0B-B409-44C1-AFB3-B5099266948F}" srcOrd="1" destOrd="0" presId="urn:microsoft.com/office/officeart/2009/3/layout/HorizontalOrganizationChart"/>
    <dgm:cxn modelId="{095B8C5F-BBAF-4315-AB93-1F9AA639E68E}" type="presParOf" srcId="{6CFA1315-4B7F-470B-9A36-22AA8B04B3BE}" destId="{3177E563-2CB9-498D-B120-0FE190D67EC5}" srcOrd="1" destOrd="0" presId="urn:microsoft.com/office/officeart/2009/3/layout/HorizontalOrganizationChart"/>
    <dgm:cxn modelId="{7C79F21E-5084-410A-A9DD-B064FAB6FC49}" type="presParOf" srcId="{6CFA1315-4B7F-470B-9A36-22AA8B04B3BE}" destId="{17ACBF4F-FD9C-4A7D-924A-3022CDF4103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BC638-2384-4D09-A6DE-8743E5BF6A81}"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fr-FR"/>
        </a:p>
      </dgm:t>
    </dgm:pt>
    <dgm:pt modelId="{836D8264-D166-4892-BABC-F25A1C5FA195}" type="parTrans" cxnId="{0B55FD5F-208B-42CC-BE1E-74B3C7B02D70}">
      <dgm:prSet/>
      <dgm:spPr/>
      <dgm:t>
        <a:bodyPr/>
        <a:lstStyle/>
        <a:p>
          <a:endParaRPr lang="fr-FR"/>
        </a:p>
      </dgm:t>
    </dgm:pt>
    <dgm:pt modelId="{23D0AFE2-E602-4C75-B49B-B1CB0597E26D}">
      <dgm:prSet phldrT="[Texte]"/>
      <dgm:spPr/>
      <dgm:t>
        <a:bodyPr/>
        <a:lstStyle/>
        <a:p>
          <a:r>
            <a:rPr lang="fr-FR"/>
            <a:t>Qualitative
</a:t>
          </a:r>
        </a:p>
      </dgm:t>
    </dgm:pt>
    <dgm:pt modelId="{4499B77B-EB10-4698-A9DE-D62BA038E01C}" type="parTrans" cxnId="{1C5E8861-9D44-46F6-9962-DA6A1F452C9B}">
      <dgm:prSet/>
      <dgm:spPr/>
      <dgm:t>
        <a:bodyPr/>
        <a:lstStyle/>
        <a:p>
          <a:endParaRPr lang="fr-FR"/>
        </a:p>
      </dgm:t>
    </dgm:pt>
    <dgm:pt modelId="{50BDC581-5230-45CC-AA1C-A73AC457B42A}">
      <dgm:prSet phldrT="[Texte]"/>
      <dgm:spPr/>
      <dgm:t>
        <a:bodyPr/>
        <a:lstStyle/>
        <a:p>
          <a:r>
            <a:rPr lang="en-US"/>
            <a:t>Is there a path to success?
</a:t>
          </a:r>
          <a:endParaRPr lang="fr-FR" dirty="0"/>
        </a:p>
      </dgm:t>
    </dgm:pt>
    <dgm:pt modelId="{A1E6A93F-5E95-4A93-8C6B-980C73355B3E}" type="sibTrans" cxnId="{1C5E8861-9D44-46F6-9962-DA6A1F452C9B}">
      <dgm:prSet/>
      <dgm:spPr/>
      <dgm:t>
        <a:bodyPr/>
        <a:lstStyle/>
        <a:p>
          <a:endParaRPr lang="fr-FR"/>
        </a:p>
      </dgm:t>
    </dgm:pt>
    <dgm:pt modelId="{FEFB9F9F-642A-456F-B3FF-B2E1CE0C530E}" type="sibTrans" cxnId="{0B55FD5F-208B-42CC-BE1E-74B3C7B02D70}">
      <dgm:prSet/>
      <dgm:spPr/>
      <dgm:t>
        <a:bodyPr/>
        <a:lstStyle/>
        <a:p>
          <a:endParaRPr lang="fr-FR"/>
        </a:p>
      </dgm:t>
    </dgm:pt>
    <dgm:pt modelId="{9CCDB20B-3152-48D5-9E47-42DFB34A68AC}" type="parTrans" cxnId="{55649FCD-14D0-4BAF-9A45-1AC34FBA67F9}">
      <dgm:prSet/>
      <dgm:spPr/>
      <dgm:t>
        <a:bodyPr/>
        <a:lstStyle/>
        <a:p>
          <a:endParaRPr lang="fr-FR"/>
        </a:p>
      </dgm:t>
    </dgm:pt>
    <dgm:pt modelId="{B29A92BA-12C1-4ED9-B998-577ECBADFF3F}">
      <dgm:prSet phldrT="[Texte]"/>
      <dgm:spPr/>
      <dgm:t>
        <a:bodyPr/>
        <a:lstStyle/>
        <a:p>
          <a:r>
            <a:rPr lang="fr-FR" dirty="0"/>
            <a:t>Quantitative
</a:t>
          </a:r>
        </a:p>
      </dgm:t>
    </dgm:pt>
    <dgm:pt modelId="{EA4373BD-DE7D-4833-A770-DCB634AF9557}" type="parTrans" cxnId="{DEC76E9A-4FC2-4D29-B5B5-76FF37D59FA3}">
      <dgm:prSet/>
      <dgm:spPr/>
      <dgm:t>
        <a:bodyPr/>
        <a:lstStyle/>
        <a:p>
          <a:endParaRPr lang="fr-FR"/>
        </a:p>
      </dgm:t>
    </dgm:pt>
    <dgm:pt modelId="{2C413948-B2E2-454E-80C1-68E00583AC24}">
      <dgm:prSet phldrT="[Texte]"/>
      <dgm:spPr/>
      <dgm:t>
        <a:bodyPr/>
        <a:lstStyle/>
        <a:p>
          <a:r>
            <a:rPr lang="fr-FR"/>
            <a:t>Reliability Calculation
</a:t>
          </a:r>
        </a:p>
      </dgm:t>
    </dgm:pt>
    <dgm:pt modelId="{A318AD07-6AD1-4B84-BD3D-0871E29759F7}" type="sibTrans" cxnId="{DEC76E9A-4FC2-4D29-B5B5-76FF37D59FA3}">
      <dgm:prSet/>
      <dgm:spPr/>
      <dgm:t>
        <a:bodyPr/>
        <a:lstStyle/>
        <a:p>
          <a:endParaRPr lang="fr-FR"/>
        </a:p>
      </dgm:t>
    </dgm:pt>
    <dgm:pt modelId="{AD29B4D1-3ED2-40DB-981F-D8AC49ADE999}" type="sibTrans" cxnId="{55649FCD-14D0-4BAF-9A45-1AC34FBA67F9}">
      <dgm:prSet/>
      <dgm:spPr/>
      <dgm:t>
        <a:bodyPr/>
        <a:lstStyle/>
        <a:p>
          <a:endParaRPr lang="fr-FR"/>
        </a:p>
      </dgm:t>
    </dgm:pt>
    <dgm:pt modelId="{37167D06-DFDB-4E86-8C0A-A6E553953732}" type="pres">
      <dgm:prSet presAssocID="{96ABC638-2384-4D09-A6DE-8743E5BF6A81}" presName="linearFlow" presStyleCnt="0">
        <dgm:presLayoutVars>
          <dgm:dir/>
          <dgm:animLvl val="lvl"/>
          <dgm:resizeHandles val="exact"/>
        </dgm:presLayoutVars>
      </dgm:prSet>
      <dgm:spPr/>
    </dgm:pt>
    <dgm:pt modelId="{170002FC-ABA9-4622-88A4-725354163BF6}" type="pres">
      <dgm:prSet presAssocID="{23D0AFE2-E602-4C75-B49B-B1CB0597E26D}" presName="composite" presStyleCnt="0"/>
      <dgm:spPr/>
    </dgm:pt>
    <dgm:pt modelId="{277BBA9B-3685-47A7-A7D7-D4472F735E39}" type="pres">
      <dgm:prSet presAssocID="{23D0AFE2-E602-4C75-B49B-B1CB0597E26D}" presName="parTx" presStyleLbl="node1" presStyleIdx="0" presStyleCnt="2">
        <dgm:presLayoutVars>
          <dgm:chMax val="0"/>
          <dgm:chPref val="0"/>
          <dgm:bulletEnabled val="1"/>
        </dgm:presLayoutVars>
      </dgm:prSet>
      <dgm:spPr/>
    </dgm:pt>
    <dgm:pt modelId="{95E23F83-6C35-4A69-9946-43397A448189}" type="pres">
      <dgm:prSet presAssocID="{23D0AFE2-E602-4C75-B49B-B1CB0597E26D}" presName="parSh" presStyleLbl="node1" presStyleIdx="0" presStyleCnt="2"/>
      <dgm:spPr/>
    </dgm:pt>
    <dgm:pt modelId="{28FCE465-F65F-45B4-AA6A-325AFF4DE0CA}" type="pres">
      <dgm:prSet presAssocID="{23D0AFE2-E602-4C75-B49B-B1CB0597E26D}" presName="desTx" presStyleLbl="fgAcc1" presStyleIdx="0" presStyleCnt="2">
        <dgm:presLayoutVars>
          <dgm:bulletEnabled val="1"/>
        </dgm:presLayoutVars>
      </dgm:prSet>
      <dgm:spPr/>
    </dgm:pt>
    <dgm:pt modelId="{B8E819D0-2D1A-4980-A8BA-ED75963C4779}" type="pres">
      <dgm:prSet presAssocID="{FEFB9F9F-642A-456F-B3FF-B2E1CE0C530E}" presName="sibTrans" presStyleLbl="sibTrans2D1" presStyleIdx="0" presStyleCnt="1"/>
      <dgm:spPr/>
    </dgm:pt>
    <dgm:pt modelId="{1BDFFD9B-57C2-4937-B6A0-2569194E1C20}" type="pres">
      <dgm:prSet presAssocID="{FEFB9F9F-642A-456F-B3FF-B2E1CE0C530E}" presName="connTx" presStyleLbl="sibTrans2D1" presStyleIdx="0" presStyleCnt="1"/>
      <dgm:spPr/>
    </dgm:pt>
    <dgm:pt modelId="{81F7CC36-B4E6-46E2-9564-76731370B3C8}" type="pres">
      <dgm:prSet presAssocID="{B29A92BA-12C1-4ED9-B998-577ECBADFF3F}" presName="composite" presStyleCnt="0"/>
      <dgm:spPr/>
    </dgm:pt>
    <dgm:pt modelId="{3AC0F93B-7440-476C-92E9-EB18F1A3E0E4}" type="pres">
      <dgm:prSet presAssocID="{B29A92BA-12C1-4ED9-B998-577ECBADFF3F}" presName="parTx" presStyleLbl="node1" presStyleIdx="0" presStyleCnt="2">
        <dgm:presLayoutVars>
          <dgm:chMax val="0"/>
          <dgm:chPref val="0"/>
          <dgm:bulletEnabled val="1"/>
        </dgm:presLayoutVars>
      </dgm:prSet>
      <dgm:spPr/>
    </dgm:pt>
    <dgm:pt modelId="{516BC11D-EFE7-47BC-BBBE-FB6CDB0E0002}" type="pres">
      <dgm:prSet presAssocID="{B29A92BA-12C1-4ED9-B998-577ECBADFF3F}" presName="parSh" presStyleLbl="node1" presStyleIdx="1" presStyleCnt="2"/>
      <dgm:spPr/>
    </dgm:pt>
    <dgm:pt modelId="{6D1D3C9F-193E-4E5C-A540-0CD4F9F5CB94}" type="pres">
      <dgm:prSet presAssocID="{B29A92BA-12C1-4ED9-B998-577ECBADFF3F}" presName="desTx" presStyleLbl="fgAcc1" presStyleIdx="1" presStyleCnt="2">
        <dgm:presLayoutVars>
          <dgm:bulletEnabled val="1"/>
        </dgm:presLayoutVars>
      </dgm:prSet>
      <dgm:spPr/>
    </dgm:pt>
  </dgm:ptLst>
  <dgm:cxnLst>
    <dgm:cxn modelId="{D7606803-A965-4355-85AC-3CB92C3C9595}" type="presOf" srcId="{96ABC638-2384-4D09-A6DE-8743E5BF6A81}" destId="{37167D06-DFDB-4E86-8C0A-A6E553953732}" srcOrd="0" destOrd="0" presId="urn:microsoft.com/office/officeart/2005/8/layout/process3"/>
    <dgm:cxn modelId="{0027835D-4E72-4FBF-8C99-90C90B0503BC}" type="presOf" srcId="{B29A92BA-12C1-4ED9-B998-577ECBADFF3F}" destId="{3AC0F93B-7440-476C-92E9-EB18F1A3E0E4}" srcOrd="0" destOrd="0" presId="urn:microsoft.com/office/officeart/2005/8/layout/process3"/>
    <dgm:cxn modelId="{0B55FD5F-208B-42CC-BE1E-74B3C7B02D70}" srcId="{96ABC638-2384-4D09-A6DE-8743E5BF6A81}" destId="{23D0AFE2-E602-4C75-B49B-B1CB0597E26D}" srcOrd="0" destOrd="0" parTransId="{836D8264-D166-4892-BABC-F25A1C5FA195}" sibTransId="{FEFB9F9F-642A-456F-B3FF-B2E1CE0C530E}"/>
    <dgm:cxn modelId="{1C5E8861-9D44-46F6-9962-DA6A1F452C9B}" srcId="{23D0AFE2-E602-4C75-B49B-B1CB0597E26D}" destId="{50BDC581-5230-45CC-AA1C-A73AC457B42A}" srcOrd="0" destOrd="0" parTransId="{4499B77B-EB10-4698-A9DE-D62BA038E01C}" sibTransId="{A1E6A93F-5E95-4A93-8C6B-980C73355B3E}"/>
    <dgm:cxn modelId="{61633867-B000-40BB-B3EA-471263EB87BC}" type="presOf" srcId="{FEFB9F9F-642A-456F-B3FF-B2E1CE0C530E}" destId="{1BDFFD9B-57C2-4937-B6A0-2569194E1C20}" srcOrd="1" destOrd="0" presId="urn:microsoft.com/office/officeart/2005/8/layout/process3"/>
    <dgm:cxn modelId="{2B900054-EA6D-4B1D-BEFB-87AF1B7753C5}" type="presOf" srcId="{23D0AFE2-E602-4C75-B49B-B1CB0597E26D}" destId="{277BBA9B-3685-47A7-A7D7-D4472F735E39}" srcOrd="0" destOrd="0" presId="urn:microsoft.com/office/officeart/2005/8/layout/process3"/>
    <dgm:cxn modelId="{6F23BE55-F41F-4B86-9702-11D97D162CB9}" type="presOf" srcId="{B29A92BA-12C1-4ED9-B998-577ECBADFF3F}" destId="{516BC11D-EFE7-47BC-BBBE-FB6CDB0E0002}" srcOrd="1" destOrd="0" presId="urn:microsoft.com/office/officeart/2005/8/layout/process3"/>
    <dgm:cxn modelId="{DEC76E9A-4FC2-4D29-B5B5-76FF37D59FA3}" srcId="{B29A92BA-12C1-4ED9-B998-577ECBADFF3F}" destId="{2C413948-B2E2-454E-80C1-68E00583AC24}" srcOrd="0" destOrd="0" parTransId="{EA4373BD-DE7D-4833-A770-DCB634AF9557}" sibTransId="{A318AD07-6AD1-4B84-BD3D-0871E29759F7}"/>
    <dgm:cxn modelId="{508CD7BB-26D8-4E25-A543-79D7D5BACCDA}" type="presOf" srcId="{2C413948-B2E2-454E-80C1-68E00583AC24}" destId="{6D1D3C9F-193E-4E5C-A540-0CD4F9F5CB94}" srcOrd="0" destOrd="0" presId="urn:microsoft.com/office/officeart/2005/8/layout/process3"/>
    <dgm:cxn modelId="{C82615C9-0832-4487-8798-3FD6C0669B77}" type="presOf" srcId="{23D0AFE2-E602-4C75-B49B-B1CB0597E26D}" destId="{95E23F83-6C35-4A69-9946-43397A448189}" srcOrd="1" destOrd="0" presId="urn:microsoft.com/office/officeart/2005/8/layout/process3"/>
    <dgm:cxn modelId="{55649FCD-14D0-4BAF-9A45-1AC34FBA67F9}" srcId="{96ABC638-2384-4D09-A6DE-8743E5BF6A81}" destId="{B29A92BA-12C1-4ED9-B998-577ECBADFF3F}" srcOrd="1" destOrd="0" parTransId="{9CCDB20B-3152-48D5-9E47-42DFB34A68AC}" sibTransId="{AD29B4D1-3ED2-40DB-981F-D8AC49ADE999}"/>
    <dgm:cxn modelId="{608202E5-3F21-47B4-A6BE-98B99FBE6F3C}" type="presOf" srcId="{FEFB9F9F-642A-456F-B3FF-B2E1CE0C530E}" destId="{B8E819D0-2D1A-4980-A8BA-ED75963C4779}" srcOrd="0" destOrd="0" presId="urn:microsoft.com/office/officeart/2005/8/layout/process3"/>
    <dgm:cxn modelId="{CB0B4AEA-AA19-46E8-8D96-D5383F04C944}" type="presOf" srcId="{50BDC581-5230-45CC-AA1C-A73AC457B42A}" destId="{28FCE465-F65F-45B4-AA6A-325AFF4DE0CA}" srcOrd="0" destOrd="0" presId="urn:microsoft.com/office/officeart/2005/8/layout/process3"/>
    <dgm:cxn modelId="{21B95DB6-9F4C-4311-AD18-DC99ABCE21C6}" type="presParOf" srcId="{37167D06-DFDB-4E86-8C0A-A6E553953732}" destId="{170002FC-ABA9-4622-88A4-725354163BF6}" srcOrd="0" destOrd="0" presId="urn:microsoft.com/office/officeart/2005/8/layout/process3"/>
    <dgm:cxn modelId="{988D1BE5-80F7-4EF1-8711-31F6C8CE321A}" type="presParOf" srcId="{170002FC-ABA9-4622-88A4-725354163BF6}" destId="{277BBA9B-3685-47A7-A7D7-D4472F735E39}" srcOrd="0" destOrd="0" presId="urn:microsoft.com/office/officeart/2005/8/layout/process3"/>
    <dgm:cxn modelId="{0642DDA2-3F5B-41E3-AB6D-C54F01707C36}" type="presParOf" srcId="{170002FC-ABA9-4622-88A4-725354163BF6}" destId="{95E23F83-6C35-4A69-9946-43397A448189}" srcOrd="1" destOrd="0" presId="urn:microsoft.com/office/officeart/2005/8/layout/process3"/>
    <dgm:cxn modelId="{1551977B-B9BA-4A34-AD28-C239673A4661}" type="presParOf" srcId="{170002FC-ABA9-4622-88A4-725354163BF6}" destId="{28FCE465-F65F-45B4-AA6A-325AFF4DE0CA}" srcOrd="2" destOrd="0" presId="urn:microsoft.com/office/officeart/2005/8/layout/process3"/>
    <dgm:cxn modelId="{4E9F8ACF-42D7-4D67-9869-21AE2A987B3F}" type="presParOf" srcId="{37167D06-DFDB-4E86-8C0A-A6E553953732}" destId="{B8E819D0-2D1A-4980-A8BA-ED75963C4779}" srcOrd="1" destOrd="0" presId="urn:microsoft.com/office/officeart/2005/8/layout/process3"/>
    <dgm:cxn modelId="{47C8373D-79E7-4AC7-960A-785BBE2352C1}" type="presParOf" srcId="{B8E819D0-2D1A-4980-A8BA-ED75963C4779}" destId="{1BDFFD9B-57C2-4937-B6A0-2569194E1C20}" srcOrd="0" destOrd="0" presId="urn:microsoft.com/office/officeart/2005/8/layout/process3"/>
    <dgm:cxn modelId="{E7B05845-CC4E-4569-A1ED-3F7D72C50FF5}" type="presParOf" srcId="{37167D06-DFDB-4E86-8C0A-A6E553953732}" destId="{81F7CC36-B4E6-46E2-9564-76731370B3C8}" srcOrd="2" destOrd="0" presId="urn:microsoft.com/office/officeart/2005/8/layout/process3"/>
    <dgm:cxn modelId="{76C090C4-4CFB-4753-BCFD-7EEF10A0A69A}" type="presParOf" srcId="{81F7CC36-B4E6-46E2-9564-76731370B3C8}" destId="{3AC0F93B-7440-476C-92E9-EB18F1A3E0E4}" srcOrd="0" destOrd="0" presId="urn:microsoft.com/office/officeart/2005/8/layout/process3"/>
    <dgm:cxn modelId="{5FBCC4F1-DED5-4F14-B62A-C47ECBCDCB2A}" type="presParOf" srcId="{81F7CC36-B4E6-46E2-9564-76731370B3C8}" destId="{516BC11D-EFE7-47BC-BBBE-FB6CDB0E0002}" srcOrd="1" destOrd="0" presId="urn:microsoft.com/office/officeart/2005/8/layout/process3"/>
    <dgm:cxn modelId="{5250B2F9-6FBB-4B3C-9841-A12A6234946D}" type="presParOf" srcId="{81F7CC36-B4E6-46E2-9564-76731370B3C8}" destId="{6D1D3C9F-193E-4E5C-A540-0CD4F9F5CB9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2CDA3-A51E-4D4A-B935-39E07CA6C32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DA25CD18-1420-4836-BB45-589C16D9E700}" type="parTrans" cxnId="{AFC9506E-71C7-482C-A7B3-1C4C41A645D8}">
      <dgm:prSet/>
      <dgm:spPr/>
      <dgm:t>
        <a:bodyPr/>
        <a:lstStyle/>
        <a:p>
          <a:endParaRPr lang="fr-FR"/>
        </a:p>
      </dgm:t>
    </dgm:pt>
    <dgm:pt modelId="{762608CC-5EF1-47E0-B7F8-E9637B29C4D4}">
      <dgm:prSet phldrT="[Texte]"/>
      <dgm:spPr/>
      <dgm:t>
        <a:bodyPr/>
        <a:lstStyle/>
        <a:p>
          <a:r>
            <a:rPr lang="fr-FR" dirty="0"/>
            <a:t>1.Truth Table</a:t>
          </a:r>
        </a:p>
      </dgm:t>
    </dgm:pt>
    <dgm:pt modelId="{2E5A880D-A277-4BA2-A50D-59D8EA35F305}" type="parTrans" cxnId="{D6E06664-30BB-498B-9C5F-3B169382922F}">
      <dgm:prSet/>
      <dgm:spPr/>
      <dgm:t>
        <a:bodyPr/>
        <a:lstStyle/>
        <a:p>
          <a:endParaRPr lang="fr-FR"/>
        </a:p>
      </dgm:t>
    </dgm:pt>
    <dgm:pt modelId="{4F49C102-39CF-46ED-A69A-85524D9D6FB2}">
      <dgm:prSet phldrT="[Texte]"/>
      <dgm:spPr/>
      <dgm:t>
        <a:bodyPr/>
        <a:lstStyle/>
        <a:p>
          <a:r>
            <a:rPr lang="en-US" dirty="0"/>
            <a:t>Have the Simplified Algebraic Formula</a:t>
          </a:r>
          <a:endParaRPr lang="fr-FR" dirty="0"/>
        </a:p>
      </dgm:t>
    </dgm:pt>
    <dgm:pt modelId="{9F0AAA3F-C14F-465C-87B0-1CD444535C4C}" type="sibTrans" cxnId="{D6E06664-30BB-498B-9C5F-3B169382922F}">
      <dgm:prSet/>
      <dgm:spPr/>
      <dgm:t>
        <a:bodyPr/>
        <a:lstStyle/>
        <a:p>
          <a:endParaRPr lang="fr-FR"/>
        </a:p>
      </dgm:t>
    </dgm:pt>
    <dgm:pt modelId="{D121DEFE-86EF-425C-9A02-EB1409063B35}" type="sibTrans" cxnId="{AFC9506E-71C7-482C-A7B3-1C4C41A645D8}">
      <dgm:prSet/>
      <dgm:spPr/>
      <dgm:t>
        <a:bodyPr/>
        <a:lstStyle/>
        <a:p>
          <a:endParaRPr lang="fr-FR"/>
        </a:p>
      </dgm:t>
    </dgm:pt>
    <dgm:pt modelId="{9AF1249E-B76D-4AD8-B87F-BB308CD05841}" type="parTrans" cxnId="{7A50AC58-25CC-474D-A977-814E2D36D1E9}">
      <dgm:prSet/>
      <dgm:spPr/>
      <dgm:t>
        <a:bodyPr/>
        <a:lstStyle/>
        <a:p>
          <a:endParaRPr lang="fr-FR"/>
        </a:p>
      </dgm:t>
    </dgm:pt>
    <dgm:pt modelId="{C216DA09-9F9F-42F5-871E-4FD6DDFDD46A}">
      <dgm:prSet phldrT="[Texte]"/>
      <dgm:spPr/>
      <dgm:t>
        <a:bodyPr/>
        <a:lstStyle/>
        <a:p>
          <a:r>
            <a:rPr lang="fr-FR" dirty="0"/>
            <a:t>2. </a:t>
          </a:r>
          <a:r>
            <a:rPr lang="fr-FR" dirty="0" err="1"/>
            <a:t>Probabilistic</a:t>
          </a:r>
          <a:r>
            <a:rPr lang="fr-FR" dirty="0"/>
            <a:t> estimation</a:t>
          </a:r>
        </a:p>
      </dgm:t>
    </dgm:pt>
    <dgm:pt modelId="{71CEB882-9F9C-4952-85F9-DE997E356207}" type="parTrans" cxnId="{336DBB52-E1F8-4C56-8E82-1144B75559E1}">
      <dgm:prSet/>
      <dgm:spPr/>
      <dgm:t>
        <a:bodyPr/>
        <a:lstStyle/>
        <a:p>
          <a:endParaRPr lang="fr-FR"/>
        </a:p>
      </dgm:t>
    </dgm:pt>
    <dgm:pt modelId="{6F83C2AA-FFEE-4E11-9604-2ABF3158C07D}">
      <dgm:prSet phldrT="[Texte]"/>
      <dgm:spPr/>
      <dgm:t>
        <a:bodyPr/>
        <a:lstStyle/>
        <a:p>
          <a:r>
            <a:rPr lang="fr-FR" dirty="0"/>
            <a:t>Calculation of </a:t>
          </a:r>
          <a:r>
            <a:rPr lang="fr-FR" dirty="0" err="1"/>
            <a:t>unreliability</a:t>
          </a:r>
          <a:endParaRPr lang="fr-FR" dirty="0"/>
        </a:p>
      </dgm:t>
    </dgm:pt>
    <dgm:pt modelId="{2BC12AF0-9068-47FB-8104-E0E3321EABA5}" type="sibTrans" cxnId="{336DBB52-E1F8-4C56-8E82-1144B75559E1}">
      <dgm:prSet/>
      <dgm:spPr/>
      <dgm:t>
        <a:bodyPr/>
        <a:lstStyle/>
        <a:p>
          <a:endParaRPr lang="fr-FR"/>
        </a:p>
      </dgm:t>
    </dgm:pt>
    <dgm:pt modelId="{FE4D333B-5A0F-4AA9-A688-186B4325FE5F}" type="sibTrans" cxnId="{7A50AC58-25CC-474D-A977-814E2D36D1E9}">
      <dgm:prSet/>
      <dgm:spPr/>
      <dgm:t>
        <a:bodyPr/>
        <a:lstStyle/>
        <a:p>
          <a:endParaRPr lang="fr-FR"/>
        </a:p>
      </dgm:t>
    </dgm:pt>
    <dgm:pt modelId="{0E07371A-F681-41BA-BF45-70783251F904}" type="pres">
      <dgm:prSet presAssocID="{DF92CDA3-A51E-4D4A-B935-39E07CA6C326}" presName="linear" presStyleCnt="0">
        <dgm:presLayoutVars>
          <dgm:animLvl val="lvl"/>
          <dgm:resizeHandles val="exact"/>
        </dgm:presLayoutVars>
      </dgm:prSet>
      <dgm:spPr/>
    </dgm:pt>
    <dgm:pt modelId="{34323890-57A7-462D-AE04-747836DF90FD}" type="pres">
      <dgm:prSet presAssocID="{762608CC-5EF1-47E0-B7F8-E9637B29C4D4}" presName="parentText" presStyleLbl="node1" presStyleIdx="0" presStyleCnt="2" custLinFactNeighborX="324" custLinFactNeighborY="-2484">
        <dgm:presLayoutVars>
          <dgm:chMax val="0"/>
          <dgm:bulletEnabled val="1"/>
        </dgm:presLayoutVars>
      </dgm:prSet>
      <dgm:spPr/>
    </dgm:pt>
    <dgm:pt modelId="{7544E321-5137-4AAD-B273-024755C5FAF2}" type="pres">
      <dgm:prSet presAssocID="{762608CC-5EF1-47E0-B7F8-E9637B29C4D4}" presName="childText" presStyleLbl="revTx" presStyleIdx="0" presStyleCnt="2">
        <dgm:presLayoutVars>
          <dgm:bulletEnabled val="1"/>
        </dgm:presLayoutVars>
      </dgm:prSet>
      <dgm:spPr/>
    </dgm:pt>
    <dgm:pt modelId="{F02ECDF1-9921-40BF-A10F-1F1C0DF89B0F}" type="pres">
      <dgm:prSet presAssocID="{C216DA09-9F9F-42F5-871E-4FD6DDFDD46A}" presName="parentText" presStyleLbl="node1" presStyleIdx="1" presStyleCnt="2">
        <dgm:presLayoutVars>
          <dgm:chMax val="0"/>
          <dgm:bulletEnabled val="1"/>
        </dgm:presLayoutVars>
      </dgm:prSet>
      <dgm:spPr/>
    </dgm:pt>
    <dgm:pt modelId="{F55F3176-37E0-4B9C-A80A-1725F2A414AE}" type="pres">
      <dgm:prSet presAssocID="{C216DA09-9F9F-42F5-871E-4FD6DDFDD46A}" presName="childText" presStyleLbl="revTx" presStyleIdx="1" presStyleCnt="2">
        <dgm:presLayoutVars>
          <dgm:bulletEnabled val="1"/>
        </dgm:presLayoutVars>
      </dgm:prSet>
      <dgm:spPr/>
    </dgm:pt>
  </dgm:ptLst>
  <dgm:cxnLst>
    <dgm:cxn modelId="{A7737101-A6F3-460F-81E6-14D17EA19771}" type="presOf" srcId="{6F83C2AA-FFEE-4E11-9604-2ABF3158C07D}" destId="{F55F3176-37E0-4B9C-A80A-1725F2A414AE}" srcOrd="0" destOrd="0" presId="urn:microsoft.com/office/officeart/2005/8/layout/vList2"/>
    <dgm:cxn modelId="{D6E06664-30BB-498B-9C5F-3B169382922F}" srcId="{762608CC-5EF1-47E0-B7F8-E9637B29C4D4}" destId="{4F49C102-39CF-46ED-A69A-85524D9D6FB2}" srcOrd="0" destOrd="0" parTransId="{2E5A880D-A277-4BA2-A50D-59D8EA35F305}" sibTransId="{9F0AAA3F-C14F-465C-87B0-1CD444535C4C}"/>
    <dgm:cxn modelId="{AFC9506E-71C7-482C-A7B3-1C4C41A645D8}" srcId="{DF92CDA3-A51E-4D4A-B935-39E07CA6C326}" destId="{762608CC-5EF1-47E0-B7F8-E9637B29C4D4}" srcOrd="0" destOrd="0" parTransId="{DA25CD18-1420-4836-BB45-589C16D9E700}" sibTransId="{D121DEFE-86EF-425C-9A02-EB1409063B35}"/>
    <dgm:cxn modelId="{336DBB52-E1F8-4C56-8E82-1144B75559E1}" srcId="{C216DA09-9F9F-42F5-871E-4FD6DDFDD46A}" destId="{6F83C2AA-FFEE-4E11-9604-2ABF3158C07D}" srcOrd="0" destOrd="0" parTransId="{71CEB882-9F9C-4952-85F9-DE997E356207}" sibTransId="{2BC12AF0-9068-47FB-8104-E0E3321EABA5}"/>
    <dgm:cxn modelId="{7A50AC58-25CC-474D-A977-814E2D36D1E9}" srcId="{DF92CDA3-A51E-4D4A-B935-39E07CA6C326}" destId="{C216DA09-9F9F-42F5-871E-4FD6DDFDD46A}" srcOrd="1" destOrd="0" parTransId="{9AF1249E-B76D-4AD8-B87F-BB308CD05841}" sibTransId="{FE4D333B-5A0F-4AA9-A688-186B4325FE5F}"/>
    <dgm:cxn modelId="{F52C0299-425C-45EB-81AF-0185E8CFF255}" type="presOf" srcId="{4F49C102-39CF-46ED-A69A-85524D9D6FB2}" destId="{7544E321-5137-4AAD-B273-024755C5FAF2}" srcOrd="0" destOrd="0" presId="urn:microsoft.com/office/officeart/2005/8/layout/vList2"/>
    <dgm:cxn modelId="{43D93FCB-758A-4B4F-97E9-C47CA2A9D609}" type="presOf" srcId="{C216DA09-9F9F-42F5-871E-4FD6DDFDD46A}" destId="{F02ECDF1-9921-40BF-A10F-1F1C0DF89B0F}" srcOrd="0" destOrd="0" presId="urn:microsoft.com/office/officeart/2005/8/layout/vList2"/>
    <dgm:cxn modelId="{6978B5EB-1038-434E-8337-A554AFE9D995}" type="presOf" srcId="{762608CC-5EF1-47E0-B7F8-E9637B29C4D4}" destId="{34323890-57A7-462D-AE04-747836DF90FD}" srcOrd="0" destOrd="0" presId="urn:microsoft.com/office/officeart/2005/8/layout/vList2"/>
    <dgm:cxn modelId="{268C9EF8-8C9A-4F1B-9301-4CE8CCDFAB04}" type="presOf" srcId="{DF92CDA3-A51E-4D4A-B935-39E07CA6C326}" destId="{0E07371A-F681-41BA-BF45-70783251F904}" srcOrd="0" destOrd="0" presId="urn:microsoft.com/office/officeart/2005/8/layout/vList2"/>
    <dgm:cxn modelId="{6C3842A9-B3D6-4AB5-9AD8-E2013B562058}" type="presParOf" srcId="{0E07371A-F681-41BA-BF45-70783251F904}" destId="{34323890-57A7-462D-AE04-747836DF90FD}" srcOrd="0" destOrd="0" presId="urn:microsoft.com/office/officeart/2005/8/layout/vList2"/>
    <dgm:cxn modelId="{8E1C1787-994D-4CFF-BA50-C75166C50016}" type="presParOf" srcId="{0E07371A-F681-41BA-BF45-70783251F904}" destId="{7544E321-5137-4AAD-B273-024755C5FAF2}" srcOrd="1" destOrd="0" presId="urn:microsoft.com/office/officeart/2005/8/layout/vList2"/>
    <dgm:cxn modelId="{01FAD381-E404-4154-B512-AB5D7C633BA7}" type="presParOf" srcId="{0E07371A-F681-41BA-BF45-70783251F904}" destId="{F02ECDF1-9921-40BF-A10F-1F1C0DF89B0F}" srcOrd="2" destOrd="0" presId="urn:microsoft.com/office/officeart/2005/8/layout/vList2"/>
    <dgm:cxn modelId="{012EBD67-C4EF-4898-BC45-DFE2FC068C06}" type="presParOf" srcId="{0E07371A-F681-41BA-BF45-70783251F904}" destId="{F55F3176-37E0-4B9C-A80A-1725F2A414A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75506-CE61-4BAE-8D34-353AE8D58295}">
      <dsp:nvSpPr>
        <dsp:cNvPr id="0" name=""/>
        <dsp:cNvSpPr/>
      </dsp:nvSpPr>
      <dsp:spPr>
        <a:xfrm>
          <a:off x="3976312" y="3389273"/>
          <a:ext cx="469857" cy="1010194"/>
        </a:xfrm>
        <a:custGeom>
          <a:avLst/>
          <a:gdLst/>
          <a:ahLst/>
          <a:cxnLst/>
          <a:rect l="0" t="0" r="0" b="0"/>
          <a:pathLst>
            <a:path>
              <a:moveTo>
                <a:pt x="0" y="0"/>
              </a:moveTo>
              <a:lnTo>
                <a:pt x="234928" y="0"/>
              </a:lnTo>
              <a:lnTo>
                <a:pt x="234928" y="1010194"/>
              </a:lnTo>
              <a:lnTo>
                <a:pt x="469857" y="101019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7DB5B3-FAF7-4511-91B8-A73F3F4D5691}">
      <dsp:nvSpPr>
        <dsp:cNvPr id="0" name=""/>
        <dsp:cNvSpPr/>
      </dsp:nvSpPr>
      <dsp:spPr>
        <a:xfrm>
          <a:off x="3976312" y="3343553"/>
          <a:ext cx="469857" cy="91440"/>
        </a:xfrm>
        <a:custGeom>
          <a:avLst/>
          <a:gdLst/>
          <a:ahLst/>
          <a:cxnLst/>
          <a:rect l="0" t="0" r="0" b="0"/>
          <a:pathLst>
            <a:path>
              <a:moveTo>
                <a:pt x="0" y="45720"/>
              </a:moveTo>
              <a:lnTo>
                <a:pt x="469857"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063618-8AFC-4C51-B5EE-D720AFDF2AA0}">
      <dsp:nvSpPr>
        <dsp:cNvPr id="0" name=""/>
        <dsp:cNvSpPr/>
      </dsp:nvSpPr>
      <dsp:spPr>
        <a:xfrm>
          <a:off x="3976312" y="2379079"/>
          <a:ext cx="469857" cy="1010194"/>
        </a:xfrm>
        <a:custGeom>
          <a:avLst/>
          <a:gdLst/>
          <a:ahLst/>
          <a:cxnLst/>
          <a:rect l="0" t="0" r="0" b="0"/>
          <a:pathLst>
            <a:path>
              <a:moveTo>
                <a:pt x="0" y="1010194"/>
              </a:moveTo>
              <a:lnTo>
                <a:pt x="234928" y="1010194"/>
              </a:lnTo>
              <a:lnTo>
                <a:pt x="234928" y="0"/>
              </a:lnTo>
              <a:lnTo>
                <a:pt x="46985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7D804D-5F7C-4FDD-996E-5A05D1E11C34}">
      <dsp:nvSpPr>
        <dsp:cNvPr id="0" name=""/>
        <dsp:cNvSpPr/>
      </dsp:nvSpPr>
      <dsp:spPr>
        <a:xfrm>
          <a:off x="1627023" y="424"/>
          <a:ext cx="2349288" cy="7165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i="0" kern="1200" dirty="0" err="1"/>
            <a:t>Potential</a:t>
          </a:r>
          <a:r>
            <a:rPr lang="fr-FR" sz="1500" b="1" i="0" kern="1200" dirty="0"/>
            <a:t> Cause / </a:t>
          </a:r>
          <a:r>
            <a:rPr lang="fr-FR" sz="1500" b="1" i="0" kern="1200" dirty="0" err="1"/>
            <a:t>Mechanisms</a:t>
          </a:r>
          <a:r>
            <a:rPr lang="fr-FR" sz="1500" b="1" i="0" kern="1200" dirty="0"/>
            <a:t> </a:t>
          </a:r>
          <a:endParaRPr lang="en-US" sz="1500" kern="1200" dirty="0"/>
        </a:p>
      </dsp:txBody>
      <dsp:txXfrm>
        <a:off x="1627023" y="424"/>
        <a:ext cx="2349288" cy="716533"/>
      </dsp:txXfrm>
    </dsp:sp>
    <dsp:sp modelId="{5B3FF908-AE48-4C3D-BB83-FD30C6395445}">
      <dsp:nvSpPr>
        <dsp:cNvPr id="0" name=""/>
        <dsp:cNvSpPr/>
      </dsp:nvSpPr>
      <dsp:spPr>
        <a:xfrm>
          <a:off x="1627023" y="1010618"/>
          <a:ext cx="2349288" cy="7165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a:t>
          </a:r>
          <a:r>
            <a:rPr lang="fr-FR" sz="1500" b="1" i="0" kern="1200" dirty="0" err="1"/>
            <a:t>Potential</a:t>
          </a:r>
          <a:r>
            <a:rPr lang="fr-FR" sz="1500" b="1" i="0" kern="1200" dirty="0"/>
            <a:t> Failure Modes</a:t>
          </a:r>
          <a:endParaRPr lang="en-US" sz="1500" kern="1200" dirty="0"/>
        </a:p>
      </dsp:txBody>
      <dsp:txXfrm>
        <a:off x="1627023" y="1010618"/>
        <a:ext cx="2349288" cy="716533"/>
      </dsp:txXfrm>
    </dsp:sp>
    <dsp:sp modelId="{8527E005-D505-4504-BC10-AB2211C60EAE}">
      <dsp:nvSpPr>
        <dsp:cNvPr id="0" name=""/>
        <dsp:cNvSpPr/>
      </dsp:nvSpPr>
      <dsp:spPr>
        <a:xfrm>
          <a:off x="1627023" y="2020812"/>
          <a:ext cx="2349288" cy="7165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 </a:t>
          </a:r>
          <a:r>
            <a:rPr lang="fr-FR" sz="1500" b="1" i="0" kern="1200"/>
            <a:t>Potential Effects of Failure</a:t>
          </a:r>
          <a:r>
            <a:rPr lang="fr-FR" sz="1500" kern="1200"/>
            <a:t> (Consequence)</a:t>
          </a:r>
          <a:endParaRPr lang="en-US" sz="1500" kern="1200"/>
        </a:p>
      </dsp:txBody>
      <dsp:txXfrm>
        <a:off x="1627023" y="2020812"/>
        <a:ext cx="2349288" cy="716533"/>
      </dsp:txXfrm>
    </dsp:sp>
    <dsp:sp modelId="{65503C99-E4D1-467C-A969-445BAA7E31F2}">
      <dsp:nvSpPr>
        <dsp:cNvPr id="0" name=""/>
        <dsp:cNvSpPr/>
      </dsp:nvSpPr>
      <dsp:spPr>
        <a:xfrm>
          <a:off x="1627023" y="3031007"/>
          <a:ext cx="2349288" cy="71653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 </a:t>
          </a:r>
          <a:r>
            <a:rPr lang="fr-FR" sz="1500" b="1" kern="1200" dirty="0" err="1"/>
            <a:t>Criticality</a:t>
          </a:r>
          <a:r>
            <a:rPr lang="fr-FR" sz="1500" kern="1200" dirty="0"/>
            <a:t> (1... 4) </a:t>
          </a:r>
          <a:endParaRPr lang="en-US" sz="1500" kern="1200" dirty="0"/>
        </a:p>
      </dsp:txBody>
      <dsp:txXfrm>
        <a:off x="1627023" y="3031007"/>
        <a:ext cx="2349288" cy="716533"/>
      </dsp:txXfrm>
    </dsp:sp>
    <dsp:sp modelId="{62DB8E2F-5FC6-4447-9323-7553E9DE42C5}">
      <dsp:nvSpPr>
        <dsp:cNvPr id="0" name=""/>
        <dsp:cNvSpPr/>
      </dsp:nvSpPr>
      <dsp:spPr>
        <a:xfrm>
          <a:off x="4446170" y="2020812"/>
          <a:ext cx="2349288" cy="7165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a:t>Severity rating, </a:t>
          </a:r>
          <a:endParaRPr lang="en-US" sz="1500" kern="1200"/>
        </a:p>
      </dsp:txBody>
      <dsp:txXfrm>
        <a:off x="4446170" y="2020812"/>
        <a:ext cx="2349288" cy="716533"/>
      </dsp:txXfrm>
    </dsp:sp>
    <dsp:sp modelId="{16984BB6-CA86-4409-8FAD-C0247785FFC9}">
      <dsp:nvSpPr>
        <dsp:cNvPr id="0" name=""/>
        <dsp:cNvSpPr/>
      </dsp:nvSpPr>
      <dsp:spPr>
        <a:xfrm>
          <a:off x="4446170" y="3031007"/>
          <a:ext cx="2349288" cy="7165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a:t>Detection rating</a:t>
          </a:r>
          <a:endParaRPr lang="en-US" sz="1500" kern="1200"/>
        </a:p>
      </dsp:txBody>
      <dsp:txXfrm>
        <a:off x="4446170" y="3031007"/>
        <a:ext cx="2349288" cy="716533"/>
      </dsp:txXfrm>
    </dsp:sp>
    <dsp:sp modelId="{391CAB28-2616-4104-A4F7-E0D064D3D50C}">
      <dsp:nvSpPr>
        <dsp:cNvPr id="0" name=""/>
        <dsp:cNvSpPr/>
      </dsp:nvSpPr>
      <dsp:spPr>
        <a:xfrm>
          <a:off x="4446170" y="4041201"/>
          <a:ext cx="2349288" cy="7165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a:t>Occurrence rating</a:t>
          </a:r>
          <a:endParaRPr lang="en-US" sz="1500" kern="1200"/>
        </a:p>
      </dsp:txBody>
      <dsp:txXfrm>
        <a:off x="4446170" y="4041201"/>
        <a:ext cx="2349288" cy="716533"/>
      </dsp:txXfrm>
    </dsp:sp>
    <dsp:sp modelId="{BB73C962-325C-46A9-96B4-87EF65E2AA68}">
      <dsp:nvSpPr>
        <dsp:cNvPr id="0" name=""/>
        <dsp:cNvSpPr/>
      </dsp:nvSpPr>
      <dsp:spPr>
        <a:xfrm>
          <a:off x="1627023" y="4041201"/>
          <a:ext cx="2349288" cy="71653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i="0" kern="1200"/>
            <a:t>Risk Priority Number (RPN)=</a:t>
          </a:r>
          <a:r>
            <a:rPr lang="en-US" sz="1500" b="1" i="0" kern="1200"/>
            <a:t> Severity x Occurrence rating x Detection</a:t>
          </a:r>
          <a:endParaRPr lang="en-US" sz="1500" kern="1200"/>
        </a:p>
      </dsp:txBody>
      <dsp:txXfrm>
        <a:off x="1627023" y="4041201"/>
        <a:ext cx="2349288" cy="716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3F83-6C35-4A69-9946-43397A448189}">
      <dsp:nvSpPr>
        <dsp:cNvPr id="0" name=""/>
        <dsp:cNvSpPr/>
      </dsp:nvSpPr>
      <dsp:spPr>
        <a:xfrm>
          <a:off x="3265" y="833812"/>
          <a:ext cx="2803128" cy="16630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fr-FR" sz="2500" kern="1200"/>
            <a:t>Qualitative
</a:t>
          </a:r>
        </a:p>
      </dsp:txBody>
      <dsp:txXfrm>
        <a:off x="3265" y="833812"/>
        <a:ext cx="2803128" cy="1108712"/>
      </dsp:txXfrm>
    </dsp:sp>
    <dsp:sp modelId="{28FCE465-F65F-45B4-AA6A-325AFF4DE0CA}">
      <dsp:nvSpPr>
        <dsp:cNvPr id="0" name=""/>
        <dsp:cNvSpPr/>
      </dsp:nvSpPr>
      <dsp:spPr>
        <a:xfrm>
          <a:off x="577400" y="1942525"/>
          <a:ext cx="2803128" cy="1575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Is there a path to success?
</a:t>
          </a:r>
          <a:endParaRPr lang="fr-FR" sz="2500" kern="1200" dirty="0"/>
        </a:p>
      </dsp:txBody>
      <dsp:txXfrm>
        <a:off x="623530" y="1988655"/>
        <a:ext cx="2710868" cy="1482740"/>
      </dsp:txXfrm>
    </dsp:sp>
    <dsp:sp modelId="{B8E819D0-2D1A-4980-A8BA-ED75963C4779}">
      <dsp:nvSpPr>
        <dsp:cNvPr id="0" name=""/>
        <dsp:cNvSpPr/>
      </dsp:nvSpPr>
      <dsp:spPr>
        <a:xfrm>
          <a:off x="3231338" y="1039219"/>
          <a:ext cx="900881" cy="6978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3231338" y="1178799"/>
        <a:ext cx="691512" cy="418738"/>
      </dsp:txXfrm>
    </dsp:sp>
    <dsp:sp modelId="{516BC11D-EFE7-47BC-BBBE-FB6CDB0E0002}">
      <dsp:nvSpPr>
        <dsp:cNvPr id="0" name=""/>
        <dsp:cNvSpPr/>
      </dsp:nvSpPr>
      <dsp:spPr>
        <a:xfrm>
          <a:off x="4506170" y="833812"/>
          <a:ext cx="2803128" cy="16630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fr-FR" sz="2500" kern="1200" dirty="0"/>
            <a:t>Quantitative
</a:t>
          </a:r>
        </a:p>
      </dsp:txBody>
      <dsp:txXfrm>
        <a:off x="4506170" y="833812"/>
        <a:ext cx="2803128" cy="1108712"/>
      </dsp:txXfrm>
    </dsp:sp>
    <dsp:sp modelId="{6D1D3C9F-193E-4E5C-A540-0CD4F9F5CB94}">
      <dsp:nvSpPr>
        <dsp:cNvPr id="0" name=""/>
        <dsp:cNvSpPr/>
      </dsp:nvSpPr>
      <dsp:spPr>
        <a:xfrm>
          <a:off x="5080305" y="1942525"/>
          <a:ext cx="2803128" cy="1575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fr-FR" sz="2500" kern="1200"/>
            <a:t>Reliability Calculation
</a:t>
          </a:r>
        </a:p>
      </dsp:txBody>
      <dsp:txXfrm>
        <a:off x="5126435" y="1988655"/>
        <a:ext cx="2710868" cy="1482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23890-57A7-462D-AE04-747836DF90FD}">
      <dsp:nvSpPr>
        <dsp:cNvPr id="0" name=""/>
        <dsp:cNvSpPr/>
      </dsp:nvSpPr>
      <dsp:spPr>
        <a:xfrm>
          <a:off x="0" y="129314"/>
          <a:ext cx="6096000" cy="1007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FR" sz="4200" kern="1200" dirty="0"/>
            <a:t>1.Truth Table</a:t>
          </a:r>
        </a:p>
      </dsp:txBody>
      <dsp:txXfrm>
        <a:off x="49176" y="178490"/>
        <a:ext cx="5997648" cy="909018"/>
      </dsp:txXfrm>
    </dsp:sp>
    <dsp:sp modelId="{7544E321-5137-4AAD-B273-024755C5FAF2}">
      <dsp:nvSpPr>
        <dsp:cNvPr id="0" name=""/>
        <dsp:cNvSpPr/>
      </dsp:nvSpPr>
      <dsp:spPr>
        <a:xfrm>
          <a:off x="0" y="1162600"/>
          <a:ext cx="60960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Have the Simplified Algebraic Formula</a:t>
          </a:r>
          <a:endParaRPr lang="fr-FR" sz="3300" kern="1200" dirty="0"/>
        </a:p>
      </dsp:txBody>
      <dsp:txXfrm>
        <a:off x="0" y="1162600"/>
        <a:ext cx="6096000" cy="1043280"/>
      </dsp:txXfrm>
    </dsp:sp>
    <dsp:sp modelId="{F02ECDF1-9921-40BF-A10F-1F1C0DF89B0F}">
      <dsp:nvSpPr>
        <dsp:cNvPr id="0" name=""/>
        <dsp:cNvSpPr/>
      </dsp:nvSpPr>
      <dsp:spPr>
        <a:xfrm>
          <a:off x="0" y="2205880"/>
          <a:ext cx="6096000" cy="10073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FR" sz="4200" kern="1200" dirty="0"/>
            <a:t>2. </a:t>
          </a:r>
          <a:r>
            <a:rPr lang="fr-FR" sz="4200" kern="1200" dirty="0" err="1"/>
            <a:t>Probabilistic</a:t>
          </a:r>
          <a:r>
            <a:rPr lang="fr-FR" sz="4200" kern="1200" dirty="0"/>
            <a:t> estimation</a:t>
          </a:r>
        </a:p>
      </dsp:txBody>
      <dsp:txXfrm>
        <a:off x="49176" y="2255056"/>
        <a:ext cx="5997648" cy="909018"/>
      </dsp:txXfrm>
    </dsp:sp>
    <dsp:sp modelId="{F55F3176-37E0-4B9C-A80A-1725F2A414AE}">
      <dsp:nvSpPr>
        <dsp:cNvPr id="0" name=""/>
        <dsp:cNvSpPr/>
      </dsp:nvSpPr>
      <dsp:spPr>
        <a:xfrm>
          <a:off x="0" y="3213250"/>
          <a:ext cx="6096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fr-FR" sz="3300" kern="1200" dirty="0"/>
            <a:t>Calculation of </a:t>
          </a:r>
          <a:r>
            <a:rPr lang="fr-FR" sz="3300" kern="1200" dirty="0" err="1"/>
            <a:t>unreliability</a:t>
          </a:r>
          <a:endParaRPr lang="fr-FR" sz="3300" kern="1200" dirty="0"/>
        </a:p>
      </dsp:txBody>
      <dsp:txXfrm>
        <a:off x="0" y="3213250"/>
        <a:ext cx="6096000" cy="69552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E588D-5A81-426A-AAEC-E2619099869C}" type="datetimeFigureOut">
              <a:rPr lang="fr-FR" smtClean="0"/>
              <a:t>22/11/2023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7BDC1-6990-4949-AC81-2DFCA3C3C56A}" type="slidenum">
              <a:rPr lang="fr-FR" smtClean="0"/>
              <a:t>‹N°›</a:t>
            </a:fld>
            <a:endParaRPr lang="fr-FR"/>
          </a:p>
        </p:txBody>
      </p:sp>
    </p:spTree>
    <p:extLst>
      <p:ext uri="{BB962C8B-B14F-4D97-AF65-F5344CB8AC3E}">
        <p14:creationId xmlns:p14="http://schemas.microsoft.com/office/powerpoint/2010/main" val="69426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7BDC1-6990-4949-AC81-2DFCA3C3C56A}" type="slidenum">
              <a:rPr lang="fr-FR" smtClean="0"/>
              <a:t>7</a:t>
            </a:fld>
            <a:endParaRPr lang="fr-FR"/>
          </a:p>
        </p:txBody>
      </p:sp>
    </p:spTree>
    <p:extLst>
      <p:ext uri="{BB962C8B-B14F-4D97-AF65-F5344CB8AC3E}">
        <p14:creationId xmlns:p14="http://schemas.microsoft.com/office/powerpoint/2010/main" val="16393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 Les réseaux de Petri (du nom de Carl Adam Petri) sont des outils graphiques et mathématiques permettant de de modéliser et de vérifier le comportement dynamique des systèmes à événements discrets comme les systèmes de télécommunications, les réseaux de transport. L'idée de base est de décrire les changements d'état dans un système avec les transitions. Les </a:t>
            </a:r>
          </a:p>
          <a:p>
            <a:r>
              <a:rPr lang="fr-FR" sz="1200" dirty="0"/>
              <a:t>réseaux de Pétri contiennent des endroits et des transitions qui </a:t>
            </a:r>
          </a:p>
          <a:p>
            <a:r>
              <a:rPr lang="fr-FR" sz="1200" dirty="0"/>
              <a:t>peuvent être reliés par des arcs dirigés.</a:t>
            </a:r>
            <a:r>
              <a:rPr lang="en-US" sz="1200" dirty="0"/>
              <a:t>  </a:t>
            </a:r>
            <a:endParaRPr lang="fr-FR" sz="1200" dirty="0"/>
          </a:p>
        </p:txBody>
      </p:sp>
      <p:sp>
        <p:nvSpPr>
          <p:cNvPr id="4" name="Espace réservé du numéro de diapositive 3"/>
          <p:cNvSpPr>
            <a:spLocks noGrp="1"/>
          </p:cNvSpPr>
          <p:nvPr>
            <p:ph type="sldNum" sz="quarter" idx="5"/>
          </p:nvPr>
        </p:nvSpPr>
        <p:spPr/>
        <p:txBody>
          <a:bodyPr/>
          <a:lstStyle/>
          <a:p>
            <a:fld id="{F937BDC1-6990-4949-AC81-2DFCA3C3C56A}" type="slidenum">
              <a:rPr lang="fr-FR" smtClean="0"/>
              <a:t>25</a:t>
            </a:fld>
            <a:endParaRPr lang="fr-FR"/>
          </a:p>
        </p:txBody>
      </p:sp>
    </p:spTree>
    <p:extLst>
      <p:ext uri="{BB962C8B-B14F-4D97-AF65-F5344CB8AC3E}">
        <p14:creationId xmlns:p14="http://schemas.microsoft.com/office/powerpoint/2010/main" val="333215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FR"/>
              <a:t>Un réseau de Petri se représente par un graphe biparti</a:t>
            </a:r>
            <a:r>
              <a:rPr lang="fr-FR" baseline="0"/>
              <a:t> </a:t>
            </a:r>
            <a:r>
              <a:rPr lang="fr-FR"/>
              <a:t>orienté reliant des places et des transitions (les nœuds). Deux places ne peuvent pas être reliées entre elles, ni deux transitions. Les places peuvent contenir des jetons, représentant généralement des ressources disponibles.</a:t>
            </a: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26</a:t>
            </a:fld>
            <a:endParaRPr lang="fr-FR"/>
          </a:p>
        </p:txBody>
      </p:sp>
    </p:spTree>
    <p:extLst>
      <p:ext uri="{BB962C8B-B14F-4D97-AF65-F5344CB8AC3E}">
        <p14:creationId xmlns:p14="http://schemas.microsoft.com/office/powerpoint/2010/main" val="82223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27</a:t>
            </a:fld>
            <a:endParaRPr lang="fr-FR"/>
          </a:p>
        </p:txBody>
      </p:sp>
    </p:spTree>
    <p:extLst>
      <p:ext uri="{BB962C8B-B14F-4D97-AF65-F5344CB8AC3E}">
        <p14:creationId xmlns:p14="http://schemas.microsoft.com/office/powerpoint/2010/main" val="39482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28</a:t>
            </a:fld>
            <a:endParaRPr lang="fr-FR"/>
          </a:p>
        </p:txBody>
      </p:sp>
    </p:spTree>
    <p:extLst>
      <p:ext uri="{BB962C8B-B14F-4D97-AF65-F5344CB8AC3E}">
        <p14:creationId xmlns:p14="http://schemas.microsoft.com/office/powerpoint/2010/main" val="297540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29</a:t>
            </a:fld>
            <a:endParaRPr lang="fr-FR"/>
          </a:p>
        </p:txBody>
      </p:sp>
    </p:spTree>
    <p:extLst>
      <p:ext uri="{BB962C8B-B14F-4D97-AF65-F5344CB8AC3E}">
        <p14:creationId xmlns:p14="http://schemas.microsoft.com/office/powerpoint/2010/main" val="344879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Dans ce réseau</a:t>
            </a:r>
            <a:r>
              <a:rPr lang="fr-FR" baseline="0"/>
              <a:t> de petri </a:t>
            </a:r>
            <a:r>
              <a:rPr lang="fr-FR"/>
              <a:t>, chaque endroit a une capacité et chaque arc a un poids. Cela permet à plusieurs jetons de résider dans un endroit pour modéliser un comportement plus complexe.</a:t>
            </a: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31</a:t>
            </a:fld>
            <a:endParaRPr lang="fr-FR"/>
          </a:p>
        </p:txBody>
      </p:sp>
    </p:spTree>
    <p:extLst>
      <p:ext uri="{BB962C8B-B14F-4D97-AF65-F5344CB8AC3E}">
        <p14:creationId xmlns:p14="http://schemas.microsoft.com/office/powerpoint/2010/main" val="5264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1 Le coiffeur sera donc un systeme de 2 etat on a une transition qui</a:t>
            </a:r>
            <a:r>
              <a:rPr lang="fr-FR" baseline="0"/>
              <a:t> permet de passer de l ‘etat dort a l’etat travailler et un autre l’inverse </a:t>
            </a:r>
          </a:p>
          <a:p>
            <a:r>
              <a:rPr lang="fr-FR" baseline="0"/>
              <a:t> </a:t>
            </a:r>
          </a:p>
          <a:p>
            <a:r>
              <a:rPr lang="fr-FR" baseline="0"/>
              <a:t>2 le seige peut etre libre ou occupé </a:t>
            </a:r>
          </a:p>
          <a:p>
            <a:endParaRPr lang="fr-FR" baseline="0"/>
          </a:p>
          <a:p>
            <a:r>
              <a:rPr lang="fr-FR" baseline="0"/>
              <a:t>3 au depart on a n seige libre </a:t>
            </a:r>
          </a:p>
          <a:p>
            <a:r>
              <a:rPr lang="fr-FR" baseline="0"/>
              <a:t>	si un client entre donc il consomme une place libre </a:t>
            </a:r>
          </a:p>
          <a:p>
            <a:r>
              <a:rPr lang="fr-FR" baseline="0"/>
              <a:t>	le seige transforme en libre si un client de la salle d’attente va s’asseoir dans le seige du coiffeur</a:t>
            </a:r>
          </a:p>
          <a:p>
            <a:endParaRPr lang="fr-FR" baseline="0"/>
          </a:p>
          <a:p>
            <a:endParaRPr lang="fr-FR" baseline="0"/>
          </a:p>
          <a:p>
            <a:endParaRPr lang="fr-F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38</a:t>
            </a:fld>
            <a:endParaRPr lang="fr-FR"/>
          </a:p>
        </p:txBody>
      </p:sp>
    </p:spTree>
    <p:extLst>
      <p:ext uri="{BB962C8B-B14F-4D97-AF65-F5344CB8AC3E}">
        <p14:creationId xmlns:p14="http://schemas.microsoft.com/office/powerpoint/2010/main" val="349996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72F18A6-CCF1-453D-A9C5-4DC22FD2C504}" type="slidenum">
              <a:rPr lang="fr-FR" smtClean="0"/>
              <a:t>39</a:t>
            </a:fld>
            <a:endParaRPr lang="fr-FR"/>
          </a:p>
        </p:txBody>
      </p:sp>
    </p:spTree>
    <p:extLst>
      <p:ext uri="{BB962C8B-B14F-4D97-AF65-F5344CB8AC3E}">
        <p14:creationId xmlns:p14="http://schemas.microsoft.com/office/powerpoint/2010/main" val="122941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D96FA-A3D8-4ECF-94DD-5AC696BA439B}"/>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CEDBB05-5D33-47D0-9783-6C8028FF0C8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1F2162-641A-455C-A963-34F867117E78}"/>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5A5CDB7C-597F-44B2-B728-6F392222748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F5B045E-1016-4C4B-911F-B37ECE3F9CE0}"/>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5096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725DA-D028-42BE-82FD-CB6F98FE47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7AF62A-2D51-4F06-8BEA-F74D2E032F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6D7CE3-D609-4694-B6C8-D6E94F874930}"/>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5CC69E51-A90E-492B-9DAD-987A8261B30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CA386DF-4302-4E72-A0AE-8DA2F82AA1C2}"/>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94804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7E5D8C-1861-4993-816B-B81599D12826}"/>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443A0C-2D5E-4C5F-9A06-742144837BC1}"/>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53CDBF-3253-4DE2-B4F2-EEDD5A96AA41}"/>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EF88614D-78FA-4ADB-9535-A0C889D2080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385FBED-FCA6-46A6-8C7F-C5B5A2285CC5}"/>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56953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a:t>Free PPT _ Click to add title</a:t>
            </a:r>
            <a:endParaRPr lang="ko-KR" altLang="en-US"/>
          </a:p>
        </p:txBody>
      </p:sp>
      <p:sp>
        <p:nvSpPr>
          <p:cNvPr id="4" name="Content Placeholder 2"/>
          <p:cNvSpPr>
            <a:spLocks noGrp="1"/>
          </p:cNvSpPr>
          <p:nvPr>
            <p:ph idx="1"/>
          </p:nvPr>
        </p:nvSpPr>
        <p:spPr>
          <a:xfrm>
            <a:off x="1979712" y="1316766"/>
            <a:ext cx="6912768" cy="614197"/>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en-US" altLang="ko-KR"/>
              <a:t>Click to edit Master text styles</a:t>
            </a:r>
          </a:p>
        </p:txBody>
      </p:sp>
      <p:sp>
        <p:nvSpPr>
          <p:cNvPr id="5" name="Content Placeholder 2"/>
          <p:cNvSpPr>
            <a:spLocks noGrp="1"/>
          </p:cNvSpPr>
          <p:nvPr>
            <p:ph idx="10"/>
          </p:nvPr>
        </p:nvSpPr>
        <p:spPr>
          <a:xfrm>
            <a:off x="1990056" y="2218994"/>
            <a:ext cx="6912768" cy="3994316"/>
          </a:xfrm>
          <a:prstGeom prst="rect">
            <a:avLst/>
          </a:prstGeom>
        </p:spPr>
        <p:txBody>
          <a:bodyPr lIns="396000" anchor="t"/>
          <a:lstStyle>
            <a:lvl1pPr marL="0" indent="0">
              <a:buNone/>
              <a:defRPr sz="1400">
                <a:solidFill>
                  <a:schemeClr val="accent5">
                    <a:lumMod val="50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1677703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a:t> Free PPT _ Click to add title</a:t>
            </a:r>
            <a:endParaRPr lang="ko-KR" altLang="en-US"/>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en-US" altLang="ko-KR"/>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accent5">
                    <a:lumMod val="50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40558429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1C7A5-2C8A-48EC-8BF8-A0119BD4A1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6AF370B-3BF4-4587-9382-50781A96DDA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2CE9CE-C81F-46CC-B9CB-93B0D4CB2DBB}"/>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A00699EB-9EFF-4BEE-9068-8E78651BDFC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D261F05-DF66-40D9-9524-3F6A3995DB84}"/>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1280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8AEB4-8AB7-426C-9033-D6C04B8E6954}"/>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4F7EB7CE-6ABE-45AB-924E-12520CF570F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338130-6AE4-4DDB-B27D-EE502B924BE4}"/>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E7D03DE9-5E51-47C7-8E25-88033F2FD1A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653401F-E04D-4D8D-A099-E6B229144744}"/>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7257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664A7-6F7E-4716-B2AF-6E809D2791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B4A695-D92C-4E9F-8938-F693987B180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B26E3B-065C-4990-A08A-4B917D75403E}"/>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276BB93-8481-4492-80F2-93CED8F0D629}"/>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6" name="Espace réservé du pied de page 5">
            <a:extLst>
              <a:ext uri="{FF2B5EF4-FFF2-40B4-BE49-F238E27FC236}">
                <a16:creationId xmlns:a16="http://schemas.microsoft.com/office/drawing/2014/main" id="{00150F26-1644-4E1E-BC6B-1AFF99D2F9F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5FE1EEA-C67D-4C5E-A749-795D79C9EDFE}"/>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0768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B614A-10C6-4B32-9878-6CAB3C656FCF}"/>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773E44-6481-42E4-8860-6093CE30F6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A8111BA-99C8-4F85-9F2C-4A9B95B38A0F}"/>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6948BF3-7ECB-46AA-836E-F0689145ED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8B3FE80-2BD3-49AF-A466-FC99985D74C9}"/>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046336-1A81-4875-8030-8E74009E5B00}"/>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8" name="Espace réservé du pied de page 7">
            <a:extLst>
              <a:ext uri="{FF2B5EF4-FFF2-40B4-BE49-F238E27FC236}">
                <a16:creationId xmlns:a16="http://schemas.microsoft.com/office/drawing/2014/main" id="{A2BC5FB1-B158-4CB5-8AC9-F0FE0EDD327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4D8691BD-5651-430B-95A7-7C1516332673}"/>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179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2E656-0094-455A-B0F2-39D5CADFB2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BE4E534-747D-42F0-A6EA-0B13146107DF}"/>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4" name="Espace réservé du pied de page 3">
            <a:extLst>
              <a:ext uri="{FF2B5EF4-FFF2-40B4-BE49-F238E27FC236}">
                <a16:creationId xmlns:a16="http://schemas.microsoft.com/office/drawing/2014/main" id="{9E0B362D-ADC5-471A-AF0F-C3BDAF58E342}"/>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F8267E6A-4925-4AF0-8028-C5050F2F7EDE}"/>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5649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20464A-485F-4ED7-AD3D-30C6C48F04B2}"/>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3" name="Espace réservé du pied de page 2">
            <a:extLst>
              <a:ext uri="{FF2B5EF4-FFF2-40B4-BE49-F238E27FC236}">
                <a16:creationId xmlns:a16="http://schemas.microsoft.com/office/drawing/2014/main" id="{EC812A8A-2827-45AE-8DDD-D8A134433BD9}"/>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E7F70C9-F7AE-4899-8706-FCB71210354F}"/>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0266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321F1-D520-4654-AE30-39241AA652DA}"/>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D7DBEAF-32EE-4236-AAC5-92A4E4EE42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7C6987D-EA8F-4378-B4DC-2A0A0D05B9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CF91E8-7E80-4FFC-8DBA-C4F166F75677}"/>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6" name="Espace réservé du pied de page 5">
            <a:extLst>
              <a:ext uri="{FF2B5EF4-FFF2-40B4-BE49-F238E27FC236}">
                <a16:creationId xmlns:a16="http://schemas.microsoft.com/office/drawing/2014/main" id="{761C9FBF-0FED-42BC-A161-D9C0AECADED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5E49B94-457E-4155-859A-27C655EE9F63}"/>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3199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5C045-D46C-4E97-B1A3-81AA674F85C8}"/>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6CFD615-2860-4720-8359-A24AE4BAD8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40AF6F54-B1FA-4FC7-B85A-39614DEC08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5019F6-B392-415C-8E0E-77FF1FDE9534}"/>
              </a:ext>
            </a:extLst>
          </p:cNvPr>
          <p:cNvSpPr>
            <a:spLocks noGrp="1"/>
          </p:cNvSpPr>
          <p:nvPr>
            <p:ph type="dt" sz="half" idx="10"/>
          </p:nvPr>
        </p:nvSpPr>
        <p:spPr/>
        <p:txBody>
          <a:bodyPr/>
          <a:lstStyle/>
          <a:p>
            <a:fld id="{AA309A6D-C09C-4548-B29A-6CF363A7E532}" type="datetimeFigureOut">
              <a:rPr lang="fr-FR" smtClean="0"/>
              <a:t>22/11/2023</a:t>
            </a:fld>
            <a:endParaRPr lang="fr-BE"/>
          </a:p>
        </p:txBody>
      </p:sp>
      <p:sp>
        <p:nvSpPr>
          <p:cNvPr id="6" name="Espace réservé du pied de page 5">
            <a:extLst>
              <a:ext uri="{FF2B5EF4-FFF2-40B4-BE49-F238E27FC236}">
                <a16:creationId xmlns:a16="http://schemas.microsoft.com/office/drawing/2014/main" id="{4F8A024F-C883-4213-91E2-37983151EA8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4348E9C-AFC5-41E8-8553-4DAC623A588A}"/>
              </a:ext>
            </a:extLst>
          </p:cNvPr>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8389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1BF30B-2AC3-431E-A1F2-6A9C626D3F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0D391C-1BFB-4879-8ED3-5C44A71D43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0B14A0-023B-434C-90FA-A6B5F5044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309A6D-C09C-4548-B29A-6CF363A7E532}" type="datetimeFigureOut">
              <a:rPr lang="fr-FR" smtClean="0"/>
              <a:t>22/11/2023</a:t>
            </a:fld>
            <a:endParaRPr lang="fr-BE"/>
          </a:p>
        </p:txBody>
      </p:sp>
      <p:sp>
        <p:nvSpPr>
          <p:cNvPr id="5" name="Espace réservé du pied de page 4">
            <a:extLst>
              <a:ext uri="{FF2B5EF4-FFF2-40B4-BE49-F238E27FC236}">
                <a16:creationId xmlns:a16="http://schemas.microsoft.com/office/drawing/2014/main" id="{A705EC9A-9EF4-4877-B297-59D940BCB1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66C266CE-5410-45BC-B185-EA22FC430F3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69491363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r>
              <a:rPr lang="en-US" sz="5800" kern="1200">
                <a:solidFill>
                  <a:schemeClr val="tx1"/>
                </a:solidFill>
                <a:latin typeface="+mj-lt"/>
                <a:ea typeface="+mj-ea"/>
                <a:cs typeface="+mj-cs"/>
              </a:rPr>
              <a:t>Chapter 4. Analysis and modeling tools in dependability
</a:t>
            </a:r>
          </a:p>
        </p:txBody>
      </p:sp>
      <p:sp>
        <p:nvSpPr>
          <p:cNvPr id="3" name="Espace réservé du texte 2"/>
          <p:cNvSpPr>
            <a:spLocks noGrp="1"/>
          </p:cNvSpPr>
          <p:nvPr>
            <p:ph type="body" idx="1"/>
          </p:nvPr>
        </p:nvSpPr>
        <p:spPr>
          <a:xfrm>
            <a:off x="1143000" y="5514052"/>
            <a:ext cx="6858000" cy="651910"/>
          </a:xfrm>
        </p:spPr>
        <p:txBody>
          <a:bodyPr vert="horz" lIns="91440" tIns="45720" rIns="91440" bIns="45720" rtlCol="0" anchor="ctr">
            <a:normAutofit/>
          </a:bodyPr>
          <a:lstStyle/>
          <a:p>
            <a:pPr algn="ctr" defTabSz="914400">
              <a:spcBef>
                <a:spcPts val="1000"/>
              </a:spcBef>
            </a:pPr>
            <a:r>
              <a:rPr lang="en-US" sz="2400" kern="1200">
                <a:solidFill>
                  <a:schemeClr val="tx1"/>
                </a:solidFill>
                <a:latin typeface="+mn-lt"/>
                <a:ea typeface="+mn-ea"/>
                <a:cs typeface="+mn-cs"/>
              </a:rPr>
              <a:t>Latifa.dekhici@univ-usto.dz</a:t>
            </a:r>
          </a:p>
        </p:txBody>
      </p:sp>
    </p:spTree>
    <p:extLst>
      <p:ext uri="{BB962C8B-B14F-4D97-AF65-F5344CB8AC3E}">
        <p14:creationId xmlns:p14="http://schemas.microsoft.com/office/powerpoint/2010/main" val="260400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Reliability</a:t>
            </a:r>
            <a:r>
              <a:rPr lang="fr-FR" dirty="0"/>
              <a:t> Diagram: Example</a:t>
            </a:r>
          </a:p>
        </p:txBody>
      </p:sp>
      <p:pic>
        <p:nvPicPr>
          <p:cNvPr id="5" name="Image 4"/>
          <p:cNvPicPr>
            <a:picLocks noChangeAspect="1"/>
          </p:cNvPicPr>
          <p:nvPr/>
        </p:nvPicPr>
        <p:blipFill>
          <a:blip r:embed="rId2"/>
          <a:srcRect b="12632"/>
          <a:stretch>
            <a:fillRect/>
          </a:stretch>
        </p:blipFill>
        <p:spPr>
          <a:xfrm>
            <a:off x="824759" y="2132856"/>
            <a:ext cx="7179575" cy="3456385"/>
          </a:xfrm>
          <a:prstGeom prst="rect">
            <a:avLst/>
          </a:prstGeom>
        </p:spPr>
      </p:pic>
    </p:spTree>
    <p:extLst>
      <p:ext uri="{BB962C8B-B14F-4D97-AF65-F5344CB8AC3E}">
        <p14:creationId xmlns:p14="http://schemas.microsoft.com/office/powerpoint/2010/main" val="391500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Architecture
</a:t>
            </a:r>
          </a:p>
        </p:txBody>
      </p:sp>
      <p:pic>
        <p:nvPicPr>
          <p:cNvPr id="4" name="Picture 3"/>
          <p:cNvPicPr>
            <a:picLocks noGrp="1" noChangeAspect="1" noChangeArrowheads="1"/>
          </p:cNvPicPr>
          <p:nvPr>
            <p:ph idx="1"/>
          </p:nvPr>
        </p:nvPicPr>
        <p:blipFill>
          <a:blip r:embed="rId2"/>
          <a:stretch>
            <a:fillRect/>
          </a:stretch>
        </p:blipFill>
        <p:spPr bwMode="auto">
          <a:xfrm>
            <a:off x="609600" y="1930400"/>
            <a:ext cx="7784241" cy="3946872"/>
          </a:xfrm>
          <a:prstGeom prst="rect">
            <a:avLst/>
          </a:prstGeom>
          <a:noFill/>
          <a:ln w="9525">
            <a:noFill/>
            <a:miter lim="800000"/>
          </a:ln>
          <a:effectLst/>
        </p:spPr>
      </p:pic>
    </p:spTree>
    <p:extLst>
      <p:ext uri="{BB962C8B-B14F-4D97-AF65-F5344CB8AC3E}">
        <p14:creationId xmlns:p14="http://schemas.microsoft.com/office/powerpoint/2010/main" val="180896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3504" y="4586599"/>
            <a:ext cx="3651884" cy="1325563"/>
          </a:xfrm>
        </p:spPr>
        <p:txBody>
          <a:bodyPr anchor="t">
            <a:normAutofit/>
          </a:bodyPr>
          <a:lstStyle/>
          <a:p>
            <a:r>
              <a:rPr lang="fr-FR" sz="2900">
                <a:solidFill>
                  <a:schemeClr val="tx2"/>
                </a:solidFill>
              </a:rPr>
              <a:t>Architecture Diagram ?
</a:t>
            </a:r>
          </a:p>
        </p:txBody>
      </p:sp>
      <p:pic>
        <p:nvPicPr>
          <p:cNvPr id="5" name="Picture 4" descr="Rolls of blueprints">
            <a:extLst>
              <a:ext uri="{FF2B5EF4-FFF2-40B4-BE49-F238E27FC236}">
                <a16:creationId xmlns:a16="http://schemas.microsoft.com/office/drawing/2014/main" id="{39B3A186-9B24-6F45-4EFF-DFF9CBB420FF}"/>
              </a:ext>
            </a:extLst>
          </p:cNvPr>
          <p:cNvPicPr>
            <a:picLocks noChangeAspect="1"/>
          </p:cNvPicPr>
          <p:nvPr/>
        </p:nvPicPr>
        <p:blipFill rotWithShape="1">
          <a:blip r:embed="rId2"/>
          <a:srcRect l="53835" r="-1" b="-1"/>
          <a:stretch/>
        </p:blipFill>
        <p:spPr>
          <a:xfrm>
            <a:off x="4400550" y="10"/>
            <a:ext cx="4743108" cy="6857990"/>
          </a:xfrm>
          <a:prstGeom prst="rect">
            <a:avLst/>
          </a:prstGeom>
        </p:spPr>
      </p:pic>
    </p:spTree>
    <p:extLst>
      <p:ext uri="{BB962C8B-B14F-4D97-AF65-F5344CB8AC3E}">
        <p14:creationId xmlns:p14="http://schemas.microsoft.com/office/powerpoint/2010/main" val="255425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32656"/>
            <a:ext cx="7463197" cy="1325563"/>
          </a:xfrm>
        </p:spPr>
        <p:txBody>
          <a:bodyPr/>
          <a:lstStyle/>
          <a:p>
            <a:r>
              <a:rPr lang="fr-FR" dirty="0" err="1"/>
              <a:t>Analysis</a:t>
            </a:r>
            <a:r>
              <a:rPr lang="fr-FR" dirty="0"/>
              <a:t> </a:t>
            </a:r>
            <a:r>
              <a:rPr lang="fr-FR" dirty="0" err="1"/>
              <a:t>with</a:t>
            </a:r>
            <a:r>
              <a:rPr lang="fr-FR" dirty="0"/>
              <a:t> </a:t>
            </a:r>
            <a:r>
              <a:rPr lang="fr-FR" dirty="0" err="1"/>
              <a:t>Reliability</a:t>
            </a:r>
            <a:r>
              <a:rPr lang="fr-FR" dirty="0"/>
              <a:t> Diagram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065682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49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3504" y="5116529"/>
            <a:ext cx="7944130" cy="1000655"/>
          </a:xfrm>
        </p:spPr>
        <p:txBody>
          <a:bodyPr vert="horz" lIns="91440" tIns="45720" rIns="91440" bIns="45720" rtlCol="0" anchor="t">
            <a:normAutofit/>
          </a:bodyPr>
          <a:lstStyle/>
          <a:p>
            <a:r>
              <a:rPr lang="en-US" sz="4000" b="1" dirty="0"/>
              <a:t>3. Cause Tree and Fault Tree</a:t>
            </a:r>
          </a:p>
        </p:txBody>
      </p:sp>
      <p:sp>
        <p:nvSpPr>
          <p:cNvPr id="3" name="Espace réservé du texte 2"/>
          <p:cNvSpPr>
            <a:spLocks noGrp="1"/>
          </p:cNvSpPr>
          <p:nvPr>
            <p:ph type="body" idx="1"/>
          </p:nvPr>
        </p:nvSpPr>
        <p:spPr>
          <a:xfrm>
            <a:off x="603504" y="4580785"/>
            <a:ext cx="7062673" cy="484374"/>
          </a:xfrm>
        </p:spPr>
        <p:txBody>
          <a:bodyPr vert="horz" lIns="91440" tIns="45720" rIns="91440" bIns="45720" rtlCol="0" anchor="b">
            <a:noAutofit/>
          </a:bodyPr>
          <a:lstStyle/>
          <a:p>
            <a:r>
              <a:rPr lang="en-US" sz="2000" dirty="0">
                <a:solidFill>
                  <a:schemeClr val="tx2"/>
                </a:solidFill>
              </a:rPr>
              <a:t>Dysfunctional analysis</a:t>
            </a:r>
          </a:p>
        </p:txBody>
      </p:sp>
      <p:pic>
        <p:nvPicPr>
          <p:cNvPr id="5" name="Picture 4" descr="Une image contenant cercle, Caractère coloré, motif, art&#10;&#10;Description générée automatiquement">
            <a:extLst>
              <a:ext uri="{FF2B5EF4-FFF2-40B4-BE49-F238E27FC236}">
                <a16:creationId xmlns:a16="http://schemas.microsoft.com/office/drawing/2014/main" id="{E935EE04-FF5E-F5D4-74F6-0BBC867AF50F}"/>
              </a:ext>
            </a:extLst>
          </p:cNvPr>
          <p:cNvPicPr>
            <a:picLocks noChangeAspect="1"/>
          </p:cNvPicPr>
          <p:nvPr/>
        </p:nvPicPr>
        <p:blipFill rotWithShape="1">
          <a:blip r:embed="rId2"/>
          <a:srcRect t="12624" b="15862"/>
          <a:stretch/>
        </p:blipFill>
        <p:spPr>
          <a:xfrm>
            <a:off x="20" y="10"/>
            <a:ext cx="9143980" cy="4201449"/>
          </a:xfrm>
          <a:prstGeom prst="rect">
            <a:avLst/>
          </a:prstGeom>
        </p:spPr>
      </p:pic>
    </p:spTree>
    <p:extLst>
      <p:ext uri="{BB962C8B-B14F-4D97-AF65-F5344CB8AC3E}">
        <p14:creationId xmlns:p14="http://schemas.microsoft.com/office/powerpoint/2010/main" val="385550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E33A9B-281E-41E9-B0BC-137DDA87E143}"/>
              </a:ext>
            </a:extLst>
          </p:cNvPr>
          <p:cNvSpPr txBox="1"/>
          <p:nvPr/>
        </p:nvSpPr>
        <p:spPr>
          <a:xfrm>
            <a:off x="479160" y="417576"/>
            <a:ext cx="8182230" cy="124939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dirty="0">
                <a:solidFill>
                  <a:schemeClr val="tx1"/>
                </a:solidFill>
                <a:latin typeface="+mj-lt"/>
                <a:ea typeface="+mj-ea"/>
                <a:cs typeface="+mj-cs"/>
              </a:rPr>
              <a:t>Causes
tree</a:t>
            </a:r>
            <a:endParaRPr lang="en-US" sz="3600" kern="1200" dirty="0">
              <a:solidFill>
                <a:schemeClr val="tx1"/>
              </a:solidFill>
              <a:latin typeface="+mj-lt"/>
              <a:ea typeface="+mj-ea"/>
              <a:cs typeface="+mj-cs"/>
            </a:endParaRPr>
          </a:p>
        </p:txBody>
      </p:sp>
      <p:pic>
        <p:nvPicPr>
          <p:cNvPr id="4" name="Image 3">
            <a:extLst>
              <a:ext uri="{FF2B5EF4-FFF2-40B4-BE49-F238E27FC236}">
                <a16:creationId xmlns:a16="http://schemas.microsoft.com/office/drawing/2014/main" id="{E926635B-63CB-4C1E-B960-19DBE7F596A7}"/>
              </a:ext>
            </a:extLst>
          </p:cNvPr>
          <p:cNvPicPr>
            <a:picLocks noChangeAspect="1"/>
          </p:cNvPicPr>
          <p:nvPr/>
        </p:nvPicPr>
        <p:blipFill>
          <a:blip r:embed="rId2"/>
          <a:stretch>
            <a:fillRect/>
          </a:stretch>
        </p:blipFill>
        <p:spPr>
          <a:xfrm>
            <a:off x="240030" y="2986648"/>
            <a:ext cx="8661654" cy="2880000"/>
          </a:xfrm>
          <a:prstGeom prst="rect">
            <a:avLst/>
          </a:prstGeom>
        </p:spPr>
      </p:pic>
    </p:spTree>
    <p:extLst>
      <p:ext uri="{BB962C8B-B14F-4D97-AF65-F5344CB8AC3E}">
        <p14:creationId xmlns:p14="http://schemas.microsoft.com/office/powerpoint/2010/main" val="384687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m's-eye view of a large tree">
            <a:extLst>
              <a:ext uri="{FF2B5EF4-FFF2-40B4-BE49-F238E27FC236}">
                <a16:creationId xmlns:a16="http://schemas.microsoft.com/office/drawing/2014/main" id="{C7DFE245-CA4C-5A54-BB0E-651316D2A610}"/>
              </a:ext>
            </a:extLst>
          </p:cNvPr>
          <p:cNvPicPr>
            <a:picLocks noChangeAspect="1"/>
          </p:cNvPicPr>
          <p:nvPr/>
        </p:nvPicPr>
        <p:blipFill rotWithShape="1">
          <a:blip r:embed="rId2"/>
          <a:srcRect l="19024" r="44793" b="-1"/>
          <a:stretch/>
        </p:blipFill>
        <p:spPr>
          <a:xfrm>
            <a:off x="3110570" y="10"/>
            <a:ext cx="142472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re 1">
            <a:extLst>
              <a:ext uri="{FF2B5EF4-FFF2-40B4-BE49-F238E27FC236}">
                <a16:creationId xmlns:a16="http://schemas.microsoft.com/office/drawing/2014/main" id="{16453C45-B852-4C1B-AA5D-82708CA53CB4}"/>
              </a:ext>
            </a:extLst>
          </p:cNvPr>
          <p:cNvSpPr>
            <a:spLocks noGrp="1"/>
          </p:cNvSpPr>
          <p:nvPr>
            <p:ph type="title"/>
          </p:nvPr>
        </p:nvSpPr>
        <p:spPr>
          <a:xfrm>
            <a:off x="466344" y="1161288"/>
            <a:ext cx="2177882" cy="4526280"/>
          </a:xfrm>
        </p:spPr>
        <p:txBody>
          <a:bodyPr vert="horz" lIns="91440" tIns="45720" rIns="91440" bIns="45720" rtlCol="0" anchor="ctr">
            <a:normAutofit/>
          </a:bodyPr>
          <a:lstStyle/>
          <a:p>
            <a:r>
              <a:rPr lang="en-US" sz="2800" b="1"/>
              <a:t>Cause Tree: Limitations 
</a:t>
            </a:r>
            <a:endParaRPr lang="en-US" sz="2800"/>
          </a:p>
        </p:txBody>
      </p:sp>
      <p:sp>
        <p:nvSpPr>
          <p:cNvPr id="3" name="ZoneTexte 2">
            <a:extLst>
              <a:ext uri="{FF2B5EF4-FFF2-40B4-BE49-F238E27FC236}">
                <a16:creationId xmlns:a16="http://schemas.microsoft.com/office/drawing/2014/main" id="{C748128E-7C2F-4BDE-B0C4-A5E1FB1FE189}"/>
              </a:ext>
            </a:extLst>
          </p:cNvPr>
          <p:cNvSpPr txBox="1"/>
          <p:nvPr/>
        </p:nvSpPr>
        <p:spPr>
          <a:xfrm>
            <a:off x="4686501" y="932688"/>
            <a:ext cx="3991155" cy="4992624"/>
          </a:xfrm>
          <a:prstGeom prst="rect">
            <a:avLst/>
          </a:prstGeom>
        </p:spPr>
        <p:txBody>
          <a:bodyPr vert="horz" lIns="91440" tIns="45720" rIns="91440" bIns="45720" rtlCol="0" anchor="ctr">
            <a:normAutofit/>
          </a:bodyPr>
          <a:lstStyle/>
          <a:p>
            <a:pPr marL="214313" indent="-228600" defTabSz="914400">
              <a:lnSpc>
                <a:spcPct val="90000"/>
              </a:lnSpc>
              <a:spcAft>
                <a:spcPts val="600"/>
              </a:spcAft>
              <a:buFont typeface="Arial" panose="020B0604020202020204" pitchFamily="34" charset="0"/>
              <a:buChar char="•"/>
            </a:pPr>
            <a:r>
              <a:rPr lang="en-US" sz="2400" dirty="0"/>
              <a:t>The cause tree does not distinguish the difference between &lt;&lt; OR &gt;&gt; combinations and &lt;&lt; AND &gt;&gt; combinations between different events</a:t>
            </a:r>
            <a:r>
              <a:rPr lang="en-US" sz="1600" dirty="0"/>
              <a:t>.</a:t>
            </a:r>
          </a:p>
        </p:txBody>
      </p:sp>
    </p:spTree>
    <p:extLst>
      <p:ext uri="{BB962C8B-B14F-4D97-AF65-F5344CB8AC3E}">
        <p14:creationId xmlns:p14="http://schemas.microsoft.com/office/powerpoint/2010/main" val="90114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Fault</a:t>
            </a:r>
            <a:r>
              <a:rPr lang="fr-FR" dirty="0"/>
              <a:t> </a:t>
            </a:r>
            <a:r>
              <a:rPr lang="fr-FR" dirty="0" err="1"/>
              <a:t>Tree</a:t>
            </a:r>
            <a:endParaRPr lang="fr-FR" dirty="0"/>
          </a:p>
        </p:txBody>
      </p:sp>
      <p:sp>
        <p:nvSpPr>
          <p:cNvPr id="4" name="Rectangle 3"/>
          <p:cNvSpPr>
            <a:spLocks noChangeArrowheads="1"/>
          </p:cNvSpPr>
          <p:nvPr/>
        </p:nvSpPr>
        <p:spPr bwMode="auto">
          <a:xfrm>
            <a:off x="1619672" y="24677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2639346989"/>
              </p:ext>
            </p:extLst>
          </p:nvPr>
        </p:nvGraphicFramePr>
        <p:xfrm>
          <a:off x="1844745" y="1608352"/>
          <a:ext cx="5112568" cy="5215644"/>
        </p:xfrm>
        <a:graphic>
          <a:graphicData uri="http://schemas.openxmlformats.org/presentationml/2006/ole">
            <mc:AlternateContent xmlns:mc="http://schemas.openxmlformats.org/markup-compatibility/2006">
              <mc:Choice xmlns:v="urn:schemas-microsoft-com:vml" Requires="v">
                <p:oleObj spid="_x0000_s1055" name="Image bitmap" r:id="rId3" imgW="3666667" imgH="3742857" progId="Paint.Picture">
                  <p:embed/>
                </p:oleObj>
              </mc:Choice>
              <mc:Fallback>
                <p:oleObj name="Image bitmap" r:id="rId3" imgW="3666667" imgH="3742857" progId="Paint.Picture">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844745" y="1608352"/>
                        <a:ext cx="5112568" cy="5215644"/>
                      </a:xfrm>
                      <a:prstGeom prst="rect">
                        <a:avLst/>
                      </a:prstGeom>
                      <a:noFill/>
                    </p:spPr>
                  </p:pic>
                </p:oleObj>
              </mc:Fallback>
            </mc:AlternateContent>
          </a:graphicData>
        </a:graphic>
      </p:graphicFrame>
    </p:spTree>
    <p:extLst>
      <p:ext uri="{BB962C8B-B14F-4D97-AF65-F5344CB8AC3E}">
        <p14:creationId xmlns:p14="http://schemas.microsoft.com/office/powerpoint/2010/main" val="261265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Fault</a:t>
            </a:r>
            <a:r>
              <a:rPr lang="fr-FR" dirty="0"/>
              <a:t> </a:t>
            </a:r>
            <a:r>
              <a:rPr lang="fr-FR" dirty="0" err="1"/>
              <a:t>tree</a:t>
            </a:r>
            <a:r>
              <a:rPr lang="fr-FR" dirty="0"/>
              <a:t>: Example 2
</a:t>
            </a:r>
          </a:p>
        </p:txBody>
      </p:sp>
      <p:pic>
        <p:nvPicPr>
          <p:cNvPr id="4" name="Image 3"/>
          <p:cNvPicPr>
            <a:picLocks noChangeAspect="1"/>
          </p:cNvPicPr>
          <p:nvPr/>
        </p:nvPicPr>
        <p:blipFill>
          <a:blip r:embed="rId2"/>
          <a:stretch>
            <a:fillRect/>
          </a:stretch>
        </p:blipFill>
        <p:spPr>
          <a:xfrm>
            <a:off x="755576" y="1904948"/>
            <a:ext cx="6595933" cy="4711382"/>
          </a:xfrm>
          <a:prstGeom prst="rect">
            <a:avLst/>
          </a:prstGeom>
        </p:spPr>
      </p:pic>
    </p:spTree>
    <p:extLst>
      <p:ext uri="{BB962C8B-B14F-4D97-AF65-F5344CB8AC3E}">
        <p14:creationId xmlns:p14="http://schemas.microsoft.com/office/powerpoint/2010/main" val="322436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Fault</a:t>
            </a:r>
            <a:r>
              <a:rPr lang="fr-FR" dirty="0"/>
              <a:t> </a:t>
            </a:r>
            <a:r>
              <a:rPr lang="fr-FR" dirty="0" err="1"/>
              <a:t>tree</a:t>
            </a:r>
            <a:r>
              <a:rPr lang="fr-FR" dirty="0"/>
              <a:t>: Example 3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147887"/>
            <a:ext cx="5458916" cy="4079023"/>
          </a:xfrm>
          <a:prstGeom prst="rect">
            <a:avLst/>
          </a:prstGeom>
        </p:spPr>
      </p:pic>
    </p:spTree>
    <p:extLst>
      <p:ext uri="{BB962C8B-B14F-4D97-AF65-F5344CB8AC3E}">
        <p14:creationId xmlns:p14="http://schemas.microsoft.com/office/powerpoint/2010/main" val="241434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14149" y="640080"/>
            <a:ext cx="3147699" cy="3566160"/>
          </a:xfrm>
        </p:spPr>
        <p:txBody>
          <a:bodyPr vert="horz" lIns="91440" tIns="45720" rIns="91440" bIns="45720" rtlCol="0" anchor="b">
            <a:normAutofit/>
          </a:bodyPr>
          <a:lstStyle/>
          <a:p>
            <a:r>
              <a:rPr lang="en-US" sz="2900"/>
              <a:t>Acknowledgements</a:t>
            </a:r>
          </a:p>
        </p:txBody>
      </p:sp>
      <p:sp>
        <p:nvSpPr>
          <p:cNvPr id="3" name="Espace réservé du texte 2"/>
          <p:cNvSpPr>
            <a:spLocks noGrp="1"/>
          </p:cNvSpPr>
          <p:nvPr>
            <p:ph type="body" idx="1"/>
          </p:nvPr>
        </p:nvSpPr>
        <p:spPr>
          <a:xfrm>
            <a:off x="5312873" y="4636008"/>
            <a:ext cx="3148975" cy="1572768"/>
          </a:xfrm>
        </p:spPr>
        <p:txBody>
          <a:bodyPr vert="horz" lIns="91440" tIns="45720" rIns="91440" bIns="45720" rtlCol="0">
            <a:normAutofit/>
          </a:bodyPr>
          <a:lstStyle/>
          <a:p>
            <a:r>
              <a:rPr lang="en-US" sz="2000"/>
              <a:t>Based on the presentations of : Safraoui, Cherifi MA., Megherbi A., Kechar I,Benallou I, Temmar M.(promotion 2019-2020) </a:t>
            </a:r>
          </a:p>
        </p:txBody>
      </p:sp>
      <p:pic>
        <p:nvPicPr>
          <p:cNvPr id="5" name="Picture 4">
            <a:extLst>
              <a:ext uri="{FF2B5EF4-FFF2-40B4-BE49-F238E27FC236}">
                <a16:creationId xmlns:a16="http://schemas.microsoft.com/office/drawing/2014/main" id="{F0A7AD27-A1B3-31D2-E292-30CB213796CB}"/>
              </a:ext>
            </a:extLst>
          </p:cNvPr>
          <p:cNvPicPr>
            <a:picLocks noChangeAspect="1"/>
          </p:cNvPicPr>
          <p:nvPr/>
        </p:nvPicPr>
        <p:blipFill rotWithShape="1">
          <a:blip r:embed="rId2"/>
          <a:srcRect r="8178" b="-1"/>
          <a:stretch/>
        </p:blipFill>
        <p:spPr>
          <a:xfrm>
            <a:off x="650018" y="1216968"/>
            <a:ext cx="4062196"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196913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Symbols
</a:t>
            </a:r>
            <a:endParaRPr lang="fr-FR" dirty="0"/>
          </a:p>
        </p:txBody>
      </p:sp>
    </p:spTree>
    <p:extLst>
      <p:ext uri="{BB962C8B-B14F-4D97-AF65-F5344CB8AC3E}">
        <p14:creationId xmlns:p14="http://schemas.microsoft.com/office/powerpoint/2010/main" val="404025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Fault</a:t>
            </a:r>
            <a:r>
              <a:rPr lang="fr-FR" dirty="0"/>
              <a:t> </a:t>
            </a:r>
            <a:r>
              <a:rPr lang="fr-FR" dirty="0" err="1"/>
              <a:t>Tree</a:t>
            </a:r>
            <a:r>
              <a:rPr lang="fr-FR" dirty="0"/>
              <a:t>: Qualitative vs. </a:t>
            </a:r>
            <a:r>
              <a:rPr lang="fr-FR" dirty="0" err="1"/>
              <a:t>quantitive</a:t>
            </a:r>
            <a:r>
              <a:rPr lang="fr-FR" dirty="0"/>
              <a:t> </a:t>
            </a:r>
            <a:r>
              <a:rPr lang="fr-FR" dirty="0" err="1"/>
              <a:t>Analysis</a:t>
            </a:r>
            <a:r>
              <a:rPr lang="fr-FR" dirty="0"/>
              <a:t>
</a:t>
            </a:r>
          </a:p>
        </p:txBody>
      </p:sp>
      <p:graphicFrame>
        <p:nvGraphicFramePr>
          <p:cNvPr id="4" name="Diagramme 3"/>
          <p:cNvGraphicFramePr/>
          <p:nvPr>
            <p:extLst>
              <p:ext uri="{D42A27DB-BD31-4B8C-83A1-F6EECF244321}">
                <p14:modId xmlns:p14="http://schemas.microsoft.com/office/powerpoint/2010/main" val="85689850"/>
              </p:ext>
            </p:extLst>
          </p:nvPr>
        </p:nvGraphicFramePr>
        <p:xfrm>
          <a:off x="575942"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61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Fault</a:t>
            </a:r>
            <a:r>
              <a:rPr lang="fr-FR" dirty="0"/>
              <a:t> </a:t>
            </a:r>
            <a:r>
              <a:rPr lang="fr-FR" dirty="0" err="1"/>
              <a:t>Tree</a:t>
            </a:r>
            <a:r>
              <a:rPr lang="fr-FR" dirty="0"/>
              <a:t>:</a:t>
            </a:r>
            <a:br>
              <a:rPr lang="fr-FR" dirty="0"/>
            </a:br>
            <a:r>
              <a:rPr lang="fr-FR" dirty="0"/>
              <a:t>Truth Table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147887"/>
            <a:ext cx="4220058" cy="3153321"/>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911343226"/>
              </p:ext>
            </p:extLst>
          </p:nvPr>
        </p:nvGraphicFramePr>
        <p:xfrm>
          <a:off x="5148064" y="2147887"/>
          <a:ext cx="3672408" cy="3337560"/>
        </p:xfrm>
        <a:graphic>
          <a:graphicData uri="http://schemas.openxmlformats.org/drawingml/2006/table">
            <a:tbl>
              <a:tblPr firstRow="1" bandRow="1">
                <a:tableStyleId>{5C22544A-7EE6-4342-B048-85BDC9FD1C3A}</a:tableStyleId>
              </a:tblPr>
              <a:tblGrid>
                <a:gridCol w="918102">
                  <a:extLst>
                    <a:ext uri="{9D8B030D-6E8A-4147-A177-3AD203B41FA5}">
                      <a16:colId xmlns:a16="http://schemas.microsoft.com/office/drawing/2014/main" val="20000"/>
                    </a:ext>
                  </a:extLst>
                </a:gridCol>
                <a:gridCol w="918102">
                  <a:extLst>
                    <a:ext uri="{9D8B030D-6E8A-4147-A177-3AD203B41FA5}">
                      <a16:colId xmlns:a16="http://schemas.microsoft.com/office/drawing/2014/main" val="20001"/>
                    </a:ext>
                  </a:extLst>
                </a:gridCol>
                <a:gridCol w="918102">
                  <a:extLst>
                    <a:ext uri="{9D8B030D-6E8A-4147-A177-3AD203B41FA5}">
                      <a16:colId xmlns:a16="http://schemas.microsoft.com/office/drawing/2014/main" val="20002"/>
                    </a:ext>
                  </a:extLst>
                </a:gridCol>
                <a:gridCol w="918102">
                  <a:extLst>
                    <a:ext uri="{9D8B030D-6E8A-4147-A177-3AD203B41FA5}">
                      <a16:colId xmlns:a16="http://schemas.microsoft.com/office/drawing/2014/main" val="20003"/>
                    </a:ext>
                  </a:extLst>
                </a:gridCol>
              </a:tblGrid>
              <a:tr h="370840">
                <a:tc>
                  <a:txBody>
                    <a:bodyPr/>
                    <a:lstStyle/>
                    <a:p>
                      <a:r>
                        <a:rPr lang="fr-FR" dirty="0"/>
                        <a:t>A</a:t>
                      </a:r>
                    </a:p>
                  </a:txBody>
                  <a:tcPr/>
                </a:tc>
                <a:tc>
                  <a:txBody>
                    <a:bodyPr/>
                    <a:lstStyle/>
                    <a:p>
                      <a:r>
                        <a:rPr lang="fr-FR"/>
                        <a:t>B</a:t>
                      </a:r>
                    </a:p>
                  </a:txBody>
                  <a:tcPr/>
                </a:tc>
                <a:tc>
                  <a:txBody>
                    <a:bodyPr/>
                    <a:lstStyle/>
                    <a:p>
                      <a:r>
                        <a:rPr lang="fr-FR"/>
                        <a:t>C</a:t>
                      </a:r>
                    </a:p>
                  </a:txBody>
                  <a:tcPr/>
                </a:tc>
                <a:tc>
                  <a:txBody>
                    <a:bodyPr/>
                    <a:lstStyle/>
                    <a:p>
                      <a:r>
                        <a:rPr lang="fr-FR" dirty="0"/>
                        <a:t>Failure </a:t>
                      </a:r>
                    </a:p>
                  </a:txBody>
                  <a:tcPr/>
                </a:tc>
                <a:extLst>
                  <a:ext uri="{0D108BD9-81ED-4DB2-BD59-A6C34878D82A}">
                    <a16:rowId xmlns:a16="http://schemas.microsoft.com/office/drawing/2014/main" val="10000"/>
                  </a:ext>
                </a:extLst>
              </a:tr>
              <a:tr h="370840">
                <a:tc>
                  <a:txBody>
                    <a:bodyPr/>
                    <a:lstStyle/>
                    <a:p>
                      <a:r>
                        <a:rPr lang="fr-FR"/>
                        <a:t>0</a:t>
                      </a:r>
                    </a:p>
                  </a:txBody>
                  <a:tcPr/>
                </a:tc>
                <a:tc>
                  <a:txBody>
                    <a:bodyPr/>
                    <a:lstStyle/>
                    <a:p>
                      <a:r>
                        <a:rPr lang="fr-FR"/>
                        <a:t>1</a:t>
                      </a:r>
                    </a:p>
                  </a:txBody>
                  <a:tcPr/>
                </a:tc>
                <a:tc>
                  <a:txBody>
                    <a:bodyPr/>
                    <a:lstStyle/>
                    <a:p>
                      <a:r>
                        <a:rPr lang="fr-FR"/>
                        <a:t>1</a:t>
                      </a:r>
                    </a:p>
                  </a:txBody>
                  <a:tcPr/>
                </a:tc>
                <a:tc>
                  <a:txBody>
                    <a:bodyPr/>
                    <a:lstStyle/>
                    <a:p>
                      <a:r>
                        <a:rPr lang="fr-FR"/>
                        <a:t>1</a:t>
                      </a:r>
                    </a:p>
                  </a:txBody>
                  <a:tcPr/>
                </a:tc>
                <a:extLst>
                  <a:ext uri="{0D108BD9-81ED-4DB2-BD59-A6C34878D82A}">
                    <a16:rowId xmlns:a16="http://schemas.microsoft.com/office/drawing/2014/main" val="10001"/>
                  </a:ext>
                </a:extLst>
              </a:tr>
              <a:tr h="370840">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1</a:t>
                      </a:r>
                    </a:p>
                  </a:txBody>
                  <a:tcPr/>
                </a:tc>
                <a:tc>
                  <a:txBody>
                    <a:bodyPr/>
                    <a:lstStyle/>
                    <a:p>
                      <a:r>
                        <a:rPr lang="fr-FR" b="1">
                          <a:solidFill>
                            <a:schemeClr val="accent4">
                              <a:lumMod val="60000"/>
                              <a:lumOff val="40000"/>
                            </a:schemeClr>
                          </a:solidFill>
                        </a:rPr>
                        <a:t>1</a:t>
                      </a:r>
                    </a:p>
                  </a:txBody>
                  <a:tcPr/>
                </a:tc>
                <a:extLst>
                  <a:ext uri="{0D108BD9-81ED-4DB2-BD59-A6C34878D82A}">
                    <a16:rowId xmlns:a16="http://schemas.microsoft.com/office/drawing/2014/main" val="10002"/>
                  </a:ext>
                </a:extLst>
              </a:tr>
              <a:tr h="370840">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1</a:t>
                      </a:r>
                    </a:p>
                  </a:txBody>
                  <a:tcPr/>
                </a:tc>
                <a:tc>
                  <a:txBody>
                    <a:bodyPr/>
                    <a:lstStyle/>
                    <a:p>
                      <a:r>
                        <a:rPr lang="fr-FR" b="1">
                          <a:solidFill>
                            <a:schemeClr val="accent4">
                              <a:lumMod val="60000"/>
                              <a:lumOff val="40000"/>
                            </a:schemeClr>
                          </a:solidFill>
                        </a:rPr>
                        <a:t>1</a:t>
                      </a:r>
                    </a:p>
                  </a:txBody>
                  <a:tcPr/>
                </a:tc>
                <a:tc>
                  <a:txBody>
                    <a:bodyPr/>
                    <a:lstStyle/>
                    <a:p>
                      <a:r>
                        <a:rPr lang="fr-FR" b="1">
                          <a:solidFill>
                            <a:schemeClr val="accent4">
                              <a:lumMod val="60000"/>
                              <a:lumOff val="40000"/>
                            </a:schemeClr>
                          </a:solidFill>
                        </a:rPr>
                        <a:t>1</a:t>
                      </a:r>
                    </a:p>
                  </a:txBody>
                  <a:tcPr/>
                </a:tc>
                <a:extLst>
                  <a:ext uri="{0D108BD9-81ED-4DB2-BD59-A6C34878D82A}">
                    <a16:rowId xmlns:a16="http://schemas.microsoft.com/office/drawing/2014/main" val="10003"/>
                  </a:ext>
                </a:extLst>
              </a:tr>
              <a:tr h="370840">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0</a:t>
                      </a:r>
                    </a:p>
                  </a:txBody>
                  <a:tcPr/>
                </a:tc>
                <a:tc>
                  <a:txBody>
                    <a:bodyPr/>
                    <a:lstStyle/>
                    <a:p>
                      <a:r>
                        <a:rPr lang="fr-FR" b="1">
                          <a:solidFill>
                            <a:schemeClr val="accent4">
                              <a:lumMod val="60000"/>
                              <a:lumOff val="40000"/>
                            </a:schemeClr>
                          </a:solidFill>
                        </a:rPr>
                        <a:t>1</a:t>
                      </a:r>
                    </a:p>
                  </a:txBody>
                  <a:tcPr/>
                </a:tc>
                <a:extLst>
                  <a:ext uri="{0D108BD9-81ED-4DB2-BD59-A6C34878D82A}">
                    <a16:rowId xmlns:a16="http://schemas.microsoft.com/office/drawing/2014/main" val="10004"/>
                  </a:ext>
                </a:extLst>
              </a:tr>
              <a:tr h="370840">
                <a:tc>
                  <a:txBody>
                    <a:bodyPr/>
                    <a:lstStyle/>
                    <a:p>
                      <a:r>
                        <a:rPr lang="fr-FR">
                          <a:solidFill>
                            <a:srgbClr val="FFC000"/>
                          </a:solidFill>
                        </a:rPr>
                        <a:t>1</a:t>
                      </a:r>
                    </a:p>
                  </a:txBody>
                  <a:tcPr/>
                </a:tc>
                <a:tc>
                  <a:txBody>
                    <a:bodyPr/>
                    <a:lstStyle/>
                    <a:p>
                      <a:r>
                        <a:rPr lang="fr-FR">
                          <a:solidFill>
                            <a:srgbClr val="FFC000"/>
                          </a:solidFill>
                        </a:rPr>
                        <a:t>0</a:t>
                      </a:r>
                    </a:p>
                  </a:txBody>
                  <a:tcPr/>
                </a:tc>
                <a:tc>
                  <a:txBody>
                    <a:bodyPr/>
                    <a:lstStyle/>
                    <a:p>
                      <a:r>
                        <a:rPr lang="fr-FR">
                          <a:solidFill>
                            <a:srgbClr val="FFC000"/>
                          </a:solidFill>
                        </a:rPr>
                        <a:t>1</a:t>
                      </a:r>
                    </a:p>
                  </a:txBody>
                  <a:tcPr/>
                </a:tc>
                <a:tc>
                  <a:txBody>
                    <a:bodyPr/>
                    <a:lstStyle/>
                    <a:p>
                      <a:r>
                        <a:rPr lang="fr-FR">
                          <a:solidFill>
                            <a:srgbClr val="FFC000"/>
                          </a:solidFill>
                        </a:rPr>
                        <a:t>1</a:t>
                      </a:r>
                    </a:p>
                  </a:txBody>
                  <a:tcPr/>
                </a:tc>
                <a:extLst>
                  <a:ext uri="{0D108BD9-81ED-4DB2-BD59-A6C34878D82A}">
                    <a16:rowId xmlns:a16="http://schemas.microsoft.com/office/drawing/2014/main" val="10005"/>
                  </a:ext>
                </a:extLst>
              </a:tr>
              <a:tr h="370840">
                <a:tc>
                  <a:txBody>
                    <a:bodyPr/>
                    <a:lstStyle/>
                    <a:p>
                      <a:r>
                        <a:rPr lang="fr-FR">
                          <a:solidFill>
                            <a:srgbClr val="FFC000"/>
                          </a:solidFill>
                        </a:rPr>
                        <a:t>1</a:t>
                      </a:r>
                    </a:p>
                  </a:txBody>
                  <a:tcPr/>
                </a:tc>
                <a:tc>
                  <a:txBody>
                    <a:bodyPr/>
                    <a:lstStyle/>
                    <a:p>
                      <a:r>
                        <a:rPr lang="fr-FR">
                          <a:solidFill>
                            <a:srgbClr val="FFC000"/>
                          </a:solidFill>
                        </a:rPr>
                        <a:t>1</a:t>
                      </a:r>
                    </a:p>
                  </a:txBody>
                  <a:tcPr/>
                </a:tc>
                <a:tc>
                  <a:txBody>
                    <a:bodyPr/>
                    <a:lstStyle/>
                    <a:p>
                      <a:r>
                        <a:rPr lang="fr-FR">
                          <a:solidFill>
                            <a:srgbClr val="FFC000"/>
                          </a:solidFill>
                        </a:rPr>
                        <a:t>1</a:t>
                      </a:r>
                    </a:p>
                  </a:txBody>
                  <a:tcPr/>
                </a:tc>
                <a:tc>
                  <a:txBody>
                    <a:bodyPr/>
                    <a:lstStyle/>
                    <a:p>
                      <a:r>
                        <a:rPr lang="fr-FR">
                          <a:solidFill>
                            <a:srgbClr val="FFC000"/>
                          </a:solidFill>
                        </a:rPr>
                        <a:t>1</a:t>
                      </a:r>
                    </a:p>
                  </a:txBody>
                  <a:tcPr/>
                </a:tc>
                <a:extLst>
                  <a:ext uri="{0D108BD9-81ED-4DB2-BD59-A6C34878D82A}">
                    <a16:rowId xmlns:a16="http://schemas.microsoft.com/office/drawing/2014/main" val="10006"/>
                  </a:ext>
                </a:extLst>
              </a:tr>
              <a:tr h="370840">
                <a:tc>
                  <a:txBody>
                    <a:bodyPr/>
                    <a:lstStyle/>
                    <a:p>
                      <a:r>
                        <a:rPr lang="fr-FR">
                          <a:solidFill>
                            <a:srgbClr val="FFC000"/>
                          </a:solidFill>
                        </a:rPr>
                        <a:t>1</a:t>
                      </a:r>
                    </a:p>
                  </a:txBody>
                  <a:tcPr/>
                </a:tc>
                <a:tc>
                  <a:txBody>
                    <a:bodyPr/>
                    <a:lstStyle/>
                    <a:p>
                      <a:r>
                        <a:rPr lang="fr-FR">
                          <a:solidFill>
                            <a:srgbClr val="FFC000"/>
                          </a:solidFill>
                        </a:rPr>
                        <a:t>0</a:t>
                      </a:r>
                    </a:p>
                  </a:txBody>
                  <a:tcPr/>
                </a:tc>
                <a:tc>
                  <a:txBody>
                    <a:bodyPr/>
                    <a:lstStyle/>
                    <a:p>
                      <a:r>
                        <a:rPr lang="fr-FR">
                          <a:solidFill>
                            <a:srgbClr val="FFC000"/>
                          </a:solidFill>
                        </a:rPr>
                        <a:t>0</a:t>
                      </a:r>
                    </a:p>
                  </a:txBody>
                  <a:tcPr/>
                </a:tc>
                <a:tc>
                  <a:txBody>
                    <a:bodyPr/>
                    <a:lstStyle/>
                    <a:p>
                      <a:r>
                        <a:rPr lang="fr-FR">
                          <a:solidFill>
                            <a:srgbClr val="FFC000"/>
                          </a:solidFill>
                        </a:rPr>
                        <a:t>1</a:t>
                      </a:r>
                    </a:p>
                  </a:txBody>
                  <a:tcPr/>
                </a:tc>
                <a:extLst>
                  <a:ext uri="{0D108BD9-81ED-4DB2-BD59-A6C34878D82A}">
                    <a16:rowId xmlns:a16="http://schemas.microsoft.com/office/drawing/2014/main" val="10007"/>
                  </a:ext>
                </a:extLst>
              </a:tr>
              <a:tr h="370840">
                <a:tc>
                  <a:txBody>
                    <a:bodyPr/>
                    <a:lstStyle/>
                    <a:p>
                      <a:endParaRPr lang="fr-FR">
                        <a:solidFill>
                          <a:srgbClr val="FFC000"/>
                        </a:solidFill>
                      </a:endParaRPr>
                    </a:p>
                  </a:txBody>
                  <a:tcPr/>
                </a:tc>
                <a:tc>
                  <a:txBody>
                    <a:bodyPr/>
                    <a:lstStyle/>
                    <a:p>
                      <a:endParaRPr lang="fr-FR">
                        <a:solidFill>
                          <a:srgbClr val="FFC000"/>
                        </a:solidFill>
                      </a:endParaRPr>
                    </a:p>
                  </a:txBody>
                  <a:tcPr/>
                </a:tc>
                <a:tc>
                  <a:txBody>
                    <a:bodyPr/>
                    <a:lstStyle/>
                    <a:p>
                      <a:endParaRPr lang="fr-FR">
                        <a:solidFill>
                          <a:srgbClr val="FFC000"/>
                        </a:solidFill>
                      </a:endParaRPr>
                    </a:p>
                  </a:txBody>
                  <a:tcPr/>
                </a:tc>
                <a:tc>
                  <a:txBody>
                    <a:bodyPr/>
                    <a:lstStyle/>
                    <a:p>
                      <a:r>
                        <a:rPr lang="fr-FR" dirty="0">
                          <a:solidFill>
                            <a:schemeClr val="tx1"/>
                          </a:solidFill>
                        </a:rPr>
                        <a:t>0</a:t>
                      </a:r>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5047642" y="2708920"/>
            <a:ext cx="3916846" cy="4320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047642" y="3284984"/>
            <a:ext cx="3916846" cy="201622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7" name="ZoneTexte 6"/>
              <p:cNvSpPr txBox="1"/>
              <p:nvPr/>
            </p:nvSpPr>
            <p:spPr>
              <a:xfrm>
                <a:off x="359246" y="5661248"/>
                <a:ext cx="7886699" cy="1292662"/>
              </a:xfrm>
              <a:prstGeom prst="rect">
                <a:avLst/>
              </a:prstGeom>
              <a:noFill/>
            </p:spPr>
            <p:txBody>
              <a:bodyPr wrap="square" rtlCol="0">
                <a:spAutoFit/>
              </a:bodyPr>
              <a:lstStyle/>
              <a:p>
                <a:r>
                  <a:rPr lang="fr-FR" sz="2400" b="1" dirty="0"/>
                  <a:t>Output=((</a:t>
                </a:r>
                <a14:m>
                  <m:oMath xmlns:m="http://schemas.openxmlformats.org/officeDocument/2006/math">
                    <m:acc>
                      <m:accPr>
                        <m:chr m:val="̅"/>
                        <m:ctrlPr>
                          <a:rPr lang="fr-FR" sz="2400" b="1" i="1" smtClean="0">
                            <a:solidFill>
                              <a:schemeClr val="accent4"/>
                            </a:solidFill>
                            <a:latin typeface="Cambria Math" panose="02040503050406030204" pitchFamily="18" charset="0"/>
                          </a:rPr>
                        </m:ctrlPr>
                      </m:accPr>
                      <m:e>
                        <m:r>
                          <a:rPr lang="fr-FR" sz="2400" b="1" i="1" smtClean="0">
                            <a:solidFill>
                              <a:schemeClr val="accent4"/>
                            </a:solidFill>
                            <a:latin typeface="Cambria Math" panose="02040503050406030204" pitchFamily="18" charset="0"/>
                          </a:rPr>
                          <m:t>𝑨</m:t>
                        </m:r>
                      </m:e>
                    </m:acc>
                    <m:r>
                      <a:rPr lang="fr-FR" sz="2400" b="1" i="0" smtClean="0">
                        <a:solidFill>
                          <a:schemeClr val="accent4"/>
                        </a:solidFill>
                        <a:latin typeface="Cambria Math" panose="02040503050406030204" pitchFamily="18" charset="0"/>
                      </a:rPr>
                      <m:t> </m:t>
                    </m:r>
                  </m:oMath>
                </a14:m>
                <a:r>
                  <a:rPr lang="fr-FR" sz="2400" b="1" dirty="0">
                    <a:solidFill>
                      <a:schemeClr val="accent4"/>
                    </a:solidFill>
                  </a:rPr>
                  <a:t>B C</a:t>
                </a:r>
                <a:r>
                  <a:rPr lang="fr-FR" sz="2400" b="1" dirty="0"/>
                  <a:t>)+(</a:t>
                </a:r>
                <a:r>
                  <a:rPr lang="fr-FR" sz="2400" b="1" dirty="0">
                    <a:solidFill>
                      <a:srgbClr val="002060"/>
                    </a:solidFill>
                  </a:rPr>
                  <a:t>C+</a:t>
                </a:r>
                <a14:m>
                  <m:oMath xmlns:m="http://schemas.openxmlformats.org/officeDocument/2006/math">
                    <m:acc>
                      <m:accPr>
                        <m:chr m:val="̅"/>
                        <m:ctrlPr>
                          <a:rPr lang="fr-FR" sz="2400" b="1" i="1" smtClean="0">
                            <a:latin typeface="Cambria Math" panose="02040503050406030204" pitchFamily="18" charset="0"/>
                          </a:rPr>
                        </m:ctrlPr>
                      </m:accPr>
                      <m:e>
                        <m:r>
                          <a:rPr lang="fr-FR" sz="2400" b="1" i="1" smtClean="0">
                            <a:solidFill>
                              <a:srgbClr val="002060"/>
                            </a:solidFill>
                            <a:latin typeface="Cambria Math" panose="02040503050406030204" pitchFamily="18" charset="0"/>
                          </a:rPr>
                          <m:t>𝑩</m:t>
                        </m:r>
                      </m:e>
                    </m:acc>
                  </m:oMath>
                </a14:m>
                <a:r>
                  <a:rPr lang="fr-FR" sz="2400" b="1" dirty="0"/>
                  <a:t>)</a:t>
                </a:r>
              </a:p>
              <a:p>
                <a:r>
                  <a:rPr lang="fr-FR" dirty="0" err="1"/>
                  <a:t>After</a:t>
                </a:r>
                <a:r>
                  <a:rPr lang="fr-FR" dirty="0"/>
                  <a:t> simplification F=…..</a:t>
                </a:r>
              </a:p>
              <a:p>
                <a:r>
                  <a:rPr lang="en-US" dirty="0"/>
                  <a:t>It can sometimes be inferred that the system is faulty regardless of some events
</a:t>
                </a:r>
                <a:endParaRPr lang="fr-FR" dirty="0"/>
              </a:p>
            </p:txBody>
          </p:sp>
        </mc:Choice>
        <mc:Fallback>
          <p:sp>
            <p:nvSpPr>
              <p:cNvPr id="7" name="ZoneTexte 6"/>
              <p:cNvSpPr txBox="1">
                <a:spLocks noRot="1" noChangeAspect="1" noMove="1" noResize="1" noEditPoints="1" noAdjustHandles="1" noChangeArrowheads="1" noChangeShapeType="1" noTextEdit="1"/>
              </p:cNvSpPr>
              <p:nvPr/>
            </p:nvSpPr>
            <p:spPr>
              <a:xfrm>
                <a:off x="359246" y="5661248"/>
                <a:ext cx="7886699" cy="1292662"/>
              </a:xfrm>
              <a:prstGeom prst="rect">
                <a:avLst/>
              </a:prstGeom>
              <a:blipFill>
                <a:blip r:embed="rId3"/>
                <a:stretch>
                  <a:fillRect l="-1236" t="-3774"/>
                </a:stretch>
              </a:blipFill>
            </p:spPr>
            <p:txBody>
              <a:bodyPr/>
              <a:lstStyle/>
              <a:p>
                <a:r>
                  <a:rPr lang="fr-FR">
                    <a:noFill/>
                  </a:rPr>
                  <a:t> </a:t>
                </a:r>
              </a:p>
            </p:txBody>
          </p:sp>
        </mc:Fallback>
      </mc:AlternateContent>
    </p:spTree>
    <p:extLst>
      <p:ext uri="{BB962C8B-B14F-4D97-AF65-F5344CB8AC3E}">
        <p14:creationId xmlns:p14="http://schemas.microsoft.com/office/powerpoint/2010/main" val="318415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Fault</a:t>
            </a:r>
            <a:r>
              <a:rPr lang="fr-FR" dirty="0"/>
              <a:t> </a:t>
            </a:r>
            <a:r>
              <a:rPr lang="fr-FR" dirty="0" err="1"/>
              <a:t>Tree</a:t>
            </a:r>
            <a:r>
              <a:rPr lang="fr-FR" dirty="0"/>
              <a:t>:</a:t>
            </a:r>
            <a:br>
              <a:rPr lang="fr-FR" dirty="0"/>
            </a:br>
            <a:r>
              <a:rPr lang="fr-FR" dirty="0" err="1"/>
              <a:t>Probabilistic</a:t>
            </a:r>
            <a:r>
              <a:rPr lang="fr-FR" dirty="0"/>
              <a:t> estimation</a:t>
            </a:r>
          </a:p>
        </p:txBody>
      </p:sp>
      <mc:AlternateContent xmlns:mc="http://schemas.openxmlformats.org/markup-compatibility/2006" xmlns:a14="http://schemas.microsoft.com/office/drawing/2010/main">
        <mc:Choice Requires="a14">
          <p:sp>
            <p:nvSpPr>
              <p:cNvPr id="7" name="ZoneTexte 6"/>
              <p:cNvSpPr txBox="1"/>
              <p:nvPr/>
            </p:nvSpPr>
            <p:spPr>
              <a:xfrm>
                <a:off x="323529" y="2348880"/>
                <a:ext cx="6480720" cy="4462760"/>
              </a:xfrm>
              <a:prstGeom prst="rect">
                <a:avLst/>
              </a:prstGeom>
              <a:noFill/>
            </p:spPr>
            <p:txBody>
              <a:bodyPr wrap="square" rtlCol="0">
                <a:spAutoFit/>
              </a:bodyPr>
              <a:lstStyle/>
              <a:p>
                <a:pPr algn="ctr"/>
                <a:r>
                  <a:rPr lang="fr-FR" sz="2800" b="1" dirty="0">
                    <a:solidFill>
                      <a:schemeClr val="accent4"/>
                    </a:solidFill>
                  </a:rPr>
                  <a:t>X ou Y= X+Y</a:t>
                </a:r>
              </a:p>
              <a:p>
                <a:pPr algn="ctr"/>
                <a:r>
                  <a:rPr lang="fr-FR" sz="2800" b="1" dirty="0">
                    <a:solidFill>
                      <a:schemeClr val="accent4"/>
                    </a:solidFill>
                  </a:rPr>
                  <a:t>X et Y= XY</a:t>
                </a:r>
              </a:p>
              <a:p>
                <a:pPr algn="ctr"/>
                <a:r>
                  <a:rPr lang="fr-FR" sz="2800" b="1" dirty="0">
                    <a:solidFill>
                      <a:schemeClr val="accent4"/>
                    </a:solidFill>
                  </a:rPr>
                  <a:t>P(non X)=1-P(X)</a:t>
                </a:r>
              </a:p>
              <a:p>
                <a:pPr algn="ctr"/>
                <a:r>
                  <a:rPr lang="fr-FR" sz="2800" b="1" dirty="0">
                    <a:solidFill>
                      <a:schemeClr val="accent4"/>
                    </a:solidFill>
                  </a:rPr>
                  <a:t>P(X+Y)=P(X)+P(Y)- P(X)*P(Y)</a:t>
                </a:r>
              </a:p>
              <a:p>
                <a:pPr algn="ctr"/>
                <a:r>
                  <a:rPr lang="fr-FR" sz="2800" b="1" dirty="0">
                    <a:solidFill>
                      <a:schemeClr val="accent4"/>
                    </a:solidFill>
                  </a:rPr>
                  <a:t>P(XY)=P(X)*P(Y)</a:t>
                </a:r>
              </a:p>
              <a:p>
                <a:r>
                  <a:rPr lang="fr-FR" sz="2400" b="1" dirty="0"/>
                  <a:t>P(A)=0.4 P(B)=0.1 P(C) =0.2</a:t>
                </a:r>
              </a:p>
              <a:p>
                <a:r>
                  <a:rPr lang="fr-FR" sz="2400" b="1" dirty="0"/>
                  <a:t>1-R=F=P</a:t>
                </a:r>
                <a14:m>
                  <m:oMath xmlns:m="http://schemas.openxmlformats.org/officeDocument/2006/math">
                    <m:r>
                      <a:rPr lang="fr-FR" sz="2400" b="1" i="1" smtClean="0">
                        <a:solidFill>
                          <a:schemeClr val="accent4"/>
                        </a:solidFill>
                        <a:latin typeface="Cambria Math" panose="02040503050406030204" pitchFamily="18" charset="0"/>
                      </a:rPr>
                      <m:t>(</m:t>
                    </m:r>
                    <m:acc>
                      <m:accPr>
                        <m:chr m:val="̅"/>
                        <m:ctrlPr>
                          <a:rPr lang="fr-FR" sz="2400" b="1" i="1">
                            <a:solidFill>
                              <a:schemeClr val="accent4"/>
                            </a:solidFill>
                            <a:latin typeface="Cambria Math" panose="02040503050406030204" pitchFamily="18" charset="0"/>
                          </a:rPr>
                        </m:ctrlPr>
                      </m:accPr>
                      <m:e>
                        <m:r>
                          <a:rPr lang="fr-FR" sz="2400" b="1" i="1">
                            <a:solidFill>
                              <a:schemeClr val="accent4"/>
                            </a:solidFill>
                            <a:latin typeface="Cambria Math" panose="02040503050406030204" pitchFamily="18" charset="0"/>
                          </a:rPr>
                          <m:t>𝑨</m:t>
                        </m:r>
                      </m:e>
                    </m:acc>
                    <m:r>
                      <a:rPr lang="fr-FR" sz="2400" b="1">
                        <a:solidFill>
                          <a:schemeClr val="accent4"/>
                        </a:solidFill>
                        <a:latin typeface="Cambria Math" panose="02040503050406030204" pitchFamily="18" charset="0"/>
                      </a:rPr>
                      <m:t> </m:t>
                    </m:r>
                  </m:oMath>
                </a14:m>
                <a:r>
                  <a:rPr lang="fr-FR" sz="2400" b="1" dirty="0">
                    <a:solidFill>
                      <a:schemeClr val="accent4"/>
                    </a:solidFill>
                  </a:rPr>
                  <a:t>B C</a:t>
                </a:r>
                <a:r>
                  <a:rPr lang="fr-FR" sz="2400" b="1" dirty="0"/>
                  <a:t>+(</a:t>
                </a:r>
                <a:r>
                  <a:rPr lang="fr-FR" sz="2400" b="1" dirty="0">
                    <a:solidFill>
                      <a:srgbClr val="002060"/>
                    </a:solidFill>
                  </a:rPr>
                  <a:t>C+</a:t>
                </a:r>
                <a14:m>
                  <m:oMath xmlns:m="http://schemas.openxmlformats.org/officeDocument/2006/math">
                    <m:acc>
                      <m:accPr>
                        <m:chr m:val="̅"/>
                        <m:ctrlPr>
                          <a:rPr lang="fr-FR" sz="2400" b="1" i="1">
                            <a:latin typeface="Cambria Math" panose="02040503050406030204" pitchFamily="18" charset="0"/>
                          </a:rPr>
                        </m:ctrlPr>
                      </m:accPr>
                      <m:e>
                        <m:r>
                          <a:rPr lang="fr-FR" sz="2400" b="1" i="1">
                            <a:solidFill>
                              <a:srgbClr val="002060"/>
                            </a:solidFill>
                            <a:latin typeface="Cambria Math" panose="02040503050406030204" pitchFamily="18" charset="0"/>
                          </a:rPr>
                          <m:t>𝑩</m:t>
                        </m:r>
                      </m:e>
                    </m:acc>
                    <m:r>
                      <a:rPr lang="fr-FR" sz="2400" b="1" i="0" smtClean="0">
                        <a:solidFill>
                          <a:srgbClr val="002060"/>
                        </a:solidFill>
                        <a:latin typeface="Cambria Math" panose="02040503050406030204" pitchFamily="18" charset="0"/>
                      </a:rPr>
                      <m:t>))=</m:t>
                    </m:r>
                  </m:oMath>
                </a14:m>
                <a:endParaRPr lang="fr-FR" sz="2400" b="1" dirty="0"/>
              </a:p>
              <a:p>
                <a:r>
                  <a:rPr lang="fr-FR" sz="2400" b="1" dirty="0"/>
                  <a:t>0.6*0.1*0.2+</a:t>
                </a:r>
              </a:p>
              <a:p>
                <a:r>
                  <a:rPr lang="fr-FR" sz="2400" b="1" dirty="0"/>
                  <a:t>0.2+0.9-0.2*0.9</a:t>
                </a:r>
              </a:p>
              <a:p>
                <a:pPr marL="342900" indent="-342900">
                  <a:buFontTx/>
                  <a:buChar char="-"/>
                </a:pPr>
                <a:r>
                  <a:rPr lang="fr-FR" sz="2400" b="1" dirty="0"/>
                  <a:t>(0.6*0.1*0.2)*(0.2+0.9-0.2*0.9)</a:t>
                </a:r>
              </a:p>
              <a:p>
                <a:endParaRPr lang="fr-FR" sz="2400" b="1" dirty="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ZoneTexte 6"/>
              <p:cNvSpPr txBox="1">
                <a:spLocks noRot="1" noChangeAspect="1" noMove="1" noResize="1" noEditPoints="1" noAdjustHandles="1" noChangeArrowheads="1" noChangeShapeType="1" noTextEdit="1"/>
              </p:cNvSpPr>
              <p:nvPr/>
            </p:nvSpPr>
            <p:spPr>
              <a:xfrm>
                <a:off x="323529" y="2348880"/>
                <a:ext cx="6480720" cy="4462760"/>
              </a:xfrm>
              <a:prstGeom prst="rect">
                <a:avLst/>
              </a:prstGeom>
              <a:blipFill rotWithShape="0">
                <a:blip r:embed="rId2"/>
                <a:stretch>
                  <a:fillRect l="-1411" t="-1230" r="0" b="0"/>
                </a:stretch>
              </a:blipFill>
            </p:spPr>
            <p:txBody>
              <a:bodyPr/>
              <a:lstStyle/>
              <a:p>
                <a:r>
                  <a:rPr lang="fr-FR">
                    <a:noFill/>
                  </a:rPr>
                  <a:t> </a:t>
                </a:r>
              </a:p>
            </p:txBody>
          </p:sp>
        </mc:Fallback>
      </mc:AlternateContent>
    </p:spTree>
    <p:extLst>
      <p:ext uri="{BB962C8B-B14F-4D97-AF65-F5344CB8AC3E}">
        <p14:creationId xmlns:p14="http://schemas.microsoft.com/office/powerpoint/2010/main" val="4238765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500" y="5074024"/>
            <a:ext cx="7581900" cy="598032"/>
          </a:xfrm>
        </p:spPr>
        <p:txBody>
          <a:bodyPr vert="horz" lIns="91440" tIns="45720" rIns="91440" bIns="45720" rtlCol="0" anchor="ctr">
            <a:noAutofit/>
          </a:bodyPr>
          <a:lstStyle/>
          <a:p>
            <a:pPr algn="ctr"/>
            <a:r>
              <a:rPr lang="en-US" sz="4000" b="1" dirty="0"/>
              <a:t>4. Petri nets</a:t>
            </a:r>
          </a:p>
        </p:txBody>
      </p:sp>
      <p:pic>
        <p:nvPicPr>
          <p:cNvPr id="6" name="Picture 3" descr="Une image contenant motif&#10;&#10;Description générée automatiquement">
            <a:extLst>
              <a:ext uri="{FF2B5EF4-FFF2-40B4-BE49-F238E27FC236}">
                <a16:creationId xmlns:a16="http://schemas.microsoft.com/office/drawing/2014/main" id="{BC5C6ABC-ECC7-FB9F-DCD0-623EE8F739D4}"/>
              </a:ext>
            </a:extLst>
          </p:cNvPr>
          <p:cNvPicPr>
            <a:picLocks noChangeAspect="1"/>
          </p:cNvPicPr>
          <p:nvPr/>
        </p:nvPicPr>
        <p:blipFill rotWithShape="1">
          <a:blip r:embed="rId2"/>
          <a:srcRect t="12950" b="10676"/>
          <a:stretch/>
        </p:blipFill>
        <p:spPr>
          <a:xfrm>
            <a:off x="20" y="-39"/>
            <a:ext cx="9143980" cy="4172740"/>
          </a:xfrm>
          <a:prstGeom prst="rect">
            <a:avLst/>
          </a:prstGeom>
        </p:spPr>
      </p:pic>
      <p:pic>
        <p:nvPicPr>
          <p:cNvPr id="13" name="Image 12" descr="Une image contenant diagramme, origami, ligne, motif&#10;&#10;Description générée automatiquement">
            <a:extLst>
              <a:ext uri="{FF2B5EF4-FFF2-40B4-BE49-F238E27FC236}">
                <a16:creationId xmlns:a16="http://schemas.microsoft.com/office/drawing/2014/main" id="{317F36AA-9348-4CD1-B7B7-C6D927CD9774}"/>
              </a:ext>
            </a:extLst>
          </p:cNvPr>
          <p:cNvPicPr>
            <a:picLocks noChangeAspect="1"/>
          </p:cNvPicPr>
          <p:nvPr/>
        </p:nvPicPr>
        <p:blipFill rotWithShape="1">
          <a:blip r:embed="rId3"/>
          <a:srcRect t="3905" r="-2" b="-2"/>
          <a:stretch/>
        </p:blipFill>
        <p:spPr>
          <a:xfrm>
            <a:off x="577220" y="692696"/>
            <a:ext cx="6861591" cy="2974186"/>
          </a:xfrm>
          <a:prstGeom prst="rect">
            <a:avLst/>
          </a:prstGeom>
        </p:spPr>
      </p:pic>
    </p:spTree>
    <p:extLst>
      <p:ext uri="{BB962C8B-B14F-4D97-AF65-F5344CB8AC3E}">
        <p14:creationId xmlns:p14="http://schemas.microsoft.com/office/powerpoint/2010/main" val="134851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15616" y="881560"/>
            <a:ext cx="7524328" cy="1179288"/>
          </a:xfrm>
        </p:spPr>
        <p:txBody>
          <a:bodyPr/>
          <a:lstStyle/>
          <a:p>
            <a:r>
              <a:rPr lang="en-US" altLang="ko-KR" dirty="0"/>
              <a:t>Petri net</a:t>
            </a:r>
          </a:p>
        </p:txBody>
      </p:sp>
      <p:sp>
        <p:nvSpPr>
          <p:cNvPr id="6" name="Espace réservé du contenu 5"/>
          <p:cNvSpPr>
            <a:spLocks noGrp="1"/>
          </p:cNvSpPr>
          <p:nvPr>
            <p:ph idx="1"/>
          </p:nvPr>
        </p:nvSpPr>
        <p:spPr>
          <a:xfrm>
            <a:off x="1600632" y="2060848"/>
            <a:ext cx="7291848" cy="2736304"/>
          </a:xfrm>
        </p:spPr>
        <p:txBody>
          <a:bodyPr>
            <a:normAutofit/>
          </a:bodyPr>
          <a:lstStyle/>
          <a:p>
            <a:r>
              <a:rPr lang="en-US" sz="1800" dirty="0">
                <a:solidFill>
                  <a:schemeClr val="tx1"/>
                </a:solidFill>
              </a:rPr>
              <a:t>Petri nets (named after Carl Adam Petri) are graphical and mathematical tools to model and verify the dynamic behavior of high-performance discrete events system such as telecommunications systems, transportation networks. </a:t>
            </a:r>
          </a:p>
          <a:p>
            <a:r>
              <a:rPr lang="en-US" sz="1800" dirty="0">
                <a:solidFill>
                  <a:schemeClr val="tx1"/>
                </a:solidFill>
              </a:rPr>
              <a:t>The basic idea is to describe the state changes in a system with transitions. The Petri nets contain places and transitions that can be connected by directed arcs.</a:t>
            </a:r>
            <a:endParaRPr lang="fr-FR" sz="1800" dirty="0">
              <a:solidFill>
                <a:schemeClr val="tx1"/>
              </a:solidFill>
            </a:endParaRPr>
          </a:p>
        </p:txBody>
      </p:sp>
    </p:spTree>
    <p:extLst>
      <p:ext uri="{BB962C8B-B14F-4D97-AF65-F5344CB8AC3E}">
        <p14:creationId xmlns:p14="http://schemas.microsoft.com/office/powerpoint/2010/main" val="15006428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ko-KR" dirty="0"/>
              <a:t>Petri net,</a:t>
            </a:r>
            <a:r>
              <a:rPr lang="fr-FR" b="1" dirty="0" err="1">
                <a:solidFill>
                  <a:schemeClr val="tx2">
                    <a:lumMod val="75000"/>
                  </a:schemeClr>
                </a:solidFill>
                <a:latin typeface="+mj-lt"/>
              </a:rPr>
              <a:t>Representation</a:t>
            </a:r>
            <a:r>
              <a:rPr lang="en-US" altLang="ko-KR" dirty="0"/>
              <a:t>
</a:t>
            </a:r>
          </a:p>
        </p:txBody>
      </p:sp>
      <p:sp>
        <p:nvSpPr>
          <p:cNvPr id="7" name="Espace réservé du contenu 6"/>
          <p:cNvSpPr>
            <a:spLocks noGrp="1"/>
          </p:cNvSpPr>
          <p:nvPr>
            <p:ph idx="1"/>
          </p:nvPr>
        </p:nvSpPr>
        <p:spPr>
          <a:xfrm>
            <a:off x="1571604" y="2214555"/>
            <a:ext cx="6912768" cy="2995737"/>
          </a:xfrm>
        </p:spPr>
        <p:txBody>
          <a:bodyPr>
            <a:normAutofit/>
          </a:bodyPr>
          <a:lstStyle/>
          <a:p>
            <a:pPr>
              <a:lnSpc>
                <a:spcPct val="90000"/>
              </a:lnSpc>
            </a:pPr>
            <a:r>
              <a:rPr lang="en-US" altLang="ko-KR" sz="2800" b="1" dirty="0">
                <a:latin typeface="Century Gothic" pitchFamily="34" charset="0"/>
              </a:rPr>
              <a:t>C = ( P, T, I, O)</a:t>
            </a:r>
          </a:p>
          <a:p>
            <a:pPr lvl="1">
              <a:lnSpc>
                <a:spcPct val="90000"/>
              </a:lnSpc>
            </a:pPr>
            <a:r>
              <a:rPr lang="en-US" altLang="ko-KR" sz="2000" dirty="0">
                <a:latin typeface="Century Gothic" pitchFamily="34" charset="0"/>
              </a:rPr>
              <a:t>Places</a:t>
            </a:r>
            <a:br>
              <a:rPr lang="en-US" altLang="ko-KR" sz="2000" dirty="0">
                <a:latin typeface="Century Gothic" pitchFamily="34" charset="0"/>
              </a:rPr>
            </a:br>
            <a:r>
              <a:rPr lang="en-US" altLang="ko-KR" sz="2000" dirty="0">
                <a:latin typeface="Century Gothic" pitchFamily="34" charset="0"/>
              </a:rPr>
              <a:t>P = { p</a:t>
            </a:r>
            <a:r>
              <a:rPr lang="en-US" altLang="ko-KR" sz="2000" baseline="-25000" dirty="0">
                <a:latin typeface="Century Gothic" pitchFamily="34" charset="0"/>
              </a:rPr>
              <a:t>1</a:t>
            </a:r>
            <a:r>
              <a:rPr lang="en-US" altLang="ko-KR" sz="2000" dirty="0">
                <a:latin typeface="Century Gothic" pitchFamily="34" charset="0"/>
              </a:rPr>
              <a:t>, p</a:t>
            </a:r>
            <a:r>
              <a:rPr lang="en-US" altLang="ko-KR" sz="2000" baseline="-25000" dirty="0">
                <a:latin typeface="Century Gothic" pitchFamily="34" charset="0"/>
              </a:rPr>
              <a:t>2</a:t>
            </a:r>
            <a:r>
              <a:rPr lang="en-US" altLang="ko-KR" sz="2000" dirty="0">
                <a:latin typeface="Century Gothic" pitchFamily="34" charset="0"/>
              </a:rPr>
              <a:t>, p</a:t>
            </a:r>
            <a:r>
              <a:rPr lang="en-US" altLang="ko-KR" sz="2000" baseline="-25000" dirty="0">
                <a:latin typeface="Century Gothic" pitchFamily="34" charset="0"/>
              </a:rPr>
              <a:t>3</a:t>
            </a:r>
            <a:r>
              <a:rPr lang="en-US" altLang="ko-KR" sz="2000" dirty="0">
                <a:latin typeface="Century Gothic" pitchFamily="34" charset="0"/>
              </a:rPr>
              <a:t>, …, </a:t>
            </a:r>
            <a:r>
              <a:rPr lang="en-US" altLang="ko-KR" sz="2000" dirty="0" err="1">
                <a:latin typeface="Century Gothic" pitchFamily="34" charset="0"/>
              </a:rPr>
              <a:t>p</a:t>
            </a:r>
            <a:r>
              <a:rPr lang="en-US" altLang="ko-KR" sz="2000" baseline="-25000" dirty="0" err="1">
                <a:latin typeface="Century Gothic" pitchFamily="34" charset="0"/>
              </a:rPr>
              <a:t>n</a:t>
            </a:r>
            <a:r>
              <a:rPr lang="en-US" altLang="ko-KR" sz="2000" dirty="0">
                <a:latin typeface="Century Gothic" pitchFamily="34" charset="0"/>
              </a:rPr>
              <a:t>}</a:t>
            </a:r>
          </a:p>
          <a:p>
            <a:pPr lvl="1">
              <a:lnSpc>
                <a:spcPct val="90000"/>
              </a:lnSpc>
            </a:pPr>
            <a:r>
              <a:rPr lang="en-US" altLang="ko-KR" sz="2000" dirty="0">
                <a:latin typeface="Century Gothic" pitchFamily="34" charset="0"/>
              </a:rPr>
              <a:t>Transitions</a:t>
            </a:r>
            <a:br>
              <a:rPr lang="en-US" altLang="ko-KR" sz="2000" dirty="0">
                <a:latin typeface="Century Gothic" pitchFamily="34" charset="0"/>
              </a:rPr>
            </a:br>
            <a:r>
              <a:rPr lang="en-US" altLang="ko-KR" sz="2000" dirty="0">
                <a:latin typeface="Century Gothic" pitchFamily="34" charset="0"/>
              </a:rPr>
              <a:t>T = { t</a:t>
            </a:r>
            <a:r>
              <a:rPr lang="en-US" altLang="ko-KR" sz="2000" baseline="-25000" dirty="0">
                <a:latin typeface="Century Gothic" pitchFamily="34" charset="0"/>
              </a:rPr>
              <a:t>1</a:t>
            </a:r>
            <a:r>
              <a:rPr lang="en-US" altLang="ko-KR" sz="2000" dirty="0">
                <a:latin typeface="Century Gothic" pitchFamily="34" charset="0"/>
              </a:rPr>
              <a:t>, t</a:t>
            </a:r>
            <a:r>
              <a:rPr lang="en-US" altLang="ko-KR" sz="2000" baseline="-25000" dirty="0">
                <a:latin typeface="Century Gothic" pitchFamily="34" charset="0"/>
              </a:rPr>
              <a:t>2</a:t>
            </a:r>
            <a:r>
              <a:rPr lang="en-US" altLang="ko-KR" sz="2000" dirty="0">
                <a:latin typeface="Century Gothic" pitchFamily="34" charset="0"/>
              </a:rPr>
              <a:t>, t</a:t>
            </a:r>
            <a:r>
              <a:rPr lang="en-US" altLang="ko-KR" sz="2000" baseline="-25000" dirty="0">
                <a:latin typeface="Century Gothic" pitchFamily="34" charset="0"/>
              </a:rPr>
              <a:t>3</a:t>
            </a:r>
            <a:r>
              <a:rPr lang="en-US" altLang="ko-KR" sz="2000" dirty="0">
                <a:latin typeface="Century Gothic" pitchFamily="34" charset="0"/>
              </a:rPr>
              <a:t>, …, </a:t>
            </a:r>
            <a:r>
              <a:rPr lang="en-US" altLang="ko-KR" sz="2000" dirty="0" err="1">
                <a:latin typeface="Century Gothic" pitchFamily="34" charset="0"/>
              </a:rPr>
              <a:t>t</a:t>
            </a:r>
            <a:r>
              <a:rPr lang="en-US" altLang="ko-KR" sz="2000" baseline="-25000" dirty="0" err="1">
                <a:latin typeface="Century Gothic" pitchFamily="34" charset="0"/>
              </a:rPr>
              <a:t>n</a:t>
            </a:r>
            <a:r>
              <a:rPr lang="en-US" altLang="ko-KR" sz="2000" dirty="0">
                <a:latin typeface="Century Gothic" pitchFamily="34" charset="0"/>
              </a:rPr>
              <a:t>}</a:t>
            </a:r>
          </a:p>
          <a:p>
            <a:pPr lvl="1"/>
            <a:r>
              <a:rPr lang="en-US" altLang="ko-KR" sz="2000" dirty="0">
                <a:latin typeface="Century Gothic" pitchFamily="34" charset="0"/>
              </a:rPr>
              <a:t>Input </a:t>
            </a:r>
            <a:br>
              <a:rPr lang="en-US" altLang="ko-KR" sz="2000" dirty="0">
                <a:latin typeface="Century Gothic" pitchFamily="34" charset="0"/>
              </a:rPr>
            </a:br>
            <a:r>
              <a:rPr lang="en-US" altLang="ko-KR" sz="2000" dirty="0">
                <a:latin typeface="Century Gothic" pitchFamily="34" charset="0"/>
              </a:rPr>
              <a:t>I : T </a:t>
            </a:r>
            <a:r>
              <a:rPr lang="en-US" altLang="ko-KR" sz="2000" dirty="0">
                <a:latin typeface="Century Gothic" pitchFamily="34" charset="0"/>
                <a:sym typeface="Wingdings" pitchFamily="2" charset="2"/>
              </a:rPr>
              <a:t> </a:t>
            </a:r>
            <a:r>
              <a:rPr lang="en-US" altLang="ko-KR" sz="2000" dirty="0" err="1">
                <a:latin typeface="Century Gothic" pitchFamily="34" charset="0"/>
                <a:sym typeface="Wingdings" pitchFamily="2" charset="2"/>
              </a:rPr>
              <a:t>P</a:t>
            </a:r>
            <a:r>
              <a:rPr lang="en-US" altLang="ko-KR" sz="2000" baseline="30000" dirty="0" err="1">
                <a:latin typeface="Century Gothic" pitchFamily="34" charset="0"/>
                <a:sym typeface="Wingdings" pitchFamily="2" charset="2"/>
              </a:rPr>
              <a:t>r</a:t>
            </a:r>
            <a:r>
              <a:rPr lang="en-US" altLang="ko-KR" sz="2000" dirty="0">
                <a:latin typeface="Century Gothic" pitchFamily="34" charset="0"/>
                <a:sym typeface="Wingdings" pitchFamily="2" charset="2"/>
              </a:rPr>
              <a:t> (r = Number of places)</a:t>
            </a:r>
          </a:p>
          <a:p>
            <a:pPr lvl="1"/>
            <a:r>
              <a:rPr lang="en-US" altLang="ko-KR" sz="2000" dirty="0">
                <a:latin typeface="Century Gothic" pitchFamily="34" charset="0"/>
                <a:sym typeface="Wingdings" pitchFamily="2" charset="2"/>
              </a:rPr>
              <a:t>Output</a:t>
            </a:r>
            <a:br>
              <a:rPr lang="en-US" altLang="ko-KR" sz="2000" dirty="0">
                <a:latin typeface="Century Gothic" pitchFamily="34" charset="0"/>
                <a:sym typeface="Wingdings" pitchFamily="2" charset="2"/>
              </a:rPr>
            </a:br>
            <a:r>
              <a:rPr lang="en-US" altLang="ko-KR" sz="2000" dirty="0">
                <a:latin typeface="Century Gothic" pitchFamily="34" charset="0"/>
              </a:rPr>
              <a:t>O : T </a:t>
            </a:r>
            <a:r>
              <a:rPr lang="en-US" altLang="ko-KR" sz="2000" dirty="0">
                <a:latin typeface="Century Gothic" pitchFamily="34" charset="0"/>
                <a:sym typeface="Wingdings" pitchFamily="2" charset="2"/>
              </a:rPr>
              <a:t> </a:t>
            </a:r>
            <a:r>
              <a:rPr lang="en-US" altLang="ko-KR" sz="2000" dirty="0" err="1">
                <a:latin typeface="Century Gothic" pitchFamily="34" charset="0"/>
                <a:sym typeface="Wingdings" pitchFamily="2" charset="2"/>
              </a:rPr>
              <a:t>P</a:t>
            </a:r>
            <a:r>
              <a:rPr lang="en-US" altLang="ko-KR" sz="2000" baseline="30000" dirty="0" err="1">
                <a:latin typeface="Century Gothic" pitchFamily="34" charset="0"/>
                <a:sym typeface="Wingdings" pitchFamily="2" charset="2"/>
              </a:rPr>
              <a:t>q</a:t>
            </a:r>
            <a:r>
              <a:rPr lang="en-US" altLang="ko-KR" sz="2000" dirty="0">
                <a:latin typeface="Century Gothic" pitchFamily="34" charset="0"/>
                <a:sym typeface="Wingdings" pitchFamily="2" charset="2"/>
              </a:rPr>
              <a:t> (q = Number of places)</a:t>
            </a:r>
            <a:endParaRPr lang="fr-FR" dirty="0"/>
          </a:p>
        </p:txBody>
      </p:sp>
      <p:sp>
        <p:nvSpPr>
          <p:cNvPr id="45" name="Oval 146"/>
          <p:cNvSpPr>
            <a:spLocks noChangeArrowheads="1"/>
          </p:cNvSpPr>
          <p:nvPr/>
        </p:nvSpPr>
        <p:spPr bwMode="auto">
          <a:xfrm>
            <a:off x="8001024" y="342900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6" name="Line 148"/>
          <p:cNvSpPr>
            <a:spLocks noChangeShapeType="1"/>
          </p:cNvSpPr>
          <p:nvPr/>
        </p:nvSpPr>
        <p:spPr bwMode="auto">
          <a:xfrm>
            <a:off x="7202512" y="3276600"/>
            <a:ext cx="381000" cy="304800"/>
          </a:xfrm>
          <a:prstGeom prst="line">
            <a:avLst/>
          </a:prstGeom>
          <a:noFill/>
          <a:ln w="9525">
            <a:solidFill>
              <a:schemeClr val="tx1"/>
            </a:solidFill>
            <a:round/>
            <a:tailEnd type="triangle" w="med" len="med"/>
          </a:ln>
        </p:spPr>
        <p:txBody>
          <a:bodyPr/>
          <a:lstStyle/>
          <a:p>
            <a:endParaRPr lang="fr-FR"/>
          </a:p>
        </p:txBody>
      </p:sp>
      <p:grpSp>
        <p:nvGrpSpPr>
          <p:cNvPr id="47" name="Group 149"/>
          <p:cNvGrpSpPr/>
          <p:nvPr/>
        </p:nvGrpSpPr>
        <p:grpSpPr>
          <a:xfrm>
            <a:off x="6781824" y="2819400"/>
            <a:ext cx="533400" cy="533400"/>
            <a:chOff x="3408" y="720"/>
            <a:chExt cx="336" cy="336"/>
          </a:xfrm>
        </p:grpSpPr>
        <p:sp>
          <p:nvSpPr>
            <p:cNvPr id="48" name="Oval 150"/>
            <p:cNvSpPr>
              <a:spLocks noChangeArrowheads="1"/>
            </p:cNvSpPr>
            <p:nvPr/>
          </p:nvSpPr>
          <p:spPr bwMode="auto">
            <a:xfrm>
              <a:off x="3408" y="720"/>
              <a:ext cx="336" cy="336"/>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9" name="Oval 151"/>
            <p:cNvSpPr>
              <a:spLocks noChangeArrowheads="1"/>
            </p:cNvSpPr>
            <p:nvPr/>
          </p:nvSpPr>
          <p:spPr bwMode="auto">
            <a:xfrm>
              <a:off x="3504" y="826"/>
              <a:ext cx="134" cy="134"/>
            </a:xfrm>
            <a:prstGeom prst="ellipse">
              <a:avLst/>
            </a:prstGeom>
            <a:solidFill>
              <a:schemeClr val="tx1"/>
            </a:solidFill>
            <a:ln w="12700">
              <a:solidFill>
                <a:schemeClr val="tx1"/>
              </a:solidFill>
              <a:round/>
            </a:ln>
          </p:spPr>
          <p:txBody>
            <a:bodyPr wrap="none" anchor="ctr"/>
            <a:lstStyle/>
            <a:p>
              <a:endParaRPr lang="fr-FR"/>
            </a:p>
          </p:txBody>
        </p:sp>
      </p:grpSp>
      <p:sp>
        <p:nvSpPr>
          <p:cNvPr id="50" name="Line 152"/>
          <p:cNvSpPr>
            <a:spLocks noChangeShapeType="1"/>
          </p:cNvSpPr>
          <p:nvPr/>
        </p:nvSpPr>
        <p:spPr bwMode="auto">
          <a:xfrm flipV="1">
            <a:off x="7278712" y="3810000"/>
            <a:ext cx="304800" cy="228600"/>
          </a:xfrm>
          <a:prstGeom prst="line">
            <a:avLst/>
          </a:prstGeom>
          <a:noFill/>
          <a:ln w="9525">
            <a:solidFill>
              <a:schemeClr val="tx1"/>
            </a:solidFill>
            <a:round/>
            <a:tailEnd type="triangle" w="med" len="med"/>
          </a:ln>
        </p:spPr>
        <p:txBody>
          <a:bodyPr/>
          <a:lstStyle/>
          <a:p>
            <a:endParaRPr lang="fr-FR"/>
          </a:p>
        </p:txBody>
      </p:sp>
      <p:grpSp>
        <p:nvGrpSpPr>
          <p:cNvPr id="51" name="Group 153"/>
          <p:cNvGrpSpPr/>
          <p:nvPr/>
        </p:nvGrpSpPr>
        <p:grpSpPr>
          <a:xfrm>
            <a:off x="6772299" y="3886200"/>
            <a:ext cx="533400" cy="533400"/>
            <a:chOff x="3408" y="720"/>
            <a:chExt cx="336" cy="336"/>
          </a:xfrm>
        </p:grpSpPr>
        <p:sp>
          <p:nvSpPr>
            <p:cNvPr id="52" name="Oval 154"/>
            <p:cNvSpPr>
              <a:spLocks noChangeArrowheads="1"/>
            </p:cNvSpPr>
            <p:nvPr/>
          </p:nvSpPr>
          <p:spPr bwMode="auto">
            <a:xfrm>
              <a:off x="3408" y="720"/>
              <a:ext cx="336" cy="336"/>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53" name="Oval 155"/>
            <p:cNvSpPr>
              <a:spLocks noChangeArrowheads="1"/>
            </p:cNvSpPr>
            <p:nvPr/>
          </p:nvSpPr>
          <p:spPr bwMode="auto">
            <a:xfrm>
              <a:off x="3504" y="826"/>
              <a:ext cx="134" cy="134"/>
            </a:xfrm>
            <a:prstGeom prst="ellipse">
              <a:avLst/>
            </a:prstGeom>
            <a:solidFill>
              <a:schemeClr val="tx1"/>
            </a:solidFill>
            <a:ln w="12700">
              <a:solidFill>
                <a:schemeClr val="tx1"/>
              </a:solidFill>
              <a:round/>
            </a:ln>
          </p:spPr>
          <p:txBody>
            <a:bodyPr wrap="none" anchor="ctr"/>
            <a:lstStyle/>
            <a:p>
              <a:endParaRPr lang="fr-FR"/>
            </a:p>
          </p:txBody>
        </p:sp>
      </p:grpSp>
      <p:sp>
        <p:nvSpPr>
          <p:cNvPr id="54" name="Line 156"/>
          <p:cNvSpPr>
            <a:spLocks noChangeShapeType="1"/>
          </p:cNvSpPr>
          <p:nvPr/>
        </p:nvSpPr>
        <p:spPr bwMode="auto">
          <a:xfrm>
            <a:off x="7659712" y="3733800"/>
            <a:ext cx="304800" cy="0"/>
          </a:xfrm>
          <a:prstGeom prst="line">
            <a:avLst/>
          </a:prstGeom>
          <a:noFill/>
          <a:ln w="9525">
            <a:solidFill>
              <a:schemeClr val="tx1"/>
            </a:solidFill>
            <a:round/>
            <a:tailEnd type="triangle" w="med" len="med"/>
          </a:ln>
        </p:spPr>
        <p:txBody>
          <a:bodyPr/>
          <a:lstStyle/>
          <a:p>
            <a:endParaRPr lang="fr-FR"/>
          </a:p>
        </p:txBody>
      </p:sp>
      <p:sp>
        <p:nvSpPr>
          <p:cNvPr id="63" name="Rectangle 169"/>
          <p:cNvSpPr>
            <a:spLocks noChangeArrowheads="1"/>
          </p:cNvSpPr>
          <p:nvPr/>
        </p:nvSpPr>
        <p:spPr bwMode="auto">
          <a:xfrm>
            <a:off x="7583512" y="3429000"/>
            <a:ext cx="106362" cy="533400"/>
          </a:xfrm>
          <a:prstGeom prst="rect">
            <a:avLst/>
          </a:prstGeom>
          <a:solidFill>
            <a:schemeClr val="bg2"/>
          </a:solidFill>
          <a:ln w="9525">
            <a:solidFill>
              <a:schemeClr val="tx1"/>
            </a:solidFill>
            <a:miter lim="800000"/>
          </a:ln>
        </p:spPr>
        <p:txBody>
          <a:bodyPr wrap="none" anchor="ctr"/>
          <a:lstStyle/>
          <a:p>
            <a:pPr algn="ctr" latinLnBrk="0"/>
            <a:endParaRPr lang="ko-KR" altLang="en-US" sz="2400" baseline="-25000" dirty="0">
              <a:latin typeface="Times New Roman" charset="0"/>
            </a:endParaRPr>
          </a:p>
          <a:p>
            <a:pPr algn="ctr" latinLnBrk="0"/>
            <a:r>
              <a:rPr lang="ko-KR" altLang="en-US" sz="2400" baseline="-25000" dirty="0">
                <a:latin typeface="Times New Roman" charset="0"/>
              </a:rPr>
              <a:t>   </a:t>
            </a:r>
          </a:p>
          <a:p>
            <a:pPr algn="ctr" latinLnBrk="0"/>
            <a:endParaRPr lang="ko-KR" altLang="en-US" sz="2400" baseline="-25000" dirty="0">
              <a:latin typeface="Times New Roman" charset="0"/>
            </a:endParaRPr>
          </a:p>
          <a:p>
            <a:pPr algn="ctr" latinLnBrk="0"/>
            <a:endParaRPr lang="ko-KR" altLang="en-US" sz="2400" baseline="-25000" dirty="0">
              <a:latin typeface="Times New Roman" charset="0"/>
            </a:endParaRPr>
          </a:p>
          <a:p>
            <a:pPr algn="ctr" latinLnBrk="0"/>
            <a:r>
              <a:rPr lang="ko-KR" altLang="en-US" sz="2400" dirty="0">
                <a:latin typeface="Times New Roman" charset="0"/>
              </a:rPr>
              <a:t>      </a:t>
            </a:r>
            <a:r>
              <a:rPr lang="en-US" altLang="ko-KR" sz="2400" dirty="0">
                <a:latin typeface="Times New Roman" charset="0"/>
              </a:rPr>
              <a:t>t</a:t>
            </a:r>
            <a:r>
              <a:rPr lang="en-US" altLang="ko-KR" sz="2400" baseline="-25000" dirty="0">
                <a:latin typeface="Times New Roman" charset="0"/>
              </a:rPr>
              <a:t>1</a:t>
            </a:r>
          </a:p>
          <a:p>
            <a:pPr algn="ctr" latinLnBrk="0"/>
            <a:r>
              <a:rPr lang="en-US" altLang="ko-KR" sz="2400" baseline="-25000" dirty="0">
                <a:latin typeface="Times New Roman" charset="0"/>
              </a:rPr>
              <a:t>   </a:t>
            </a:r>
          </a:p>
        </p:txBody>
      </p:sp>
    </p:spTree>
    <p:extLst>
      <p:ext uri="{BB962C8B-B14F-4D97-AF65-F5344CB8AC3E}">
        <p14:creationId xmlns:p14="http://schemas.microsoft.com/office/powerpoint/2010/main" val="37867191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ko-KR" dirty="0"/>
              <a:t>Petri net ,</a:t>
            </a:r>
            <a:r>
              <a:rPr lang="fr-FR" b="1" dirty="0">
                <a:solidFill>
                  <a:schemeClr val="tx2">
                    <a:lumMod val="75000"/>
                  </a:schemeClr>
                </a:solidFill>
                <a:latin typeface="+mj-lt"/>
              </a:rPr>
              <a:t> </a:t>
            </a:r>
            <a:r>
              <a:rPr lang="fr-FR" b="1" dirty="0" err="1">
                <a:solidFill>
                  <a:schemeClr val="tx2">
                    <a:lumMod val="75000"/>
                  </a:schemeClr>
                </a:solidFill>
                <a:latin typeface="+mj-lt"/>
              </a:rPr>
              <a:t>Properties</a:t>
            </a:r>
            <a:r>
              <a:rPr lang="fr-FR" b="1" dirty="0">
                <a:solidFill>
                  <a:schemeClr val="tx2">
                    <a:lumMod val="75000"/>
                  </a:schemeClr>
                </a:solidFill>
                <a:latin typeface="+mj-lt"/>
              </a:rPr>
              <a:t> </a:t>
            </a:r>
            <a:r>
              <a:rPr lang="en-US" altLang="ko-KR" dirty="0"/>
              <a:t>
</a:t>
            </a:r>
          </a:p>
        </p:txBody>
      </p:sp>
      <p:sp>
        <p:nvSpPr>
          <p:cNvPr id="27" name="Rectangle 26"/>
          <p:cNvSpPr/>
          <p:nvPr/>
        </p:nvSpPr>
        <p:spPr>
          <a:xfrm>
            <a:off x="1500166" y="1857364"/>
            <a:ext cx="1785950" cy="369332"/>
          </a:xfrm>
          <a:prstGeom prst="rect">
            <a:avLst/>
          </a:prstGeom>
        </p:spPr>
        <p:txBody>
          <a:bodyPr wrap="square">
            <a:spAutoFit/>
          </a:bodyPr>
          <a:lstStyle/>
          <a:p>
            <a:pPr lvl="0">
              <a:buFont typeface="Arial" pitchFamily="34" charset="0"/>
              <a:buChar char="•"/>
            </a:pPr>
            <a:r>
              <a:rPr lang="fr-FR" b="1" dirty="0">
                <a:solidFill>
                  <a:schemeClr val="tx2">
                    <a:lumMod val="75000"/>
                  </a:schemeClr>
                </a:solidFill>
                <a:latin typeface="+mj-lt"/>
              </a:rPr>
              <a:t> </a:t>
            </a:r>
            <a:r>
              <a:rPr lang="fr-FR" b="1" dirty="0" err="1">
                <a:solidFill>
                  <a:schemeClr val="tx2">
                    <a:lumMod val="75000"/>
                  </a:schemeClr>
                </a:solidFill>
                <a:latin typeface="+mj-lt"/>
              </a:rPr>
              <a:t>Properties</a:t>
            </a:r>
            <a:r>
              <a:rPr lang="fr-FR" b="1" dirty="0">
                <a:solidFill>
                  <a:schemeClr val="tx2">
                    <a:lumMod val="75000"/>
                  </a:schemeClr>
                </a:solidFill>
                <a:latin typeface="+mj-lt"/>
              </a:rPr>
              <a:t>:</a:t>
            </a:r>
          </a:p>
        </p:txBody>
      </p:sp>
      <p:sp>
        <p:nvSpPr>
          <p:cNvPr id="28" name="Rectangle 27"/>
          <p:cNvSpPr/>
          <p:nvPr/>
        </p:nvSpPr>
        <p:spPr>
          <a:xfrm>
            <a:off x="1714481" y="2357430"/>
            <a:ext cx="2182008" cy="646331"/>
          </a:xfrm>
          <a:prstGeom prst="rect">
            <a:avLst/>
          </a:prstGeom>
        </p:spPr>
        <p:txBody>
          <a:bodyPr wrap="none">
            <a:spAutoFit/>
          </a:bodyPr>
          <a:lstStyle/>
          <a:p>
            <a:r>
              <a:rPr lang="fr-FR" b="1" dirty="0" err="1">
                <a:solidFill>
                  <a:schemeClr val="accent1">
                    <a:lumMod val="50000"/>
                  </a:schemeClr>
                </a:solidFill>
              </a:rPr>
              <a:t>Sequential</a:t>
            </a:r>
            <a:r>
              <a:rPr lang="fr-FR" b="1" dirty="0">
                <a:solidFill>
                  <a:schemeClr val="accent1">
                    <a:lumMod val="50000"/>
                  </a:schemeClr>
                </a:solidFill>
              </a:rPr>
              <a:t> </a:t>
            </a:r>
            <a:r>
              <a:rPr lang="fr-FR" b="1" dirty="0" err="1">
                <a:solidFill>
                  <a:schemeClr val="accent1">
                    <a:lumMod val="50000"/>
                  </a:schemeClr>
                </a:solidFill>
              </a:rPr>
              <a:t>execution</a:t>
            </a:r>
            <a:r>
              <a:rPr lang="fr-FR" b="1" dirty="0">
                <a:solidFill>
                  <a:schemeClr val="accent1">
                    <a:lumMod val="50000"/>
                  </a:schemeClr>
                </a:solidFill>
              </a:rPr>
              <a:t>
</a:t>
            </a:r>
          </a:p>
        </p:txBody>
      </p:sp>
      <p:sp>
        <p:nvSpPr>
          <p:cNvPr id="29" name="Rectangle 28"/>
          <p:cNvSpPr/>
          <p:nvPr/>
        </p:nvSpPr>
        <p:spPr>
          <a:xfrm>
            <a:off x="5715008" y="2357430"/>
            <a:ext cx="1935786" cy="369332"/>
          </a:xfrm>
          <a:prstGeom prst="rect">
            <a:avLst/>
          </a:prstGeom>
        </p:spPr>
        <p:txBody>
          <a:bodyPr wrap="none">
            <a:spAutoFit/>
          </a:bodyPr>
          <a:lstStyle/>
          <a:p>
            <a:r>
              <a:rPr lang="fr-FR" b="1" dirty="0" err="1">
                <a:solidFill>
                  <a:schemeClr val="accent1">
                    <a:lumMod val="50000"/>
                  </a:schemeClr>
                </a:solidFill>
              </a:rPr>
              <a:t>Synchronization</a:t>
            </a:r>
            <a:endParaRPr lang="fr-FR" b="1" dirty="0">
              <a:solidFill>
                <a:schemeClr val="accent1">
                  <a:lumMod val="50000"/>
                </a:schemeClr>
              </a:solidFill>
            </a:endParaRPr>
          </a:p>
        </p:txBody>
      </p:sp>
      <p:sp>
        <p:nvSpPr>
          <p:cNvPr id="30" name="Rectangle 29"/>
          <p:cNvSpPr/>
          <p:nvPr/>
        </p:nvSpPr>
        <p:spPr>
          <a:xfrm>
            <a:off x="1643042" y="4357695"/>
            <a:ext cx="2571768" cy="2031325"/>
          </a:xfrm>
          <a:prstGeom prst="rect">
            <a:avLst/>
          </a:prstGeom>
        </p:spPr>
        <p:txBody>
          <a:bodyPr wrap="square">
            <a:spAutoFit/>
          </a:bodyPr>
          <a:lstStyle/>
          <a:p>
            <a:r>
              <a:rPr lang="en-US" altLang="ko-KR" dirty="0">
                <a:latin typeface="Century Gothic" pitchFamily="34" charset="0"/>
              </a:rPr>
              <a:t>Transition t2 can only run after t1 has run. This imposes the precedence of the constraints "t2 after t1". 
</a:t>
            </a:r>
          </a:p>
        </p:txBody>
      </p:sp>
      <p:sp>
        <p:nvSpPr>
          <p:cNvPr id="31" name="Rectangle 30"/>
          <p:cNvSpPr/>
          <p:nvPr/>
        </p:nvSpPr>
        <p:spPr>
          <a:xfrm>
            <a:off x="5286380" y="4429132"/>
            <a:ext cx="2571768" cy="1754326"/>
          </a:xfrm>
          <a:prstGeom prst="rect">
            <a:avLst/>
          </a:prstGeom>
        </p:spPr>
        <p:txBody>
          <a:bodyPr wrap="square">
            <a:spAutoFit/>
          </a:bodyPr>
          <a:lstStyle/>
          <a:p>
            <a:r>
              <a:rPr lang="en-US" altLang="ko-KR" dirty="0">
                <a:latin typeface="Century Gothic" pitchFamily="34" charset="0"/>
              </a:rPr>
              <a:t>The t1 transition will only be activated when there is at least one token at each of its input place.
</a:t>
            </a:r>
          </a:p>
        </p:txBody>
      </p:sp>
      <p:sp>
        <p:nvSpPr>
          <p:cNvPr id="32" name="Oval 3"/>
          <p:cNvSpPr>
            <a:spLocks noChangeArrowheads="1"/>
          </p:cNvSpPr>
          <p:nvPr/>
        </p:nvSpPr>
        <p:spPr bwMode="auto">
          <a:xfrm>
            <a:off x="2643166" y="3071810"/>
            <a:ext cx="533400" cy="533400"/>
          </a:xfrm>
          <a:prstGeom prst="ellipse">
            <a:avLst/>
          </a:prstGeom>
          <a:noFill/>
          <a:ln w="12700">
            <a:solidFill>
              <a:schemeClr val="tx1"/>
            </a:solidFill>
            <a:round/>
          </a:ln>
        </p:spPr>
        <p:txBody>
          <a:bodyPr wrap="none" anchor="ctr"/>
          <a:lstStyle/>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r>
              <a:rPr lang="ko-KR" altLang="en-US" sz="2400" baseline="-25000">
                <a:latin typeface="Times New Roman" charset="0"/>
              </a:rPr>
              <a:t>               </a:t>
            </a:r>
            <a:r>
              <a:rPr lang="en-US" altLang="ko-KR" sz="2400">
                <a:latin typeface="Times New Roman" charset="0"/>
              </a:rPr>
              <a:t>p</a:t>
            </a:r>
            <a:r>
              <a:rPr lang="en-US" altLang="ko-KR" sz="2400" baseline="-25000">
                <a:latin typeface="Times New Roman" charset="0"/>
              </a:rPr>
              <a:t>2 </a:t>
            </a:r>
          </a:p>
        </p:txBody>
      </p:sp>
      <p:sp>
        <p:nvSpPr>
          <p:cNvPr id="33" name="Rectangle 5"/>
          <p:cNvSpPr>
            <a:spLocks noChangeArrowheads="1"/>
          </p:cNvSpPr>
          <p:nvPr/>
        </p:nvSpPr>
        <p:spPr bwMode="auto">
          <a:xfrm>
            <a:off x="2308204" y="3071810"/>
            <a:ext cx="106362" cy="533400"/>
          </a:xfrm>
          <a:prstGeom prst="rect">
            <a:avLst/>
          </a:prstGeom>
          <a:solidFill>
            <a:schemeClr val="bg2"/>
          </a:solidFill>
          <a:ln w="9525">
            <a:solidFill>
              <a:schemeClr val="tx1"/>
            </a:solidFill>
            <a:miter lim="800000"/>
          </a:ln>
        </p:spPr>
        <p:txBody>
          <a:bodyPr wrap="none" anchor="ctr"/>
          <a:lstStyle/>
          <a:p>
            <a:pPr algn="ctr" latinLnBrk="0"/>
            <a:endParaRPr lang="ko-KR" altLang="en-US" sz="2400" baseline="-25000" dirty="0">
              <a:latin typeface="Times New Roman" charset="0"/>
            </a:endParaRPr>
          </a:p>
          <a:p>
            <a:pPr algn="ctr" latinLnBrk="0"/>
            <a:r>
              <a:rPr lang="ko-KR" altLang="en-US" sz="2400" baseline="-25000" dirty="0">
                <a:latin typeface="Times New Roman" charset="0"/>
              </a:rPr>
              <a:t>   </a:t>
            </a:r>
          </a:p>
          <a:p>
            <a:pPr algn="ctr" latinLnBrk="0"/>
            <a:endParaRPr lang="ko-KR" altLang="en-US" sz="2400" baseline="-25000" dirty="0">
              <a:latin typeface="Times New Roman" charset="0"/>
            </a:endParaRPr>
          </a:p>
          <a:p>
            <a:pPr algn="ctr" latinLnBrk="0"/>
            <a:endParaRPr lang="ko-KR" altLang="en-US" sz="2400" baseline="-25000" dirty="0">
              <a:latin typeface="Times New Roman" charset="0"/>
            </a:endParaRPr>
          </a:p>
          <a:p>
            <a:pPr algn="ctr" latinLnBrk="0"/>
            <a:r>
              <a:rPr lang="ko-KR" altLang="en-US" sz="2400" dirty="0">
                <a:latin typeface="Times New Roman" charset="0"/>
              </a:rPr>
              <a:t>      </a:t>
            </a:r>
            <a:r>
              <a:rPr lang="en-US" altLang="ko-KR" sz="2400" dirty="0">
                <a:latin typeface="Times New Roman" charset="0"/>
              </a:rPr>
              <a:t>t</a:t>
            </a:r>
            <a:r>
              <a:rPr lang="en-US" altLang="ko-KR" sz="2400" baseline="-25000" dirty="0">
                <a:latin typeface="Times New Roman" charset="0"/>
              </a:rPr>
              <a:t>1</a:t>
            </a:r>
          </a:p>
          <a:p>
            <a:pPr algn="ctr" latinLnBrk="0"/>
            <a:r>
              <a:rPr lang="en-US" altLang="ko-KR" sz="2400" baseline="-25000" dirty="0">
                <a:latin typeface="Times New Roman" charset="0"/>
              </a:rPr>
              <a:t>   </a:t>
            </a:r>
          </a:p>
        </p:txBody>
      </p:sp>
      <p:sp>
        <p:nvSpPr>
          <p:cNvPr id="34" name="Line 6"/>
          <p:cNvSpPr>
            <a:spLocks noChangeShapeType="1"/>
          </p:cNvSpPr>
          <p:nvPr/>
        </p:nvSpPr>
        <p:spPr bwMode="auto">
          <a:xfrm>
            <a:off x="2033567" y="3300410"/>
            <a:ext cx="238125" cy="1588"/>
          </a:xfrm>
          <a:prstGeom prst="line">
            <a:avLst/>
          </a:prstGeom>
          <a:noFill/>
          <a:ln w="9525">
            <a:solidFill>
              <a:schemeClr val="tx1"/>
            </a:solidFill>
            <a:round/>
            <a:tailEnd type="triangle" w="med" len="med"/>
          </a:ln>
        </p:spPr>
        <p:txBody>
          <a:bodyPr/>
          <a:lstStyle/>
          <a:p>
            <a:endParaRPr lang="fr-FR"/>
          </a:p>
        </p:txBody>
      </p:sp>
      <p:sp>
        <p:nvSpPr>
          <p:cNvPr id="35" name="Line 7"/>
          <p:cNvSpPr>
            <a:spLocks noChangeShapeType="1"/>
          </p:cNvSpPr>
          <p:nvPr/>
        </p:nvSpPr>
        <p:spPr bwMode="auto">
          <a:xfrm>
            <a:off x="2414567" y="3300410"/>
            <a:ext cx="238125" cy="1588"/>
          </a:xfrm>
          <a:prstGeom prst="line">
            <a:avLst/>
          </a:prstGeom>
          <a:noFill/>
          <a:ln w="9525">
            <a:solidFill>
              <a:schemeClr val="tx1"/>
            </a:solidFill>
            <a:round/>
            <a:tailEnd type="triangle" w="med" len="med"/>
          </a:ln>
        </p:spPr>
        <p:txBody>
          <a:bodyPr/>
          <a:lstStyle/>
          <a:p>
            <a:endParaRPr lang="fr-FR"/>
          </a:p>
        </p:txBody>
      </p:sp>
      <p:sp>
        <p:nvSpPr>
          <p:cNvPr id="36" name="Oval 4"/>
          <p:cNvSpPr>
            <a:spLocks noChangeArrowheads="1"/>
          </p:cNvSpPr>
          <p:nvPr/>
        </p:nvSpPr>
        <p:spPr bwMode="auto">
          <a:xfrm>
            <a:off x="1500166" y="3071810"/>
            <a:ext cx="533400" cy="533400"/>
          </a:xfrm>
          <a:prstGeom prst="ellipse">
            <a:avLst/>
          </a:prstGeom>
          <a:noFill/>
          <a:ln w="12700">
            <a:solidFill>
              <a:schemeClr val="tx1"/>
            </a:solidFill>
            <a:round/>
          </a:ln>
        </p:spPr>
        <p:txBody>
          <a:bodyPr wrap="none" anchor="ctr"/>
          <a:lstStyle/>
          <a:p>
            <a:pPr algn="ctr" latinLnBrk="0"/>
            <a:br>
              <a:rPr lang="ko-KR" altLang="en-US" sz="2400" baseline="-25000">
                <a:latin typeface="Times New Roman" charset="0"/>
              </a:rPr>
            </a:br>
            <a:br>
              <a:rPr lang="ko-KR" altLang="en-US" sz="2400" baseline="-25000">
                <a:latin typeface="Times New Roman" charset="0"/>
              </a:rPr>
            </a:br>
            <a:br>
              <a:rPr lang="ko-KR" altLang="en-US" sz="2400" baseline="-25000">
                <a:latin typeface="Times New Roman" charset="0"/>
              </a:rPr>
            </a:br>
            <a:r>
              <a:rPr lang="ko-KR" altLang="en-US" sz="2400" baseline="-25000">
                <a:latin typeface="Times New Roman" charset="0"/>
              </a:rPr>
              <a:t>            </a:t>
            </a:r>
            <a:r>
              <a:rPr lang="en-US" altLang="ko-KR" sz="2400">
                <a:latin typeface="Times New Roman" charset="0"/>
              </a:rPr>
              <a:t>p</a:t>
            </a:r>
            <a:r>
              <a:rPr lang="en-US" altLang="ko-KR" sz="2400" baseline="-25000">
                <a:latin typeface="Times New Roman" charset="0"/>
              </a:rPr>
              <a:t>1</a:t>
            </a:r>
          </a:p>
        </p:txBody>
      </p:sp>
      <p:sp>
        <p:nvSpPr>
          <p:cNvPr id="37" name="Oval 8"/>
          <p:cNvSpPr>
            <a:spLocks noChangeArrowheads="1"/>
          </p:cNvSpPr>
          <p:nvPr/>
        </p:nvSpPr>
        <p:spPr bwMode="auto">
          <a:xfrm>
            <a:off x="1652567" y="324008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38" name="Oval 13"/>
          <p:cNvSpPr>
            <a:spLocks noChangeArrowheads="1"/>
          </p:cNvSpPr>
          <p:nvPr/>
        </p:nvSpPr>
        <p:spPr bwMode="auto">
          <a:xfrm>
            <a:off x="3786166" y="3071810"/>
            <a:ext cx="533400" cy="533400"/>
          </a:xfrm>
          <a:prstGeom prst="ellipse">
            <a:avLst/>
          </a:prstGeom>
          <a:noFill/>
          <a:ln w="12700">
            <a:solidFill>
              <a:schemeClr val="tx1"/>
            </a:solidFill>
            <a:round/>
          </a:ln>
        </p:spPr>
        <p:txBody>
          <a:bodyPr wrap="none" anchor="ctr"/>
          <a:lstStyle/>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r>
              <a:rPr lang="ko-KR" altLang="en-US" sz="2400" baseline="-25000">
                <a:latin typeface="Times New Roman" charset="0"/>
              </a:rPr>
              <a:t>               </a:t>
            </a:r>
            <a:r>
              <a:rPr lang="en-US" altLang="ko-KR" sz="2400">
                <a:latin typeface="Times New Roman" charset="0"/>
              </a:rPr>
              <a:t>p</a:t>
            </a:r>
            <a:r>
              <a:rPr lang="en-US" altLang="ko-KR" sz="2400" baseline="-25000">
                <a:latin typeface="Times New Roman" charset="0"/>
              </a:rPr>
              <a:t>3 </a:t>
            </a:r>
          </a:p>
        </p:txBody>
      </p:sp>
      <p:sp>
        <p:nvSpPr>
          <p:cNvPr id="39" name="Rectangle 14"/>
          <p:cNvSpPr>
            <a:spLocks noChangeArrowheads="1"/>
          </p:cNvSpPr>
          <p:nvPr/>
        </p:nvSpPr>
        <p:spPr bwMode="auto">
          <a:xfrm>
            <a:off x="3451204" y="3071810"/>
            <a:ext cx="106362" cy="533400"/>
          </a:xfrm>
          <a:prstGeom prst="rect">
            <a:avLst/>
          </a:prstGeom>
          <a:solidFill>
            <a:schemeClr val="bg2"/>
          </a:solidFill>
          <a:ln w="9525">
            <a:solidFill>
              <a:schemeClr val="tx1"/>
            </a:solidFill>
            <a:miter lim="800000"/>
          </a:ln>
        </p:spPr>
        <p:txBody>
          <a:bodyPr wrap="none" anchor="ctr"/>
          <a:lstStyle/>
          <a:p>
            <a:pPr algn="ctr" latinLnBrk="0"/>
            <a:endParaRPr lang="ko-KR" altLang="en-US" sz="2400" baseline="-25000">
              <a:latin typeface="Times New Roman" charset="0"/>
            </a:endParaRPr>
          </a:p>
          <a:p>
            <a:pPr algn="ctr" latinLnBrk="0"/>
            <a:r>
              <a:rPr lang="ko-KR" altLang="en-US" sz="2400" baseline="-25000">
                <a:latin typeface="Times New Roman" charset="0"/>
              </a:rPr>
              <a:t>   </a:t>
            </a:r>
          </a:p>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r>
              <a:rPr lang="ko-KR" altLang="en-US" sz="2400">
                <a:latin typeface="Times New Roman" charset="0"/>
              </a:rPr>
              <a:t>      </a:t>
            </a:r>
            <a:r>
              <a:rPr lang="en-US" altLang="ko-KR" sz="2400">
                <a:latin typeface="Times New Roman" charset="0"/>
              </a:rPr>
              <a:t>t</a:t>
            </a:r>
            <a:r>
              <a:rPr lang="en-US" altLang="ko-KR" sz="2400" baseline="-25000">
                <a:latin typeface="Times New Roman" charset="0"/>
              </a:rPr>
              <a:t>2</a:t>
            </a:r>
          </a:p>
          <a:p>
            <a:pPr algn="ctr" latinLnBrk="0"/>
            <a:r>
              <a:rPr lang="en-US" altLang="ko-KR" sz="2400" baseline="-25000">
                <a:latin typeface="Times New Roman" charset="0"/>
              </a:rPr>
              <a:t>   </a:t>
            </a:r>
          </a:p>
        </p:txBody>
      </p:sp>
      <p:sp>
        <p:nvSpPr>
          <p:cNvPr id="40" name="Line 15"/>
          <p:cNvSpPr>
            <a:spLocks noChangeShapeType="1"/>
          </p:cNvSpPr>
          <p:nvPr/>
        </p:nvSpPr>
        <p:spPr bwMode="auto">
          <a:xfrm>
            <a:off x="3176567" y="3300410"/>
            <a:ext cx="238125" cy="1588"/>
          </a:xfrm>
          <a:prstGeom prst="line">
            <a:avLst/>
          </a:prstGeom>
          <a:noFill/>
          <a:ln w="9525">
            <a:solidFill>
              <a:schemeClr val="tx1"/>
            </a:solidFill>
            <a:round/>
            <a:tailEnd type="triangle" w="med" len="med"/>
          </a:ln>
        </p:spPr>
        <p:txBody>
          <a:bodyPr/>
          <a:lstStyle/>
          <a:p>
            <a:endParaRPr lang="fr-FR"/>
          </a:p>
        </p:txBody>
      </p:sp>
      <p:sp>
        <p:nvSpPr>
          <p:cNvPr id="41" name="Line 16"/>
          <p:cNvSpPr>
            <a:spLocks noChangeShapeType="1"/>
          </p:cNvSpPr>
          <p:nvPr/>
        </p:nvSpPr>
        <p:spPr bwMode="auto">
          <a:xfrm>
            <a:off x="3557567" y="3300410"/>
            <a:ext cx="238125" cy="1588"/>
          </a:xfrm>
          <a:prstGeom prst="line">
            <a:avLst/>
          </a:prstGeom>
          <a:noFill/>
          <a:ln w="9525">
            <a:solidFill>
              <a:schemeClr val="tx1"/>
            </a:solidFill>
            <a:round/>
            <a:tailEnd type="triangle" w="med" len="med"/>
          </a:ln>
        </p:spPr>
        <p:txBody>
          <a:bodyPr/>
          <a:lstStyle/>
          <a:p>
            <a:endParaRPr lang="fr-FR"/>
          </a:p>
        </p:txBody>
      </p:sp>
      <p:sp>
        <p:nvSpPr>
          <p:cNvPr id="42" name="Oval 146"/>
          <p:cNvSpPr>
            <a:spLocks noChangeArrowheads="1"/>
          </p:cNvSpPr>
          <p:nvPr/>
        </p:nvSpPr>
        <p:spPr bwMode="auto">
          <a:xfrm>
            <a:off x="6072198" y="328612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3" name="Line 148"/>
          <p:cNvSpPr>
            <a:spLocks noChangeShapeType="1"/>
          </p:cNvSpPr>
          <p:nvPr/>
        </p:nvSpPr>
        <p:spPr bwMode="auto">
          <a:xfrm>
            <a:off x="5273686" y="3133724"/>
            <a:ext cx="381000" cy="304800"/>
          </a:xfrm>
          <a:prstGeom prst="line">
            <a:avLst/>
          </a:prstGeom>
          <a:noFill/>
          <a:ln w="9525">
            <a:solidFill>
              <a:schemeClr val="tx1"/>
            </a:solidFill>
            <a:round/>
            <a:tailEnd type="triangle" w="med" len="med"/>
          </a:ln>
        </p:spPr>
        <p:txBody>
          <a:bodyPr/>
          <a:lstStyle/>
          <a:p>
            <a:endParaRPr lang="fr-FR"/>
          </a:p>
        </p:txBody>
      </p:sp>
      <p:grpSp>
        <p:nvGrpSpPr>
          <p:cNvPr id="47" name="Group 149"/>
          <p:cNvGrpSpPr/>
          <p:nvPr/>
        </p:nvGrpSpPr>
        <p:grpSpPr>
          <a:xfrm>
            <a:off x="4852998" y="2676524"/>
            <a:ext cx="533400" cy="533400"/>
            <a:chOff x="3408" y="720"/>
            <a:chExt cx="336" cy="336"/>
          </a:xfrm>
        </p:grpSpPr>
        <p:sp>
          <p:nvSpPr>
            <p:cNvPr id="51" name="Oval 150"/>
            <p:cNvSpPr>
              <a:spLocks noChangeArrowheads="1"/>
            </p:cNvSpPr>
            <p:nvPr/>
          </p:nvSpPr>
          <p:spPr bwMode="auto">
            <a:xfrm>
              <a:off x="3408" y="720"/>
              <a:ext cx="336" cy="336"/>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64" name="Oval 151"/>
            <p:cNvSpPr>
              <a:spLocks noChangeArrowheads="1"/>
            </p:cNvSpPr>
            <p:nvPr/>
          </p:nvSpPr>
          <p:spPr bwMode="auto">
            <a:xfrm>
              <a:off x="3504" y="826"/>
              <a:ext cx="134" cy="134"/>
            </a:xfrm>
            <a:prstGeom prst="ellipse">
              <a:avLst/>
            </a:prstGeom>
            <a:solidFill>
              <a:schemeClr val="tx1"/>
            </a:solidFill>
            <a:ln w="12700">
              <a:solidFill>
                <a:schemeClr val="tx1"/>
              </a:solidFill>
              <a:round/>
            </a:ln>
          </p:spPr>
          <p:txBody>
            <a:bodyPr wrap="none" anchor="ctr"/>
            <a:lstStyle/>
            <a:p>
              <a:endParaRPr lang="fr-FR"/>
            </a:p>
          </p:txBody>
        </p:sp>
      </p:grpSp>
      <p:sp>
        <p:nvSpPr>
          <p:cNvPr id="65" name="Line 152"/>
          <p:cNvSpPr>
            <a:spLocks noChangeShapeType="1"/>
          </p:cNvSpPr>
          <p:nvPr/>
        </p:nvSpPr>
        <p:spPr bwMode="auto">
          <a:xfrm flipV="1">
            <a:off x="5349886" y="3667124"/>
            <a:ext cx="304800" cy="228600"/>
          </a:xfrm>
          <a:prstGeom prst="line">
            <a:avLst/>
          </a:prstGeom>
          <a:noFill/>
          <a:ln w="9525">
            <a:solidFill>
              <a:schemeClr val="tx1"/>
            </a:solidFill>
            <a:round/>
            <a:tailEnd type="triangle" w="med" len="med"/>
          </a:ln>
        </p:spPr>
        <p:txBody>
          <a:bodyPr/>
          <a:lstStyle/>
          <a:p>
            <a:endParaRPr lang="fr-FR"/>
          </a:p>
        </p:txBody>
      </p:sp>
      <p:grpSp>
        <p:nvGrpSpPr>
          <p:cNvPr id="66" name="Group 153"/>
          <p:cNvGrpSpPr/>
          <p:nvPr/>
        </p:nvGrpSpPr>
        <p:grpSpPr>
          <a:xfrm>
            <a:off x="4843473" y="3743324"/>
            <a:ext cx="533400" cy="533400"/>
            <a:chOff x="3408" y="720"/>
            <a:chExt cx="336" cy="336"/>
          </a:xfrm>
        </p:grpSpPr>
        <p:sp>
          <p:nvSpPr>
            <p:cNvPr id="67" name="Oval 154"/>
            <p:cNvSpPr>
              <a:spLocks noChangeArrowheads="1"/>
            </p:cNvSpPr>
            <p:nvPr/>
          </p:nvSpPr>
          <p:spPr bwMode="auto">
            <a:xfrm>
              <a:off x="3408" y="720"/>
              <a:ext cx="336" cy="336"/>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68" name="Oval 155"/>
            <p:cNvSpPr>
              <a:spLocks noChangeArrowheads="1"/>
            </p:cNvSpPr>
            <p:nvPr/>
          </p:nvSpPr>
          <p:spPr bwMode="auto">
            <a:xfrm>
              <a:off x="3504" y="826"/>
              <a:ext cx="134" cy="134"/>
            </a:xfrm>
            <a:prstGeom prst="ellipse">
              <a:avLst/>
            </a:prstGeom>
            <a:solidFill>
              <a:schemeClr val="tx1"/>
            </a:solidFill>
            <a:ln w="12700">
              <a:solidFill>
                <a:schemeClr val="tx1"/>
              </a:solidFill>
              <a:round/>
            </a:ln>
          </p:spPr>
          <p:txBody>
            <a:bodyPr wrap="none" anchor="ctr"/>
            <a:lstStyle/>
            <a:p>
              <a:endParaRPr lang="fr-FR"/>
            </a:p>
          </p:txBody>
        </p:sp>
      </p:grpSp>
      <p:sp>
        <p:nvSpPr>
          <p:cNvPr id="69" name="Line 156"/>
          <p:cNvSpPr>
            <a:spLocks noChangeShapeType="1"/>
          </p:cNvSpPr>
          <p:nvPr/>
        </p:nvSpPr>
        <p:spPr bwMode="auto">
          <a:xfrm>
            <a:off x="5730886" y="3590924"/>
            <a:ext cx="304800" cy="0"/>
          </a:xfrm>
          <a:prstGeom prst="line">
            <a:avLst/>
          </a:prstGeom>
          <a:noFill/>
          <a:ln w="9525">
            <a:solidFill>
              <a:schemeClr val="tx1"/>
            </a:solidFill>
            <a:round/>
            <a:tailEnd type="triangle" w="med" len="med"/>
          </a:ln>
        </p:spPr>
        <p:txBody>
          <a:bodyPr/>
          <a:lstStyle/>
          <a:p>
            <a:endParaRPr lang="fr-FR"/>
          </a:p>
        </p:txBody>
      </p:sp>
      <p:sp>
        <p:nvSpPr>
          <p:cNvPr id="70" name="Rectangle 169"/>
          <p:cNvSpPr>
            <a:spLocks noChangeArrowheads="1"/>
          </p:cNvSpPr>
          <p:nvPr/>
        </p:nvSpPr>
        <p:spPr bwMode="auto">
          <a:xfrm>
            <a:off x="5654686" y="3286124"/>
            <a:ext cx="106362" cy="533400"/>
          </a:xfrm>
          <a:prstGeom prst="rect">
            <a:avLst/>
          </a:prstGeom>
          <a:solidFill>
            <a:schemeClr val="bg2"/>
          </a:solidFill>
          <a:ln w="9525">
            <a:solidFill>
              <a:schemeClr val="tx1"/>
            </a:solidFill>
            <a:miter lim="800000"/>
          </a:ln>
        </p:spPr>
        <p:txBody>
          <a:bodyPr wrap="none" anchor="ctr"/>
          <a:lstStyle/>
          <a:p>
            <a:pPr algn="ctr" latinLnBrk="0"/>
            <a:endParaRPr lang="ko-KR" altLang="en-US" sz="2400" baseline="-25000">
              <a:latin typeface="Times New Roman" charset="0"/>
            </a:endParaRPr>
          </a:p>
          <a:p>
            <a:pPr algn="ctr" latinLnBrk="0"/>
            <a:r>
              <a:rPr lang="ko-KR" altLang="en-US" sz="2400" baseline="-25000">
                <a:latin typeface="Times New Roman" charset="0"/>
              </a:rPr>
              <a:t>   </a:t>
            </a:r>
          </a:p>
          <a:p>
            <a:pPr algn="ctr" latinLnBrk="0"/>
            <a:endParaRPr lang="ko-KR" altLang="en-US" sz="2400" baseline="-25000">
              <a:latin typeface="Times New Roman" charset="0"/>
            </a:endParaRPr>
          </a:p>
          <a:p>
            <a:pPr algn="ctr" latinLnBrk="0"/>
            <a:endParaRPr lang="ko-KR" altLang="en-US" sz="2400" baseline="-25000">
              <a:latin typeface="Times New Roman" charset="0"/>
            </a:endParaRPr>
          </a:p>
          <a:p>
            <a:pPr algn="ctr" latinLnBrk="0"/>
            <a:r>
              <a:rPr lang="ko-KR" altLang="en-US" sz="2400">
                <a:latin typeface="Times New Roman" charset="0"/>
              </a:rPr>
              <a:t>      </a:t>
            </a:r>
            <a:r>
              <a:rPr lang="en-US" altLang="ko-KR" sz="2400">
                <a:latin typeface="Times New Roman" charset="0"/>
              </a:rPr>
              <a:t>t</a:t>
            </a:r>
            <a:r>
              <a:rPr lang="en-US" altLang="ko-KR" sz="2400" baseline="-25000">
                <a:latin typeface="Times New Roman" charset="0"/>
              </a:rPr>
              <a:t>1</a:t>
            </a:r>
          </a:p>
          <a:p>
            <a:pPr algn="ctr" latinLnBrk="0"/>
            <a:r>
              <a:rPr lang="en-US" altLang="ko-KR" sz="2400" baseline="-25000">
                <a:latin typeface="Times New Roman" charset="0"/>
              </a:rPr>
              <a:t>   </a:t>
            </a:r>
          </a:p>
        </p:txBody>
      </p:sp>
      <p:sp>
        <p:nvSpPr>
          <p:cNvPr id="71" name="AutoShape 144"/>
          <p:cNvSpPr>
            <a:spLocks noChangeArrowheads="1"/>
          </p:cNvSpPr>
          <p:nvPr/>
        </p:nvSpPr>
        <p:spPr bwMode="auto">
          <a:xfrm rot="16200000">
            <a:off x="6486548" y="3328990"/>
            <a:ext cx="685800" cy="3810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endParaRPr lang="fr-FR"/>
          </a:p>
        </p:txBody>
      </p:sp>
      <p:sp>
        <p:nvSpPr>
          <p:cNvPr id="72" name="Oval 157"/>
          <p:cNvSpPr>
            <a:spLocks noChangeArrowheads="1"/>
          </p:cNvSpPr>
          <p:nvPr/>
        </p:nvSpPr>
        <p:spPr bwMode="auto">
          <a:xfrm>
            <a:off x="8434406" y="3395658"/>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73" name="Rectangle 158"/>
          <p:cNvSpPr>
            <a:spLocks noChangeArrowheads="1"/>
          </p:cNvSpPr>
          <p:nvPr/>
        </p:nvSpPr>
        <p:spPr bwMode="auto">
          <a:xfrm>
            <a:off x="8023244" y="3395658"/>
            <a:ext cx="106362" cy="533400"/>
          </a:xfrm>
          <a:prstGeom prst="rect">
            <a:avLst/>
          </a:prstGeom>
          <a:solidFill>
            <a:schemeClr val="bg2"/>
          </a:solidFill>
          <a:ln w="9525">
            <a:solidFill>
              <a:schemeClr val="tx1"/>
            </a:solidFill>
            <a:miter lim="800000"/>
          </a:ln>
        </p:spPr>
        <p:txBody>
          <a:bodyPr wrap="none" anchor="ctr"/>
          <a:lstStyle/>
          <a:p>
            <a:pPr algn="ctr" latinLnBrk="0"/>
            <a:endParaRPr lang="en-US" altLang="ko-KR" sz="2400" baseline="-25000">
              <a:latin typeface="Times New Roman" charset="0"/>
            </a:endParaRPr>
          </a:p>
        </p:txBody>
      </p:sp>
      <p:sp>
        <p:nvSpPr>
          <p:cNvPr id="74" name="Line 159"/>
          <p:cNvSpPr>
            <a:spLocks noChangeShapeType="1"/>
          </p:cNvSpPr>
          <p:nvPr/>
        </p:nvSpPr>
        <p:spPr bwMode="auto">
          <a:xfrm>
            <a:off x="7635894" y="3243258"/>
            <a:ext cx="381000" cy="304800"/>
          </a:xfrm>
          <a:prstGeom prst="line">
            <a:avLst/>
          </a:prstGeom>
          <a:noFill/>
          <a:ln w="9525">
            <a:solidFill>
              <a:schemeClr val="tx1"/>
            </a:solidFill>
            <a:round/>
            <a:tailEnd type="triangle" w="med" len="med"/>
          </a:ln>
        </p:spPr>
        <p:txBody>
          <a:bodyPr/>
          <a:lstStyle/>
          <a:p>
            <a:endParaRPr lang="fr-FR"/>
          </a:p>
        </p:txBody>
      </p:sp>
      <p:sp>
        <p:nvSpPr>
          <p:cNvPr id="75" name="Oval 161"/>
          <p:cNvSpPr>
            <a:spLocks noChangeArrowheads="1"/>
          </p:cNvSpPr>
          <p:nvPr/>
        </p:nvSpPr>
        <p:spPr bwMode="auto">
          <a:xfrm>
            <a:off x="7215206" y="2786058"/>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76" name="Oval 162"/>
          <p:cNvSpPr>
            <a:spLocks noChangeArrowheads="1"/>
          </p:cNvSpPr>
          <p:nvPr/>
        </p:nvSpPr>
        <p:spPr bwMode="auto">
          <a:xfrm>
            <a:off x="8602682" y="3548059"/>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77" name="Line 163"/>
          <p:cNvSpPr>
            <a:spLocks noChangeShapeType="1"/>
          </p:cNvSpPr>
          <p:nvPr/>
        </p:nvSpPr>
        <p:spPr bwMode="auto">
          <a:xfrm flipV="1">
            <a:off x="7712094" y="3776658"/>
            <a:ext cx="304800" cy="228600"/>
          </a:xfrm>
          <a:prstGeom prst="line">
            <a:avLst/>
          </a:prstGeom>
          <a:noFill/>
          <a:ln w="9525">
            <a:solidFill>
              <a:schemeClr val="tx1"/>
            </a:solidFill>
            <a:round/>
            <a:tailEnd type="triangle" w="med" len="med"/>
          </a:ln>
        </p:spPr>
        <p:txBody>
          <a:bodyPr/>
          <a:lstStyle/>
          <a:p>
            <a:endParaRPr lang="fr-FR"/>
          </a:p>
        </p:txBody>
      </p:sp>
      <p:sp>
        <p:nvSpPr>
          <p:cNvPr id="78" name="Oval 165"/>
          <p:cNvSpPr>
            <a:spLocks noChangeArrowheads="1"/>
          </p:cNvSpPr>
          <p:nvPr/>
        </p:nvSpPr>
        <p:spPr bwMode="auto">
          <a:xfrm>
            <a:off x="7205681" y="3852858"/>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79" name="Line 167"/>
          <p:cNvSpPr>
            <a:spLocks noChangeShapeType="1"/>
          </p:cNvSpPr>
          <p:nvPr/>
        </p:nvSpPr>
        <p:spPr bwMode="auto">
          <a:xfrm>
            <a:off x="8093094" y="3700458"/>
            <a:ext cx="304800" cy="0"/>
          </a:xfrm>
          <a:prstGeom prst="line">
            <a:avLst/>
          </a:prstGeom>
          <a:noFill/>
          <a:ln w="9525">
            <a:solidFill>
              <a:schemeClr val="tx1"/>
            </a:solidFill>
            <a:round/>
            <a:tailEnd type="triangle" w="med" len="med"/>
          </a:ln>
        </p:spPr>
        <p:txBody>
          <a:bodyPr/>
          <a:lstStyle/>
          <a:p>
            <a:endParaRPr lang="fr-FR"/>
          </a:p>
        </p:txBody>
      </p:sp>
    </p:spTree>
    <p:extLst>
      <p:ext uri="{BB962C8B-B14F-4D97-AF65-F5344CB8AC3E}">
        <p14:creationId xmlns:p14="http://schemas.microsoft.com/office/powerpoint/2010/main" val="1483501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after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fade">
                                      <p:cBhvr>
                                        <p:cTn id="53" dur="2000"/>
                                        <p:tgtEl>
                                          <p:spTgt spid="30">
                                            <p:txEl>
                                              <p:pRg st="0" end="0"/>
                                            </p:txEl>
                                          </p:spTgt>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ppt_x"/>
                                          </p:val>
                                        </p:tav>
                                        <p:tav tm="100000">
                                          <p:val>
                                            <p:strVal val="#ppt_x"/>
                                          </p:val>
                                        </p:tav>
                                      </p:tavLst>
                                    </p:anim>
                                    <p:anim calcmode="lin" valueType="num">
                                      <p:cBhvr additive="base">
                                        <p:cTn id="67" dur="500" fill="hold"/>
                                        <p:tgtEl>
                                          <p:spTgt spid="4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ppt_x"/>
                                          </p:val>
                                        </p:tav>
                                        <p:tav tm="100000">
                                          <p:val>
                                            <p:strVal val="#ppt_x"/>
                                          </p:val>
                                        </p:tav>
                                      </p:tavLst>
                                    </p:anim>
                                    <p:anim calcmode="lin" valueType="num">
                                      <p:cBhvr additive="base">
                                        <p:cTn id="71" dur="500" fill="hold"/>
                                        <p:tgtEl>
                                          <p:spTgt spid="4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ppt_x"/>
                                          </p:val>
                                        </p:tav>
                                        <p:tav tm="100000">
                                          <p:val>
                                            <p:strVal val="#ppt_x"/>
                                          </p:val>
                                        </p:tav>
                                      </p:tavLst>
                                    </p:anim>
                                    <p:anim calcmode="lin" valueType="num">
                                      <p:cBhvr additive="base">
                                        <p:cTn id="75" dur="500" fill="hold"/>
                                        <p:tgtEl>
                                          <p:spTgt spid="65"/>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fill="hold"/>
                                        <p:tgtEl>
                                          <p:spTgt spid="66"/>
                                        </p:tgtEl>
                                        <p:attrNameLst>
                                          <p:attrName>ppt_x</p:attrName>
                                        </p:attrNameLst>
                                      </p:cBhvr>
                                      <p:tavLst>
                                        <p:tav tm="0">
                                          <p:val>
                                            <p:strVal val="#ppt_x"/>
                                          </p:val>
                                        </p:tav>
                                        <p:tav tm="100000">
                                          <p:val>
                                            <p:strVal val="#ppt_x"/>
                                          </p:val>
                                        </p:tav>
                                      </p:tavLst>
                                    </p:anim>
                                    <p:anim calcmode="lin" valueType="num">
                                      <p:cBhvr additive="base">
                                        <p:cTn id="79" dur="500" fill="hold"/>
                                        <p:tgtEl>
                                          <p:spTgt spid="6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additive="base">
                                        <p:cTn id="82" dur="500" fill="hold"/>
                                        <p:tgtEl>
                                          <p:spTgt spid="69"/>
                                        </p:tgtEl>
                                        <p:attrNameLst>
                                          <p:attrName>ppt_x</p:attrName>
                                        </p:attrNameLst>
                                      </p:cBhvr>
                                      <p:tavLst>
                                        <p:tav tm="0">
                                          <p:val>
                                            <p:strVal val="#ppt_x"/>
                                          </p:val>
                                        </p:tav>
                                        <p:tav tm="100000">
                                          <p:val>
                                            <p:strVal val="#ppt_x"/>
                                          </p:val>
                                        </p:tav>
                                      </p:tavLst>
                                    </p:anim>
                                    <p:anim calcmode="lin" valueType="num">
                                      <p:cBhvr additive="base">
                                        <p:cTn id="83" dur="500" fill="hold"/>
                                        <p:tgtEl>
                                          <p:spTgt spid="6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ppt_x"/>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after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2000"/>
                                        <p:tgtEl>
                                          <p:spTgt spid="7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2000"/>
                                        <p:tgtEl>
                                          <p:spTgt spid="7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2000"/>
                                        <p:tgtEl>
                                          <p:spTgt spid="7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2000"/>
                                        <p:tgtEl>
                                          <p:spTgt spid="7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2000"/>
                                        <p:tgtEl>
                                          <p:spTgt spid="7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fade">
                                      <p:cBhvr>
                                        <p:cTn id="110" dur="2000"/>
                                        <p:tgtEl>
                                          <p:spTgt spid="7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20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fade">
                                      <p:cBhvr>
                                        <p:cTn id="116" dur="2000"/>
                                        <p:tgtEl>
                                          <p:spTgt spid="79"/>
                                        </p:tgtEl>
                                      </p:cBhvr>
                                    </p:animEffect>
                                  </p:childTnLst>
                                </p:cTn>
                              </p:par>
                            </p:childTnLst>
                          </p:cTn>
                        </p:par>
                      </p:childTnLst>
                    </p:cTn>
                  </p:par>
                  <p:par>
                    <p:cTn id="117" fill="hold" nodeType="clickPar">
                      <p:stCondLst>
                        <p:cond delay="indefinite"/>
                      </p:stCondLst>
                      <p:childTnLst>
                        <p:par>
                          <p:cTn id="118" fill="hold" nodeType="after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31">
                                            <p:txEl>
                                              <p:pRg st="0" end="0"/>
                                            </p:txEl>
                                          </p:spTgt>
                                        </p:tgtEl>
                                        <p:attrNameLst>
                                          <p:attrName>style.visibility</p:attrName>
                                        </p:attrNameLst>
                                      </p:cBhvr>
                                      <p:to>
                                        <p:strVal val="visible"/>
                                      </p:to>
                                    </p:set>
                                    <p:animEffect transition="in" filter="wipe(down)">
                                      <p:cBhvr>
                                        <p:cTn id="12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build="allAtOnce"/>
      <p:bldP spid="31" grpId="0" build="allAtOnce"/>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65"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88413" y="581337"/>
            <a:ext cx="7524328" cy="1179288"/>
          </a:xfrm>
        </p:spPr>
        <p:txBody>
          <a:bodyPr/>
          <a:lstStyle/>
          <a:p>
            <a:r>
              <a:rPr lang="en-US" altLang="ko-KR" dirty="0"/>
              <a:t>Petri net, </a:t>
            </a:r>
            <a:r>
              <a:rPr lang="fr-FR" b="1" dirty="0" err="1">
                <a:solidFill>
                  <a:schemeClr val="tx2">
                    <a:lumMod val="75000"/>
                  </a:schemeClr>
                </a:solidFill>
                <a:latin typeface="+mj-lt"/>
              </a:rPr>
              <a:t>Properties</a:t>
            </a:r>
            <a:endParaRPr lang="en-US" altLang="ko-KR" dirty="0"/>
          </a:p>
        </p:txBody>
      </p:sp>
      <p:sp>
        <p:nvSpPr>
          <p:cNvPr id="28" name="Rectangle 27"/>
          <p:cNvSpPr/>
          <p:nvPr/>
        </p:nvSpPr>
        <p:spPr>
          <a:xfrm>
            <a:off x="4071934" y="2285992"/>
            <a:ext cx="1557286" cy="369332"/>
          </a:xfrm>
          <a:prstGeom prst="rect">
            <a:avLst/>
          </a:prstGeom>
        </p:spPr>
        <p:txBody>
          <a:bodyPr wrap="none">
            <a:spAutoFit/>
          </a:bodyPr>
          <a:lstStyle/>
          <a:p>
            <a:r>
              <a:rPr lang="fr-FR" b="1" dirty="0">
                <a:solidFill>
                  <a:schemeClr val="accent1">
                    <a:lumMod val="50000"/>
                  </a:schemeClr>
                </a:solidFill>
              </a:rPr>
              <a:t>Concurrence</a:t>
            </a:r>
          </a:p>
        </p:txBody>
      </p:sp>
      <p:sp>
        <p:nvSpPr>
          <p:cNvPr id="91" name="Rectangle 90"/>
          <p:cNvSpPr/>
          <p:nvPr/>
        </p:nvSpPr>
        <p:spPr>
          <a:xfrm>
            <a:off x="2214546" y="4357694"/>
            <a:ext cx="5786478" cy="1200329"/>
          </a:xfrm>
          <a:prstGeom prst="rect">
            <a:avLst/>
          </a:prstGeom>
        </p:spPr>
        <p:txBody>
          <a:bodyPr wrap="square">
            <a:spAutoFit/>
          </a:bodyPr>
          <a:lstStyle/>
          <a:p>
            <a:r>
              <a:rPr lang="fr-FR" dirty="0"/>
              <a:t>t1 et t2 sont Concurrent. </a:t>
            </a:r>
          </a:p>
          <a:p>
            <a:r>
              <a:rPr lang="en-US" dirty="0"/>
              <a:t>With this property, Petri net is able to model distributed control systems with multiple processes running simultaneously in time</a:t>
            </a:r>
            <a:endParaRPr lang="fr-FR" dirty="0"/>
          </a:p>
        </p:txBody>
      </p:sp>
      <p:sp>
        <p:nvSpPr>
          <p:cNvPr id="37" name="Oval 18"/>
          <p:cNvSpPr>
            <a:spLocks noChangeArrowheads="1"/>
          </p:cNvSpPr>
          <p:nvPr/>
        </p:nvSpPr>
        <p:spPr bwMode="auto">
          <a:xfrm>
            <a:off x="3138486" y="338613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38" name="Rectangle 19"/>
          <p:cNvSpPr>
            <a:spLocks noChangeArrowheads="1"/>
          </p:cNvSpPr>
          <p:nvPr/>
        </p:nvSpPr>
        <p:spPr bwMode="auto">
          <a:xfrm>
            <a:off x="5175249" y="2928934"/>
            <a:ext cx="106362" cy="533400"/>
          </a:xfrm>
          <a:prstGeom prst="rect">
            <a:avLst/>
          </a:prstGeom>
          <a:solidFill>
            <a:schemeClr val="bg2"/>
          </a:solidFill>
          <a:ln w="9525">
            <a:solidFill>
              <a:schemeClr val="tx1"/>
            </a:solidFill>
            <a:miter lim="800000"/>
          </a:ln>
        </p:spPr>
        <p:txBody>
          <a:bodyPr wrap="none" anchor="ctr"/>
          <a:lstStyle/>
          <a:p>
            <a:pPr algn="ctr"/>
            <a:endParaRPr lang="en-US" altLang="ko-KR">
              <a:latin typeface="Times New Roman" charset="0"/>
            </a:endParaRPr>
          </a:p>
          <a:p>
            <a:pPr algn="ctr"/>
            <a:endParaRPr lang="en-US" altLang="ko-KR">
              <a:latin typeface="Times New Roman" charset="0"/>
            </a:endParaRPr>
          </a:p>
          <a:p>
            <a:pPr algn="ctr"/>
            <a:endParaRPr lang="en-US" altLang="ko-KR">
              <a:latin typeface="Times New Roman" charset="0"/>
            </a:endParaRPr>
          </a:p>
          <a:p>
            <a:pPr algn="ctr"/>
            <a:r>
              <a:rPr lang="en-US" altLang="ko-KR">
                <a:latin typeface="Times New Roman" charset="0"/>
              </a:rPr>
              <a:t>     t</a:t>
            </a:r>
            <a:r>
              <a:rPr lang="en-US" altLang="ko-KR" baseline="-25000">
                <a:latin typeface="Times New Roman" charset="0"/>
              </a:rPr>
              <a:t>1</a:t>
            </a:r>
          </a:p>
          <a:p>
            <a:pPr algn="ctr" latinLnBrk="0"/>
            <a:endParaRPr lang="en-US" altLang="ko-KR" sz="2400" baseline="-25000">
              <a:latin typeface="Times New Roman" charset="0"/>
            </a:endParaRPr>
          </a:p>
        </p:txBody>
      </p:sp>
      <p:sp>
        <p:nvSpPr>
          <p:cNvPr id="39" name="Line 20"/>
          <p:cNvSpPr>
            <a:spLocks noChangeShapeType="1"/>
          </p:cNvSpPr>
          <p:nvPr/>
        </p:nvSpPr>
        <p:spPr bwMode="auto">
          <a:xfrm flipV="1">
            <a:off x="4052886" y="3309934"/>
            <a:ext cx="304800" cy="228600"/>
          </a:xfrm>
          <a:prstGeom prst="line">
            <a:avLst/>
          </a:prstGeom>
          <a:noFill/>
          <a:ln w="9525">
            <a:solidFill>
              <a:schemeClr val="tx1"/>
            </a:solidFill>
            <a:round/>
            <a:tailEnd type="triangle" w="med" len="med"/>
          </a:ln>
        </p:spPr>
        <p:txBody>
          <a:bodyPr/>
          <a:lstStyle/>
          <a:p>
            <a:endParaRPr lang="fr-FR"/>
          </a:p>
        </p:txBody>
      </p:sp>
      <p:sp>
        <p:nvSpPr>
          <p:cNvPr id="40" name="Oval 21"/>
          <p:cNvSpPr>
            <a:spLocks noChangeArrowheads="1"/>
          </p:cNvSpPr>
          <p:nvPr/>
        </p:nvSpPr>
        <p:spPr bwMode="auto">
          <a:xfrm>
            <a:off x="4357686" y="292893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1" name="Oval 22"/>
          <p:cNvSpPr>
            <a:spLocks noChangeArrowheads="1"/>
          </p:cNvSpPr>
          <p:nvPr/>
        </p:nvSpPr>
        <p:spPr bwMode="auto">
          <a:xfrm>
            <a:off x="4510087" y="3097210"/>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42" name="Line 23"/>
          <p:cNvSpPr>
            <a:spLocks noChangeShapeType="1"/>
          </p:cNvSpPr>
          <p:nvPr/>
        </p:nvSpPr>
        <p:spPr bwMode="auto">
          <a:xfrm>
            <a:off x="4052886" y="3767134"/>
            <a:ext cx="304800" cy="152400"/>
          </a:xfrm>
          <a:prstGeom prst="line">
            <a:avLst/>
          </a:prstGeom>
          <a:noFill/>
          <a:ln w="9525">
            <a:solidFill>
              <a:schemeClr val="tx1"/>
            </a:solidFill>
            <a:round/>
            <a:tailEnd type="triangle" w="med" len="med"/>
          </a:ln>
        </p:spPr>
        <p:txBody>
          <a:bodyPr/>
          <a:lstStyle/>
          <a:p>
            <a:endParaRPr lang="fr-FR"/>
          </a:p>
        </p:txBody>
      </p:sp>
      <p:sp>
        <p:nvSpPr>
          <p:cNvPr id="43" name="Oval 24"/>
          <p:cNvSpPr>
            <a:spLocks noChangeArrowheads="1"/>
          </p:cNvSpPr>
          <p:nvPr/>
        </p:nvSpPr>
        <p:spPr bwMode="auto">
          <a:xfrm>
            <a:off x="5576886" y="292893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4" name="Line 25"/>
          <p:cNvSpPr>
            <a:spLocks noChangeShapeType="1"/>
          </p:cNvSpPr>
          <p:nvPr/>
        </p:nvSpPr>
        <p:spPr bwMode="auto">
          <a:xfrm>
            <a:off x="4891086" y="3157534"/>
            <a:ext cx="304800" cy="0"/>
          </a:xfrm>
          <a:prstGeom prst="line">
            <a:avLst/>
          </a:prstGeom>
          <a:noFill/>
          <a:ln w="9525">
            <a:solidFill>
              <a:schemeClr val="tx1"/>
            </a:solidFill>
            <a:round/>
            <a:tailEnd type="triangle" w="med" len="med"/>
          </a:ln>
        </p:spPr>
        <p:txBody>
          <a:bodyPr/>
          <a:lstStyle/>
          <a:p>
            <a:endParaRPr lang="fr-FR"/>
          </a:p>
        </p:txBody>
      </p:sp>
      <p:sp>
        <p:nvSpPr>
          <p:cNvPr id="51" name="Line 26"/>
          <p:cNvSpPr>
            <a:spLocks noChangeShapeType="1"/>
          </p:cNvSpPr>
          <p:nvPr/>
        </p:nvSpPr>
        <p:spPr bwMode="auto">
          <a:xfrm>
            <a:off x="5272086" y="3157534"/>
            <a:ext cx="304800" cy="0"/>
          </a:xfrm>
          <a:prstGeom prst="line">
            <a:avLst/>
          </a:prstGeom>
          <a:noFill/>
          <a:ln w="9525">
            <a:solidFill>
              <a:schemeClr val="tx1"/>
            </a:solidFill>
            <a:round/>
            <a:tailEnd type="triangle" w="med" len="med"/>
          </a:ln>
        </p:spPr>
        <p:txBody>
          <a:bodyPr/>
          <a:lstStyle/>
          <a:p>
            <a:endParaRPr lang="fr-FR"/>
          </a:p>
        </p:txBody>
      </p:sp>
      <p:sp>
        <p:nvSpPr>
          <p:cNvPr id="64" name="Rectangle 27"/>
          <p:cNvSpPr>
            <a:spLocks noChangeArrowheads="1"/>
          </p:cNvSpPr>
          <p:nvPr/>
        </p:nvSpPr>
        <p:spPr bwMode="auto">
          <a:xfrm>
            <a:off x="3976687" y="3386134"/>
            <a:ext cx="106363" cy="533400"/>
          </a:xfrm>
          <a:prstGeom prst="rect">
            <a:avLst/>
          </a:prstGeom>
          <a:solidFill>
            <a:schemeClr val="bg2"/>
          </a:solidFill>
          <a:ln w="9525">
            <a:solidFill>
              <a:schemeClr val="tx1"/>
            </a:solidFill>
            <a:miter lim="800000"/>
          </a:ln>
        </p:spPr>
        <p:txBody>
          <a:bodyPr wrap="none" anchor="ctr"/>
          <a:lstStyle/>
          <a:p>
            <a:pPr algn="ctr" latinLnBrk="0"/>
            <a:endParaRPr lang="en-US" altLang="ko-KR" sz="2400" baseline="-25000">
              <a:latin typeface="Times New Roman" charset="0"/>
            </a:endParaRPr>
          </a:p>
        </p:txBody>
      </p:sp>
      <p:sp>
        <p:nvSpPr>
          <p:cNvPr id="65" name="Line 28"/>
          <p:cNvSpPr>
            <a:spLocks noChangeShapeType="1"/>
          </p:cNvSpPr>
          <p:nvPr/>
        </p:nvSpPr>
        <p:spPr bwMode="auto">
          <a:xfrm>
            <a:off x="3671886" y="3690934"/>
            <a:ext cx="304800" cy="0"/>
          </a:xfrm>
          <a:prstGeom prst="line">
            <a:avLst/>
          </a:prstGeom>
          <a:noFill/>
          <a:ln w="9525">
            <a:solidFill>
              <a:schemeClr val="tx1"/>
            </a:solidFill>
            <a:round/>
            <a:tailEnd type="triangle" w="med" len="med"/>
          </a:ln>
        </p:spPr>
        <p:txBody>
          <a:bodyPr/>
          <a:lstStyle/>
          <a:p>
            <a:endParaRPr lang="fr-FR"/>
          </a:p>
        </p:txBody>
      </p:sp>
      <p:sp>
        <p:nvSpPr>
          <p:cNvPr id="67" name="Rectangle 29"/>
          <p:cNvSpPr>
            <a:spLocks noChangeArrowheads="1"/>
          </p:cNvSpPr>
          <p:nvPr/>
        </p:nvSpPr>
        <p:spPr bwMode="auto">
          <a:xfrm>
            <a:off x="5175249" y="3690934"/>
            <a:ext cx="106362" cy="533400"/>
          </a:xfrm>
          <a:prstGeom prst="rect">
            <a:avLst/>
          </a:prstGeom>
          <a:solidFill>
            <a:schemeClr val="bg2"/>
          </a:solidFill>
          <a:ln w="9525">
            <a:solidFill>
              <a:schemeClr val="tx1"/>
            </a:solidFill>
            <a:miter lim="800000"/>
          </a:ln>
        </p:spPr>
        <p:txBody>
          <a:bodyPr wrap="none" anchor="ctr"/>
          <a:lstStyle/>
          <a:p>
            <a:pPr algn="ctr"/>
            <a:r>
              <a:rPr lang="en-US" altLang="ko-KR">
                <a:latin typeface="Times New Roman" charset="0"/>
              </a:rPr>
              <a:t>  </a:t>
            </a:r>
          </a:p>
          <a:p>
            <a:pPr algn="ctr"/>
            <a:endParaRPr lang="en-US" altLang="ko-KR">
              <a:latin typeface="Times New Roman" charset="0"/>
            </a:endParaRPr>
          </a:p>
          <a:p>
            <a:pPr algn="ctr"/>
            <a:r>
              <a:rPr lang="en-US" altLang="ko-KR">
                <a:latin typeface="Times New Roman" charset="0"/>
              </a:rPr>
              <a:t>     t</a:t>
            </a:r>
            <a:r>
              <a:rPr lang="en-US" altLang="ko-KR" baseline="-25000">
                <a:latin typeface="Times New Roman" charset="0"/>
              </a:rPr>
              <a:t>2</a:t>
            </a:r>
          </a:p>
          <a:p>
            <a:pPr algn="ctr" latinLnBrk="0"/>
            <a:endParaRPr lang="en-US" altLang="ko-KR" sz="2400" baseline="-25000">
              <a:latin typeface="Times New Roman" charset="0"/>
            </a:endParaRPr>
          </a:p>
        </p:txBody>
      </p:sp>
      <p:sp>
        <p:nvSpPr>
          <p:cNvPr id="68" name="Oval 30"/>
          <p:cNvSpPr>
            <a:spLocks noChangeArrowheads="1"/>
          </p:cNvSpPr>
          <p:nvPr/>
        </p:nvSpPr>
        <p:spPr bwMode="auto">
          <a:xfrm>
            <a:off x="4357686" y="369093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69" name="Oval 31"/>
          <p:cNvSpPr>
            <a:spLocks noChangeArrowheads="1"/>
          </p:cNvSpPr>
          <p:nvPr/>
        </p:nvSpPr>
        <p:spPr bwMode="auto">
          <a:xfrm>
            <a:off x="4510087" y="3859210"/>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70" name="Oval 32"/>
          <p:cNvSpPr>
            <a:spLocks noChangeArrowheads="1"/>
          </p:cNvSpPr>
          <p:nvPr/>
        </p:nvSpPr>
        <p:spPr bwMode="auto">
          <a:xfrm>
            <a:off x="5576886" y="3690934"/>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71" name="Line 33"/>
          <p:cNvSpPr>
            <a:spLocks noChangeShapeType="1"/>
          </p:cNvSpPr>
          <p:nvPr/>
        </p:nvSpPr>
        <p:spPr bwMode="auto">
          <a:xfrm>
            <a:off x="4891086" y="3919534"/>
            <a:ext cx="304800" cy="0"/>
          </a:xfrm>
          <a:prstGeom prst="line">
            <a:avLst/>
          </a:prstGeom>
          <a:noFill/>
          <a:ln w="9525">
            <a:solidFill>
              <a:schemeClr val="tx1"/>
            </a:solidFill>
            <a:round/>
            <a:tailEnd type="triangle" w="med" len="med"/>
          </a:ln>
        </p:spPr>
        <p:txBody>
          <a:bodyPr/>
          <a:lstStyle/>
          <a:p>
            <a:endParaRPr lang="fr-FR"/>
          </a:p>
        </p:txBody>
      </p:sp>
      <p:sp>
        <p:nvSpPr>
          <p:cNvPr id="72" name="Line 34"/>
          <p:cNvSpPr>
            <a:spLocks noChangeShapeType="1"/>
          </p:cNvSpPr>
          <p:nvPr/>
        </p:nvSpPr>
        <p:spPr bwMode="auto">
          <a:xfrm>
            <a:off x="5272086" y="3919534"/>
            <a:ext cx="304800" cy="0"/>
          </a:xfrm>
          <a:prstGeom prst="line">
            <a:avLst/>
          </a:prstGeom>
          <a:noFill/>
          <a:ln w="9525">
            <a:solidFill>
              <a:schemeClr val="tx1"/>
            </a:solidFill>
            <a:round/>
            <a:tailEnd type="triangle" w="med" len="med"/>
          </a:ln>
        </p:spPr>
        <p:txBody>
          <a:bodyPr/>
          <a:lstStyle/>
          <a:p>
            <a:endParaRPr lang="fr-FR"/>
          </a:p>
        </p:txBody>
      </p:sp>
    </p:spTree>
    <p:extLst>
      <p:ext uri="{BB962C8B-B14F-4D97-AF65-F5344CB8AC3E}">
        <p14:creationId xmlns:p14="http://schemas.microsoft.com/office/powerpoint/2010/main" val="3919864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2000"/>
                                        <p:tgtEl>
                                          <p:spTgt spid="2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par>
                                <p:cTn id="20" presetID="3"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linds(horizontal)">
                                      <p:cBhvr>
                                        <p:cTn id="31" dur="500"/>
                                        <p:tgtEl>
                                          <p:spTgt spid="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linds(horizontal)">
                                      <p:cBhvr>
                                        <p:cTn id="34" dur="500"/>
                                        <p:tgtEl>
                                          <p:spTgt spid="5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blinds(horizontal)">
                                      <p:cBhvr>
                                        <p:cTn id="40" dur="500"/>
                                        <p:tgtEl>
                                          <p:spTgt spid="6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linds(horizontal)">
                                      <p:cBhvr>
                                        <p:cTn id="46" dur="500"/>
                                        <p:tgtEl>
                                          <p:spTgt spid="68"/>
                                        </p:tgtEl>
                                      </p:cBhvr>
                                    </p:animEffect>
                                  </p:childTnLst>
                                </p:cTn>
                              </p:par>
                              <p:par>
                                <p:cTn id="47" presetID="3" presetClass="entr" presetSubtype="1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linds(horizontal)">
                                      <p:cBhvr>
                                        <p:cTn id="49" dur="500"/>
                                        <p:tgtEl>
                                          <p:spTgt spid="6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linds(horizontal)">
                                      <p:cBhvr>
                                        <p:cTn id="55" dur="500"/>
                                        <p:tgtEl>
                                          <p:spTgt spid="7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blinds(horizontal)">
                                      <p:cBhvr>
                                        <p:cTn id="58" dur="500"/>
                                        <p:tgtEl>
                                          <p:spTgt spid="72"/>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1">
                                            <p:txEl>
                                              <p:pRg st="0" end="0"/>
                                            </p:txEl>
                                          </p:spTgt>
                                        </p:tgtEl>
                                        <p:attrNameLst>
                                          <p:attrName>style.visibility</p:attrName>
                                        </p:attrNameLst>
                                      </p:cBhvr>
                                      <p:to>
                                        <p:strVal val="visible"/>
                                      </p:to>
                                    </p:set>
                                    <p:anim calcmode="lin" valueType="num">
                                      <p:cBhvr additive="base">
                                        <p:cTn id="6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1">
                                            <p:txEl>
                                              <p:pRg st="1" end="1"/>
                                            </p:txEl>
                                          </p:spTgt>
                                        </p:tgtEl>
                                        <p:attrNameLst>
                                          <p:attrName>style.visibility</p:attrName>
                                        </p:attrNameLst>
                                      </p:cBhvr>
                                      <p:to>
                                        <p:strVal val="visible"/>
                                      </p:to>
                                    </p:set>
                                    <p:anim calcmode="lin" valueType="num">
                                      <p:cBhvr additive="base">
                                        <p:cTn id="67"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37"/>
                    </p:tgtEl>
                  </p:cond>
                </p:stCondLst>
                <p:endSync evt="end" delay="0">
                  <p:rtn val="all"/>
                </p:endSync>
                <p:childTnLst>
                  <p:par>
                    <p:cTn id="70" fill="hold" nodeType="clickPar">
                      <p:stCondLst>
                        <p:cond delay="indefinite"/>
                      </p:stCondLst>
                      <p:childTnLst>
                        <p:par>
                          <p:cTn id="71" fill="hold" nodeType="afterGroup">
                            <p:stCondLst>
                              <p:cond delay="0"/>
                            </p:stCondLst>
                            <p:childTnLst>
                              <p:par>
                                <p:cTn id="72" presetID="63" presetClass="path" presetSubtype="0" accel="50000" decel="50000" fill="hold" grpId="1" nodeType="clickEffect">
                                  <p:stCondLst>
                                    <p:cond delay="0"/>
                                  </p:stCondLst>
                                  <p:childTnLst>
                                    <p:animMotion origin="layout" path="M 1.38889E-06 -2.7319E-06 L 0.13837 -2.7319E-06" pathEditMode="relative" rAng="0" ptsTypes="AA">
                                      <p:cBhvr>
                                        <p:cTn id="73" dur="3000" fill="hold"/>
                                        <p:tgtEl>
                                          <p:spTgt spid="41"/>
                                        </p:tgtEl>
                                        <p:attrNameLst>
                                          <p:attrName>ppt_x</p:attrName>
                                          <p:attrName>ppt_y</p:attrName>
                                        </p:attrNameLst>
                                      </p:cBhvr>
                                      <p:rCtr x="69" y="0"/>
                                    </p:animMotion>
                                  </p:childTnLst>
                                </p:cTn>
                              </p:par>
                              <p:par>
                                <p:cTn id="74" presetID="63" presetClass="path" presetSubtype="0" accel="50000" decel="50000" fill="hold" grpId="1" nodeType="withEffect">
                                  <p:stCondLst>
                                    <p:cond delay="0"/>
                                  </p:stCondLst>
                                  <p:childTnLst>
                                    <p:animMotion origin="layout" path="M 1.38889E-06 3.26394E-06 L 0.13837 3.26394E-06" pathEditMode="relative" rAng="0" ptsTypes="AA">
                                      <p:cBhvr>
                                        <p:cTn id="75" dur="3000" fill="hold"/>
                                        <p:tgtEl>
                                          <p:spTgt spid="69"/>
                                        </p:tgtEl>
                                        <p:attrNameLst>
                                          <p:attrName>ppt_x</p:attrName>
                                          <p:attrName>ppt_y</p:attrName>
                                        </p:attrNameLst>
                                      </p:cBhvr>
                                      <p:rCtr x="69" y="0"/>
                                    </p:animMotion>
                                  </p:childTnLst>
                                </p:cTn>
                              </p:par>
                            </p:childTnLst>
                          </p:cTn>
                        </p:par>
                      </p:childTnLst>
                    </p:cTn>
                  </p:par>
                </p:childTnLst>
              </p:cTn>
              <p:nextCondLst>
                <p:cond evt="onClick" delay="0">
                  <p:tgtEl>
                    <p:spTgt spid="37"/>
                  </p:tgtEl>
                </p:cond>
              </p:nextCondLst>
            </p:seq>
          </p:childTnLst>
        </p:cTn>
      </p:par>
    </p:tnLst>
    <p:bldLst>
      <p:bldP spid="28" grpId="0" build="allAtOnce"/>
      <p:bldP spid="91" grpId="0" uiExpand="1" build="allAtOnce"/>
      <p:bldP spid="37" grpId="0" animBg="1"/>
      <p:bldP spid="38" grpId="0" animBg="1"/>
      <p:bldP spid="39" grpId="0" animBg="1"/>
      <p:bldP spid="40" grpId="0" animBg="1"/>
      <p:bldP spid="41" grpId="1" animBg="1"/>
      <p:bldP spid="42" grpId="0" animBg="1"/>
      <p:bldP spid="43" grpId="0" animBg="1"/>
      <p:bldP spid="44" grpId="0" animBg="1"/>
      <p:bldP spid="51" grpId="0" animBg="1"/>
      <p:bldP spid="64" grpId="0" animBg="1"/>
      <p:bldP spid="65" grpId="0" animBg="1"/>
      <p:bldP spid="67" grpId="0" animBg="1"/>
      <p:bldP spid="68" grpId="0" animBg="1"/>
      <p:bldP spid="69" grpId="1" animBg="1"/>
      <p:bldP spid="70" grpId="0" animBg="1"/>
      <p:bldP spid="71" grpId="0" animBg="1"/>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4071935" y="2357430"/>
            <a:ext cx="919867" cy="369332"/>
          </a:xfrm>
          <a:prstGeom prst="rect">
            <a:avLst/>
          </a:prstGeom>
        </p:spPr>
        <p:txBody>
          <a:bodyPr wrap="none">
            <a:spAutoFit/>
          </a:bodyPr>
          <a:lstStyle/>
          <a:p>
            <a:r>
              <a:rPr lang="fr-FR" b="1" dirty="0" err="1">
                <a:solidFill>
                  <a:schemeClr val="accent1">
                    <a:lumMod val="50000"/>
                  </a:schemeClr>
                </a:solidFill>
              </a:rPr>
              <a:t>Conflict</a:t>
            </a:r>
            <a:endParaRPr lang="fr-FR" b="1" dirty="0">
              <a:solidFill>
                <a:schemeClr val="accent1">
                  <a:lumMod val="50000"/>
                </a:schemeClr>
              </a:solidFill>
            </a:endParaRPr>
          </a:p>
        </p:txBody>
      </p:sp>
      <p:sp>
        <p:nvSpPr>
          <p:cNvPr id="45" name="Oval 48"/>
          <p:cNvSpPr>
            <a:spLocks noChangeArrowheads="1"/>
          </p:cNvSpPr>
          <p:nvPr/>
        </p:nvSpPr>
        <p:spPr bwMode="auto">
          <a:xfrm>
            <a:off x="3790936" y="34766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46" name="Rectangle 49"/>
          <p:cNvSpPr>
            <a:spLocks noChangeArrowheads="1"/>
          </p:cNvSpPr>
          <p:nvPr/>
        </p:nvSpPr>
        <p:spPr bwMode="auto">
          <a:xfrm>
            <a:off x="3379774" y="2867020"/>
            <a:ext cx="106362" cy="533400"/>
          </a:xfrm>
          <a:prstGeom prst="rect">
            <a:avLst/>
          </a:prstGeom>
          <a:solidFill>
            <a:schemeClr val="bg2"/>
          </a:solidFill>
          <a:ln w="9525">
            <a:solidFill>
              <a:schemeClr val="tx1"/>
            </a:solidFill>
            <a:miter lim="800000"/>
          </a:ln>
        </p:spPr>
        <p:txBody>
          <a:bodyPr wrap="none" anchor="ctr"/>
          <a:lstStyle/>
          <a:p>
            <a:pPr algn="ctr" latinLnBrk="0"/>
            <a:endParaRPr lang="en-US" altLang="ko-KR" sz="2400" baseline="-25000">
              <a:latin typeface="Times New Roman" charset="0"/>
            </a:endParaRPr>
          </a:p>
          <a:p>
            <a:pPr algn="ctr" latinLnBrk="0"/>
            <a:endParaRPr lang="en-US" altLang="ko-KR" sz="2400" baseline="-25000">
              <a:latin typeface="Times New Roman" charset="0"/>
            </a:endParaRPr>
          </a:p>
          <a:p>
            <a:pPr algn="ctr" latinLnBrk="0"/>
            <a:endParaRPr lang="en-US" altLang="ko-KR" sz="2400" baseline="-25000">
              <a:latin typeface="Times New Roman" charset="0"/>
            </a:endParaRPr>
          </a:p>
          <a:p>
            <a:pPr algn="ctr" latinLnBrk="0"/>
            <a:r>
              <a:rPr lang="en-US" altLang="ko-KR" sz="2400">
                <a:latin typeface="Times New Roman" charset="0"/>
              </a:rPr>
              <a:t>   t</a:t>
            </a:r>
            <a:r>
              <a:rPr lang="en-US" altLang="ko-KR" sz="2400" baseline="-25000">
                <a:latin typeface="Times New Roman" charset="0"/>
              </a:rPr>
              <a:t>1</a:t>
            </a:r>
          </a:p>
        </p:txBody>
      </p:sp>
      <p:sp>
        <p:nvSpPr>
          <p:cNvPr id="47" name="Line 50"/>
          <p:cNvSpPr>
            <a:spLocks noChangeShapeType="1"/>
          </p:cNvSpPr>
          <p:nvPr/>
        </p:nvSpPr>
        <p:spPr bwMode="auto">
          <a:xfrm>
            <a:off x="3105136" y="2943220"/>
            <a:ext cx="304800" cy="228600"/>
          </a:xfrm>
          <a:prstGeom prst="line">
            <a:avLst/>
          </a:prstGeom>
          <a:noFill/>
          <a:ln w="9525">
            <a:solidFill>
              <a:schemeClr val="tx1"/>
            </a:solidFill>
            <a:round/>
            <a:tailEnd type="triangle" w="med" len="med"/>
          </a:ln>
        </p:spPr>
        <p:txBody>
          <a:bodyPr/>
          <a:lstStyle/>
          <a:p>
            <a:endParaRPr lang="fr-FR"/>
          </a:p>
        </p:txBody>
      </p:sp>
      <p:sp>
        <p:nvSpPr>
          <p:cNvPr id="48" name="Line 51"/>
          <p:cNvSpPr>
            <a:spLocks noChangeShapeType="1"/>
          </p:cNvSpPr>
          <p:nvPr/>
        </p:nvSpPr>
        <p:spPr bwMode="auto">
          <a:xfrm>
            <a:off x="3486136" y="3246434"/>
            <a:ext cx="381000" cy="306387"/>
          </a:xfrm>
          <a:prstGeom prst="line">
            <a:avLst/>
          </a:prstGeom>
          <a:noFill/>
          <a:ln w="9525">
            <a:solidFill>
              <a:schemeClr val="tx1"/>
            </a:solidFill>
            <a:round/>
            <a:tailEnd type="triangle" w="med" len="med"/>
          </a:ln>
        </p:spPr>
        <p:txBody>
          <a:bodyPr/>
          <a:lstStyle/>
          <a:p>
            <a:endParaRPr lang="fr-FR"/>
          </a:p>
        </p:txBody>
      </p:sp>
      <p:sp>
        <p:nvSpPr>
          <p:cNvPr id="49" name="Oval 52"/>
          <p:cNvSpPr>
            <a:spLocks noChangeArrowheads="1"/>
          </p:cNvSpPr>
          <p:nvPr/>
        </p:nvSpPr>
        <p:spPr bwMode="auto">
          <a:xfrm>
            <a:off x="2571736" y="27146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50" name="Oval 53"/>
          <p:cNvSpPr>
            <a:spLocks noChangeArrowheads="1"/>
          </p:cNvSpPr>
          <p:nvPr/>
        </p:nvSpPr>
        <p:spPr bwMode="auto">
          <a:xfrm>
            <a:off x="2724137" y="288289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52" name="Rectangle 54"/>
          <p:cNvSpPr>
            <a:spLocks noChangeArrowheads="1"/>
          </p:cNvSpPr>
          <p:nvPr/>
        </p:nvSpPr>
        <p:spPr bwMode="auto">
          <a:xfrm>
            <a:off x="3370249" y="3781420"/>
            <a:ext cx="106362" cy="533400"/>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t</a:t>
            </a:r>
            <a:r>
              <a:rPr lang="en-US" altLang="ko-KR" sz="2400" baseline="-25000">
                <a:latin typeface="Times New Roman" charset="0"/>
              </a:rPr>
              <a:t>2</a:t>
            </a:r>
          </a:p>
        </p:txBody>
      </p:sp>
      <p:sp>
        <p:nvSpPr>
          <p:cNvPr id="53" name="Line 55"/>
          <p:cNvSpPr>
            <a:spLocks noChangeShapeType="1"/>
          </p:cNvSpPr>
          <p:nvPr/>
        </p:nvSpPr>
        <p:spPr bwMode="auto">
          <a:xfrm flipV="1">
            <a:off x="3095612" y="4010020"/>
            <a:ext cx="238125" cy="152400"/>
          </a:xfrm>
          <a:prstGeom prst="line">
            <a:avLst/>
          </a:prstGeom>
          <a:noFill/>
          <a:ln w="9525">
            <a:solidFill>
              <a:schemeClr val="tx1"/>
            </a:solidFill>
            <a:round/>
            <a:tailEnd type="triangle" w="med" len="med"/>
          </a:ln>
        </p:spPr>
        <p:txBody>
          <a:bodyPr/>
          <a:lstStyle/>
          <a:p>
            <a:endParaRPr lang="fr-FR"/>
          </a:p>
        </p:txBody>
      </p:sp>
      <p:sp>
        <p:nvSpPr>
          <p:cNvPr id="54" name="Line 56"/>
          <p:cNvSpPr>
            <a:spLocks noChangeShapeType="1"/>
          </p:cNvSpPr>
          <p:nvPr/>
        </p:nvSpPr>
        <p:spPr bwMode="auto">
          <a:xfrm flipV="1">
            <a:off x="3486136" y="3857620"/>
            <a:ext cx="304800" cy="152400"/>
          </a:xfrm>
          <a:prstGeom prst="line">
            <a:avLst/>
          </a:prstGeom>
          <a:noFill/>
          <a:ln w="9525">
            <a:solidFill>
              <a:schemeClr val="tx1"/>
            </a:solidFill>
            <a:round/>
            <a:tailEnd type="triangle" w="med" len="med"/>
          </a:ln>
        </p:spPr>
        <p:txBody>
          <a:bodyPr/>
          <a:lstStyle/>
          <a:p>
            <a:endParaRPr lang="fr-FR"/>
          </a:p>
        </p:txBody>
      </p:sp>
      <p:sp>
        <p:nvSpPr>
          <p:cNvPr id="55" name="Oval 57"/>
          <p:cNvSpPr>
            <a:spLocks noChangeArrowheads="1"/>
          </p:cNvSpPr>
          <p:nvPr/>
        </p:nvSpPr>
        <p:spPr bwMode="auto">
          <a:xfrm>
            <a:off x="2562211" y="39338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56" name="Oval 58"/>
          <p:cNvSpPr>
            <a:spLocks noChangeArrowheads="1"/>
          </p:cNvSpPr>
          <p:nvPr/>
        </p:nvSpPr>
        <p:spPr bwMode="auto">
          <a:xfrm>
            <a:off x="2714612" y="410209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57" name="Line 59"/>
          <p:cNvSpPr>
            <a:spLocks noChangeShapeType="1"/>
          </p:cNvSpPr>
          <p:nvPr/>
        </p:nvSpPr>
        <p:spPr bwMode="auto">
          <a:xfrm flipV="1">
            <a:off x="3105136" y="3248020"/>
            <a:ext cx="228600" cy="304800"/>
          </a:xfrm>
          <a:prstGeom prst="line">
            <a:avLst/>
          </a:prstGeom>
          <a:noFill/>
          <a:ln w="9525">
            <a:solidFill>
              <a:schemeClr val="tx1"/>
            </a:solidFill>
            <a:round/>
            <a:tailEnd type="triangle" w="med" len="med"/>
          </a:ln>
        </p:spPr>
        <p:txBody>
          <a:bodyPr/>
          <a:lstStyle/>
          <a:p>
            <a:endParaRPr lang="fr-FR"/>
          </a:p>
        </p:txBody>
      </p:sp>
      <p:sp>
        <p:nvSpPr>
          <p:cNvPr id="58" name="Line 60"/>
          <p:cNvSpPr>
            <a:spLocks noChangeShapeType="1"/>
          </p:cNvSpPr>
          <p:nvPr/>
        </p:nvSpPr>
        <p:spPr bwMode="auto">
          <a:xfrm>
            <a:off x="3095612" y="3627434"/>
            <a:ext cx="238125" cy="230187"/>
          </a:xfrm>
          <a:prstGeom prst="line">
            <a:avLst/>
          </a:prstGeom>
          <a:noFill/>
          <a:ln w="9525">
            <a:solidFill>
              <a:schemeClr val="tx1"/>
            </a:solidFill>
            <a:round/>
            <a:tailEnd type="triangle" w="med" len="med"/>
          </a:ln>
        </p:spPr>
        <p:txBody>
          <a:bodyPr/>
          <a:lstStyle/>
          <a:p>
            <a:endParaRPr lang="fr-FR"/>
          </a:p>
        </p:txBody>
      </p:sp>
      <p:sp>
        <p:nvSpPr>
          <p:cNvPr id="59" name="Oval 61"/>
          <p:cNvSpPr>
            <a:spLocks noChangeArrowheads="1"/>
          </p:cNvSpPr>
          <p:nvPr/>
        </p:nvSpPr>
        <p:spPr bwMode="auto">
          <a:xfrm>
            <a:off x="2571736" y="33242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60" name="Oval 62"/>
          <p:cNvSpPr>
            <a:spLocks noChangeArrowheads="1"/>
          </p:cNvSpPr>
          <p:nvPr/>
        </p:nvSpPr>
        <p:spPr bwMode="auto">
          <a:xfrm>
            <a:off x="2724137" y="349249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61" name="Oval 81"/>
          <p:cNvSpPr>
            <a:spLocks noChangeArrowheads="1"/>
          </p:cNvSpPr>
          <p:nvPr/>
        </p:nvSpPr>
        <p:spPr bwMode="auto">
          <a:xfrm>
            <a:off x="6577018" y="34766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62" name="Rectangle 82"/>
          <p:cNvSpPr>
            <a:spLocks noChangeArrowheads="1"/>
          </p:cNvSpPr>
          <p:nvPr/>
        </p:nvSpPr>
        <p:spPr bwMode="auto">
          <a:xfrm>
            <a:off x="6165856" y="2867020"/>
            <a:ext cx="106362" cy="533400"/>
          </a:xfrm>
          <a:prstGeom prst="rect">
            <a:avLst/>
          </a:prstGeom>
          <a:solidFill>
            <a:schemeClr val="bg2"/>
          </a:solidFill>
          <a:ln w="9525">
            <a:solidFill>
              <a:schemeClr val="tx1"/>
            </a:solidFill>
            <a:miter lim="800000"/>
          </a:ln>
        </p:spPr>
        <p:txBody>
          <a:bodyPr wrap="none" anchor="ctr"/>
          <a:lstStyle/>
          <a:p>
            <a:pPr algn="ctr" latinLnBrk="0"/>
            <a:endParaRPr lang="en-US" altLang="ko-KR" sz="2400" baseline="-25000">
              <a:latin typeface="Times New Roman" charset="0"/>
            </a:endParaRPr>
          </a:p>
          <a:p>
            <a:pPr algn="ctr" latinLnBrk="0"/>
            <a:endParaRPr lang="en-US" altLang="ko-KR" sz="2400" baseline="-25000">
              <a:latin typeface="Times New Roman" charset="0"/>
            </a:endParaRPr>
          </a:p>
          <a:p>
            <a:pPr algn="ctr" latinLnBrk="0"/>
            <a:endParaRPr lang="en-US" altLang="ko-KR" sz="2400" baseline="-25000">
              <a:latin typeface="Times New Roman" charset="0"/>
            </a:endParaRPr>
          </a:p>
          <a:p>
            <a:pPr algn="ctr" latinLnBrk="0"/>
            <a:r>
              <a:rPr lang="en-US" altLang="ko-KR" sz="2400">
                <a:latin typeface="Times New Roman" charset="0"/>
              </a:rPr>
              <a:t>   t</a:t>
            </a:r>
            <a:r>
              <a:rPr lang="en-US" altLang="ko-KR" sz="2400" baseline="-25000">
                <a:latin typeface="Times New Roman" charset="0"/>
              </a:rPr>
              <a:t>1</a:t>
            </a:r>
          </a:p>
        </p:txBody>
      </p:sp>
      <p:sp>
        <p:nvSpPr>
          <p:cNvPr id="63" name="Line 83"/>
          <p:cNvSpPr>
            <a:spLocks noChangeShapeType="1"/>
          </p:cNvSpPr>
          <p:nvPr/>
        </p:nvSpPr>
        <p:spPr bwMode="auto">
          <a:xfrm>
            <a:off x="5891218" y="2943220"/>
            <a:ext cx="304800" cy="228600"/>
          </a:xfrm>
          <a:prstGeom prst="line">
            <a:avLst/>
          </a:prstGeom>
          <a:noFill/>
          <a:ln w="9525">
            <a:solidFill>
              <a:schemeClr val="tx1"/>
            </a:solidFill>
            <a:round/>
            <a:tailEnd type="triangle" w="med" len="med"/>
          </a:ln>
        </p:spPr>
        <p:txBody>
          <a:bodyPr/>
          <a:lstStyle/>
          <a:p>
            <a:endParaRPr lang="fr-FR"/>
          </a:p>
        </p:txBody>
      </p:sp>
      <p:sp>
        <p:nvSpPr>
          <p:cNvPr id="66" name="Line 84"/>
          <p:cNvSpPr>
            <a:spLocks noChangeShapeType="1"/>
          </p:cNvSpPr>
          <p:nvPr/>
        </p:nvSpPr>
        <p:spPr bwMode="auto">
          <a:xfrm>
            <a:off x="6272218" y="3246434"/>
            <a:ext cx="381000" cy="306387"/>
          </a:xfrm>
          <a:prstGeom prst="line">
            <a:avLst/>
          </a:prstGeom>
          <a:noFill/>
          <a:ln w="9525">
            <a:solidFill>
              <a:schemeClr val="tx1"/>
            </a:solidFill>
            <a:round/>
            <a:tailEnd type="triangle" w="med" len="med"/>
          </a:ln>
        </p:spPr>
        <p:txBody>
          <a:bodyPr/>
          <a:lstStyle/>
          <a:p>
            <a:endParaRPr lang="fr-FR"/>
          </a:p>
        </p:txBody>
      </p:sp>
      <p:sp>
        <p:nvSpPr>
          <p:cNvPr id="80" name="Oval 85"/>
          <p:cNvSpPr>
            <a:spLocks noChangeArrowheads="1"/>
          </p:cNvSpPr>
          <p:nvPr/>
        </p:nvSpPr>
        <p:spPr bwMode="auto">
          <a:xfrm>
            <a:off x="5357818" y="27146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81" name="Rectangle 87"/>
          <p:cNvSpPr>
            <a:spLocks noChangeArrowheads="1"/>
          </p:cNvSpPr>
          <p:nvPr/>
        </p:nvSpPr>
        <p:spPr bwMode="auto">
          <a:xfrm>
            <a:off x="6156331" y="3781420"/>
            <a:ext cx="106362" cy="533400"/>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t</a:t>
            </a:r>
            <a:r>
              <a:rPr lang="en-US" altLang="ko-KR" sz="2400" baseline="-25000">
                <a:latin typeface="Times New Roman" charset="0"/>
              </a:rPr>
              <a:t>2</a:t>
            </a:r>
          </a:p>
        </p:txBody>
      </p:sp>
      <p:sp>
        <p:nvSpPr>
          <p:cNvPr id="82" name="Line 88"/>
          <p:cNvSpPr>
            <a:spLocks noChangeShapeType="1"/>
          </p:cNvSpPr>
          <p:nvPr/>
        </p:nvSpPr>
        <p:spPr bwMode="auto">
          <a:xfrm flipV="1">
            <a:off x="5881694" y="4010020"/>
            <a:ext cx="238125" cy="152400"/>
          </a:xfrm>
          <a:prstGeom prst="line">
            <a:avLst/>
          </a:prstGeom>
          <a:noFill/>
          <a:ln w="9525">
            <a:solidFill>
              <a:schemeClr val="tx1"/>
            </a:solidFill>
            <a:round/>
            <a:tailEnd type="triangle" w="med" len="med"/>
          </a:ln>
        </p:spPr>
        <p:txBody>
          <a:bodyPr/>
          <a:lstStyle/>
          <a:p>
            <a:endParaRPr lang="fr-FR"/>
          </a:p>
        </p:txBody>
      </p:sp>
      <p:sp>
        <p:nvSpPr>
          <p:cNvPr id="83" name="Line 89"/>
          <p:cNvSpPr>
            <a:spLocks noChangeShapeType="1"/>
          </p:cNvSpPr>
          <p:nvPr/>
        </p:nvSpPr>
        <p:spPr bwMode="auto">
          <a:xfrm flipV="1">
            <a:off x="6272218" y="3857620"/>
            <a:ext cx="304800" cy="152400"/>
          </a:xfrm>
          <a:prstGeom prst="line">
            <a:avLst/>
          </a:prstGeom>
          <a:noFill/>
          <a:ln w="9525">
            <a:solidFill>
              <a:schemeClr val="tx1"/>
            </a:solidFill>
            <a:round/>
            <a:tailEnd type="triangle" w="med" len="med"/>
          </a:ln>
        </p:spPr>
        <p:txBody>
          <a:bodyPr/>
          <a:lstStyle/>
          <a:p>
            <a:endParaRPr lang="fr-FR"/>
          </a:p>
        </p:txBody>
      </p:sp>
      <p:sp>
        <p:nvSpPr>
          <p:cNvPr id="84" name="Oval 90"/>
          <p:cNvSpPr>
            <a:spLocks noChangeArrowheads="1"/>
          </p:cNvSpPr>
          <p:nvPr/>
        </p:nvSpPr>
        <p:spPr bwMode="auto">
          <a:xfrm>
            <a:off x="5348293" y="39338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85" name="Line 92"/>
          <p:cNvSpPr>
            <a:spLocks noChangeShapeType="1"/>
          </p:cNvSpPr>
          <p:nvPr/>
        </p:nvSpPr>
        <p:spPr bwMode="auto">
          <a:xfrm flipV="1">
            <a:off x="5891218" y="3248020"/>
            <a:ext cx="228600" cy="304800"/>
          </a:xfrm>
          <a:prstGeom prst="line">
            <a:avLst/>
          </a:prstGeom>
          <a:noFill/>
          <a:ln w="9525">
            <a:solidFill>
              <a:schemeClr val="tx1"/>
            </a:solidFill>
            <a:round/>
            <a:tailEnd type="triangle" w="med" len="med"/>
          </a:ln>
        </p:spPr>
        <p:txBody>
          <a:bodyPr/>
          <a:lstStyle/>
          <a:p>
            <a:endParaRPr lang="fr-FR"/>
          </a:p>
        </p:txBody>
      </p:sp>
      <p:sp>
        <p:nvSpPr>
          <p:cNvPr id="86" name="Line 93"/>
          <p:cNvSpPr>
            <a:spLocks noChangeShapeType="1"/>
          </p:cNvSpPr>
          <p:nvPr/>
        </p:nvSpPr>
        <p:spPr bwMode="auto">
          <a:xfrm>
            <a:off x="5881694" y="3627434"/>
            <a:ext cx="238125" cy="230187"/>
          </a:xfrm>
          <a:prstGeom prst="line">
            <a:avLst/>
          </a:prstGeom>
          <a:noFill/>
          <a:ln w="9525">
            <a:solidFill>
              <a:schemeClr val="tx1"/>
            </a:solidFill>
            <a:round/>
            <a:tailEnd type="triangle" w="med" len="med"/>
          </a:ln>
        </p:spPr>
        <p:txBody>
          <a:bodyPr/>
          <a:lstStyle/>
          <a:p>
            <a:endParaRPr lang="fr-FR"/>
          </a:p>
        </p:txBody>
      </p:sp>
      <p:sp>
        <p:nvSpPr>
          <p:cNvPr id="87" name="Oval 94"/>
          <p:cNvSpPr>
            <a:spLocks noChangeArrowheads="1"/>
          </p:cNvSpPr>
          <p:nvPr/>
        </p:nvSpPr>
        <p:spPr bwMode="auto">
          <a:xfrm>
            <a:off x="5357818" y="3324220"/>
            <a:ext cx="533400" cy="533400"/>
          </a:xfrm>
          <a:prstGeom prst="ellipse">
            <a:avLst/>
          </a:prstGeom>
          <a:noFill/>
          <a:ln w="12700">
            <a:solidFill>
              <a:schemeClr val="tx1"/>
            </a:solidFill>
            <a:round/>
          </a:ln>
        </p:spPr>
        <p:txBody>
          <a:bodyPr wrap="none" anchor="ctr"/>
          <a:lstStyle/>
          <a:p>
            <a:pPr algn="ctr" latinLnBrk="0"/>
            <a:endParaRPr lang="en-US" altLang="ko-KR" sz="2400" baseline="-25000">
              <a:latin typeface="Times New Roman" charset="0"/>
            </a:endParaRPr>
          </a:p>
        </p:txBody>
      </p:sp>
      <p:sp>
        <p:nvSpPr>
          <p:cNvPr id="88" name="Oval 95"/>
          <p:cNvSpPr>
            <a:spLocks noChangeArrowheads="1"/>
          </p:cNvSpPr>
          <p:nvPr/>
        </p:nvSpPr>
        <p:spPr bwMode="auto">
          <a:xfrm>
            <a:off x="6719894" y="364489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89" name="AutoShape 96"/>
          <p:cNvSpPr>
            <a:spLocks noChangeArrowheads="1"/>
          </p:cNvSpPr>
          <p:nvPr/>
        </p:nvSpPr>
        <p:spPr bwMode="auto">
          <a:xfrm rot="16200000">
            <a:off x="4348162" y="3509962"/>
            <a:ext cx="685800" cy="381000"/>
          </a:xfrm>
          <a:prstGeom prst="downArrow">
            <a:avLst>
              <a:gd name="adj1" fmla="val 50000"/>
              <a:gd name="adj2" fmla="val 25000"/>
            </a:avLst>
          </a:prstGeom>
          <a:solidFill>
            <a:schemeClr val="accent1"/>
          </a:solidFill>
          <a:ln w="9525">
            <a:solidFill>
              <a:schemeClr val="tx1"/>
            </a:solidFill>
            <a:miter lim="800000"/>
          </a:ln>
        </p:spPr>
        <p:txBody>
          <a:bodyPr wrap="none" anchor="ctr"/>
          <a:lstStyle/>
          <a:p>
            <a:endParaRPr lang="fr-FR"/>
          </a:p>
        </p:txBody>
      </p:sp>
      <p:sp>
        <p:nvSpPr>
          <p:cNvPr id="90" name="Oval 97"/>
          <p:cNvSpPr>
            <a:spLocks noChangeArrowheads="1"/>
          </p:cNvSpPr>
          <p:nvPr/>
        </p:nvSpPr>
        <p:spPr bwMode="auto">
          <a:xfrm>
            <a:off x="5500694" y="4102096"/>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91" name="Rectangle 90"/>
          <p:cNvSpPr/>
          <p:nvPr/>
        </p:nvSpPr>
        <p:spPr>
          <a:xfrm>
            <a:off x="2786050" y="4714884"/>
            <a:ext cx="5214974" cy="923330"/>
          </a:xfrm>
          <a:prstGeom prst="rect">
            <a:avLst/>
          </a:prstGeom>
        </p:spPr>
        <p:txBody>
          <a:bodyPr wrap="square">
            <a:spAutoFit/>
          </a:bodyPr>
          <a:lstStyle/>
          <a:p>
            <a:r>
              <a:rPr lang="en-US" dirty="0"/>
              <a:t>T1 and T2 are both ready to run, but triggering any one causes the other transitions to be disabled
</a:t>
            </a:r>
            <a:endParaRPr lang="fr-FR" dirty="0"/>
          </a:p>
        </p:txBody>
      </p:sp>
      <p:sp>
        <p:nvSpPr>
          <p:cNvPr id="37" name="Title 2">
            <a:extLst>
              <a:ext uri="{FF2B5EF4-FFF2-40B4-BE49-F238E27FC236}">
                <a16:creationId xmlns:a16="http://schemas.microsoft.com/office/drawing/2014/main" id="{C44305D1-B7EF-4AD5-83B9-78DB06D268F8}"/>
              </a:ext>
            </a:extLst>
          </p:cNvPr>
          <p:cNvSpPr txBox="1">
            <a:spLocks/>
          </p:cNvSpPr>
          <p:nvPr/>
        </p:nvSpPr>
        <p:spPr>
          <a:xfrm>
            <a:off x="562172" y="749510"/>
            <a:ext cx="7524328" cy="1179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accent5">
                    <a:lumMod val="50000"/>
                  </a:schemeClr>
                </a:solidFill>
                <a:latin typeface="Arial" pitchFamily="34" charset="0"/>
                <a:ea typeface="+mj-ea"/>
                <a:cs typeface="Arial" pitchFamily="34" charset="0"/>
              </a:defRPr>
            </a:lvl1pPr>
          </a:lstStyle>
          <a:p>
            <a:r>
              <a:rPr lang="en-US" altLang="ko-KR" dirty="0"/>
              <a:t>Petri net, </a:t>
            </a:r>
            <a:r>
              <a:rPr lang="fr-FR" b="1" dirty="0" err="1">
                <a:solidFill>
                  <a:schemeClr val="tx2">
                    <a:lumMod val="75000"/>
                  </a:schemeClr>
                </a:solidFill>
                <a:latin typeface="+mj-lt"/>
              </a:rPr>
              <a:t>Properties</a:t>
            </a:r>
            <a:endParaRPr lang="en-US" altLang="ko-KR" dirty="0"/>
          </a:p>
        </p:txBody>
      </p:sp>
    </p:spTree>
    <p:extLst>
      <p:ext uri="{BB962C8B-B14F-4D97-AF65-F5344CB8AC3E}">
        <p14:creationId xmlns:p14="http://schemas.microsoft.com/office/powerpoint/2010/main" val="3139247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2000"/>
                                        <p:tgtEl>
                                          <p:spTgt spid="2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linds(horizontal)">
                                      <p:cBhvr>
                                        <p:cTn id="13" dur="500"/>
                                        <p:tgtEl>
                                          <p:spTgt spid="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linds(horizontal)">
                                      <p:cBhvr>
                                        <p:cTn id="16" dur="500"/>
                                        <p:tgtEl>
                                          <p:spTgt spid="4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linds(horizontal)">
                                      <p:cBhvr>
                                        <p:cTn id="25" dur="500"/>
                                        <p:tgtEl>
                                          <p:spTgt spid="5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linds(horizontal)">
                                      <p:cBhvr>
                                        <p:cTn id="28" dur="500"/>
                                        <p:tgtEl>
                                          <p:spTgt spid="5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linds(horizontal)">
                                      <p:cBhvr>
                                        <p:cTn id="34" dur="500"/>
                                        <p:tgtEl>
                                          <p:spTgt spid="5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linds(horizontal)">
                                      <p:cBhvr>
                                        <p:cTn id="40" dur="500"/>
                                        <p:tgtEl>
                                          <p:spTgt spid="5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linds(horizontal)">
                                      <p:cBhvr>
                                        <p:cTn id="43" dur="500"/>
                                        <p:tgtEl>
                                          <p:spTgt spid="5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blinds(horizontal)">
                                      <p:cBhvr>
                                        <p:cTn id="46" dur="500"/>
                                        <p:tgtEl>
                                          <p:spTgt spid="5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linds(horizontal)">
                                      <p:cBhvr>
                                        <p:cTn id="49" dur="500"/>
                                        <p:tgtEl>
                                          <p:spTgt spid="5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linds(horizontal)">
                                      <p:cBhvr>
                                        <p:cTn id="60" dur="500"/>
                                        <p:tgtEl>
                                          <p:spTgt spid="6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blinds(horizontal)">
                                      <p:cBhvr>
                                        <p:cTn id="63" dur="500"/>
                                        <p:tgtEl>
                                          <p:spTgt spid="6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blinds(horizontal)">
                                      <p:cBhvr>
                                        <p:cTn id="66" dur="500"/>
                                        <p:tgtEl>
                                          <p:spTgt spid="6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linds(horizontal)">
                                      <p:cBhvr>
                                        <p:cTn id="69" dur="500"/>
                                        <p:tgtEl>
                                          <p:spTgt spid="8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blinds(horizontal)">
                                      <p:cBhvr>
                                        <p:cTn id="72" dur="500"/>
                                        <p:tgtEl>
                                          <p:spTgt spid="8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blinds(horizontal)">
                                      <p:cBhvr>
                                        <p:cTn id="75" dur="500"/>
                                        <p:tgtEl>
                                          <p:spTgt spid="8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blinds(horizontal)">
                                      <p:cBhvr>
                                        <p:cTn id="78" dur="500"/>
                                        <p:tgtEl>
                                          <p:spTgt spid="8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blinds(horizontal)">
                                      <p:cBhvr>
                                        <p:cTn id="81" dur="500"/>
                                        <p:tgtEl>
                                          <p:spTgt spid="8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blinds(horizontal)">
                                      <p:cBhvr>
                                        <p:cTn id="84" dur="500"/>
                                        <p:tgtEl>
                                          <p:spTgt spid="8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blinds(horizontal)">
                                      <p:cBhvr>
                                        <p:cTn id="87" dur="500"/>
                                        <p:tgtEl>
                                          <p:spTgt spid="8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blinds(horizontal)">
                                      <p:cBhvr>
                                        <p:cTn id="90" dur="500"/>
                                        <p:tgtEl>
                                          <p:spTgt spid="8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blinds(horizontal)">
                                      <p:cBhvr>
                                        <p:cTn id="93" dur="500"/>
                                        <p:tgtEl>
                                          <p:spTgt spid="88"/>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blinds(horizontal)">
                                      <p:cBhvr>
                                        <p:cTn id="96" dur="500"/>
                                        <p:tgtEl>
                                          <p:spTgt spid="8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blinds(horizontal)">
                                      <p:cBhvr>
                                        <p:cTn id="99" dur="500"/>
                                        <p:tgtEl>
                                          <p:spTgt spid="90"/>
                                        </p:tgtEl>
                                      </p:cBhvr>
                                    </p:animEffect>
                                  </p:childTnLst>
                                </p:cTn>
                              </p:par>
                            </p:childTnLst>
                          </p:cTn>
                        </p:par>
                      </p:childTnLst>
                    </p:cTn>
                  </p:par>
                  <p:par>
                    <p:cTn id="100" fill="hold" nodeType="clickPar">
                      <p:stCondLst>
                        <p:cond delay="indefinite"/>
                      </p:stCondLst>
                      <p:childTnLst>
                        <p:par>
                          <p:cTn id="101" fill="hold" nodeType="after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91">
                                            <p:txEl>
                                              <p:pRg st="0" end="0"/>
                                            </p:txEl>
                                          </p:spTgt>
                                        </p:tgtEl>
                                        <p:attrNameLst>
                                          <p:attrName>style.visibility</p:attrName>
                                        </p:attrNameLst>
                                      </p:cBhvr>
                                      <p:to>
                                        <p:strVal val="visible"/>
                                      </p:to>
                                    </p:set>
                                    <p:anim calcmode="lin" valueType="num">
                                      <p:cBhvr additive="base">
                                        <p:cTn id="104"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6"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3504" y="5116529"/>
            <a:ext cx="8216968" cy="1000655"/>
          </a:xfrm>
        </p:spPr>
        <p:txBody>
          <a:bodyPr vert="horz" lIns="91440" tIns="45720" rIns="91440" bIns="45720" rtlCol="0" anchor="t">
            <a:normAutofit fontScale="90000"/>
          </a:bodyPr>
          <a:lstStyle/>
          <a:p>
            <a:pPr algn="ctr"/>
            <a:r>
              <a:rPr lang="en-US" sz="4400" b="1" dirty="0">
                <a:solidFill>
                  <a:schemeClr val="tx2"/>
                </a:solidFill>
              </a:rPr>
              <a:t>1. Failure Mode and Effects Analysis: FMEA </a:t>
            </a:r>
            <a:r>
              <a:rPr lang="en-US" sz="2200" dirty="0">
                <a:solidFill>
                  <a:schemeClr val="tx2"/>
                </a:solidFill>
              </a:rPr>
              <a:t>
</a:t>
            </a:r>
          </a:p>
        </p:txBody>
      </p:sp>
      <p:sp>
        <p:nvSpPr>
          <p:cNvPr id="3" name="Espace réservé du texte 2"/>
          <p:cNvSpPr>
            <a:spLocks noGrp="1"/>
          </p:cNvSpPr>
          <p:nvPr>
            <p:ph type="body" idx="1"/>
          </p:nvPr>
        </p:nvSpPr>
        <p:spPr>
          <a:xfrm>
            <a:off x="1180651" y="4577050"/>
            <a:ext cx="7062673" cy="484374"/>
          </a:xfrm>
        </p:spPr>
        <p:txBody>
          <a:bodyPr vert="horz" lIns="91440" tIns="45720" rIns="91440" bIns="45720" rtlCol="0" anchor="b">
            <a:normAutofit/>
          </a:bodyPr>
          <a:lstStyle/>
          <a:p>
            <a:r>
              <a:rPr lang="en-US" sz="2000" dirty="0">
                <a:solidFill>
                  <a:schemeClr val="tx2"/>
                </a:solidFill>
              </a:rPr>
              <a:t>Dysfunctional analysis</a:t>
            </a:r>
          </a:p>
        </p:txBody>
      </p:sp>
      <p:pic>
        <p:nvPicPr>
          <p:cNvPr id="13" name="Picture 12" descr="Codes on papers">
            <a:extLst>
              <a:ext uri="{FF2B5EF4-FFF2-40B4-BE49-F238E27FC236}">
                <a16:creationId xmlns:a16="http://schemas.microsoft.com/office/drawing/2014/main" id="{A9BBCD0C-22F5-BEE8-E339-8FCEA331A15E}"/>
              </a:ext>
            </a:extLst>
          </p:cNvPr>
          <p:cNvPicPr>
            <a:picLocks noChangeAspect="1"/>
          </p:cNvPicPr>
          <p:nvPr/>
        </p:nvPicPr>
        <p:blipFill rotWithShape="1">
          <a:blip r:embed="rId2"/>
          <a:srcRect t="11323" b="19842"/>
          <a:stretch/>
        </p:blipFill>
        <p:spPr>
          <a:xfrm>
            <a:off x="20" y="10"/>
            <a:ext cx="9143980" cy="4201449"/>
          </a:xfrm>
          <a:prstGeom prst="rect">
            <a:avLst/>
          </a:prstGeom>
        </p:spPr>
      </p:pic>
    </p:spTree>
    <p:extLst>
      <p:ext uri="{BB962C8B-B14F-4D97-AF65-F5344CB8AC3E}">
        <p14:creationId xmlns:p14="http://schemas.microsoft.com/office/powerpoint/2010/main" val="272035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11B71995-B681-4A69-8D3F-61DA8A4AAA94}"/>
              </a:ext>
            </a:extLst>
          </p:cNvPr>
          <p:cNvSpPr>
            <a:spLocks noGrp="1"/>
          </p:cNvSpPr>
          <p:nvPr>
            <p:ph type="title"/>
          </p:nvPr>
        </p:nvSpPr>
        <p:spPr>
          <a:xfrm>
            <a:off x="1088413" y="581337"/>
            <a:ext cx="7524328" cy="1179288"/>
          </a:xfrm>
        </p:spPr>
        <p:txBody>
          <a:bodyPr/>
          <a:lstStyle/>
          <a:p>
            <a:r>
              <a:rPr lang="en-US" altLang="ko-KR" dirty="0"/>
              <a:t>Petri net, </a:t>
            </a:r>
            <a:r>
              <a:rPr lang="fr-FR" b="1" dirty="0">
                <a:solidFill>
                  <a:schemeClr val="tx2">
                    <a:lumMod val="75000"/>
                  </a:schemeClr>
                </a:solidFill>
                <a:latin typeface="+mj-lt"/>
              </a:rPr>
              <a:t>Example</a:t>
            </a:r>
            <a:endParaRPr lang="en-US" altLang="ko-KR" dirty="0"/>
          </a:p>
        </p:txBody>
      </p:sp>
      <p:sp>
        <p:nvSpPr>
          <p:cNvPr id="6" name="Espace réservé du contenu 5"/>
          <p:cNvSpPr>
            <a:spLocks noGrp="1"/>
          </p:cNvSpPr>
          <p:nvPr>
            <p:ph idx="1"/>
          </p:nvPr>
        </p:nvSpPr>
        <p:spPr>
          <a:xfrm>
            <a:off x="1000100" y="2168418"/>
            <a:ext cx="7143800" cy="2928958"/>
          </a:xfrm>
        </p:spPr>
        <p:txBody>
          <a:bodyPr/>
          <a:lstStyle/>
          <a:p>
            <a:r>
              <a:rPr lang="en-US" sz="1800" dirty="0"/>
              <a:t>A producer-consumer system consists of one producer, two consumers, and a storage buffer with the following conditions:
- Storage buffer can hold a maximum of 5 items
- The producer sends 3 items in each production
- 1 consumer can access the storage buffer at a time
- Each consumer deletes two items when accessing the storage buffer</a:t>
            </a:r>
            <a:endParaRPr lang="fr-FR" sz="1800" dirty="0"/>
          </a:p>
        </p:txBody>
      </p:sp>
    </p:spTree>
    <p:extLst>
      <p:ext uri="{BB962C8B-B14F-4D97-AF65-F5344CB8AC3E}">
        <p14:creationId xmlns:p14="http://schemas.microsoft.com/office/powerpoint/2010/main" val="23759734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ko-KR" dirty="0"/>
              <a:t>Petri net
</a:t>
            </a:r>
          </a:p>
        </p:txBody>
      </p:sp>
      <p:sp>
        <p:nvSpPr>
          <p:cNvPr id="79" name="Oval 3">
            <a:extLst>
              <a:ext uri="{FF2B5EF4-FFF2-40B4-BE49-F238E27FC236}">
                <a16:creationId xmlns:a16="http://schemas.microsoft.com/office/drawing/2014/main" id="{383F8AB4-59D4-4495-936F-53C1696AC59E}"/>
              </a:ext>
            </a:extLst>
          </p:cNvPr>
          <p:cNvSpPr>
            <a:spLocks noChangeArrowheads="1"/>
          </p:cNvSpPr>
          <p:nvPr/>
        </p:nvSpPr>
        <p:spPr bwMode="auto">
          <a:xfrm>
            <a:off x="3526624" y="2596745"/>
            <a:ext cx="285750" cy="285750"/>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0" name="Rectangle 4">
            <a:extLst>
              <a:ext uri="{FF2B5EF4-FFF2-40B4-BE49-F238E27FC236}">
                <a16:creationId xmlns:a16="http://schemas.microsoft.com/office/drawing/2014/main" id="{4A52F6D1-3086-4440-BC2C-8332D690C136}"/>
              </a:ext>
            </a:extLst>
          </p:cNvPr>
          <p:cNvSpPr>
            <a:spLocks noChangeArrowheads="1"/>
          </p:cNvSpPr>
          <p:nvPr/>
        </p:nvSpPr>
        <p:spPr bwMode="auto">
          <a:xfrm>
            <a:off x="2955124" y="3282545"/>
            <a:ext cx="17145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2" name="Oval 5">
            <a:extLst>
              <a:ext uri="{FF2B5EF4-FFF2-40B4-BE49-F238E27FC236}">
                <a16:creationId xmlns:a16="http://schemas.microsoft.com/office/drawing/2014/main" id="{0A14B3D6-FC8A-4ADF-8911-E116A3E92F27}"/>
              </a:ext>
            </a:extLst>
          </p:cNvPr>
          <p:cNvSpPr>
            <a:spLocks noChangeArrowheads="1"/>
          </p:cNvSpPr>
          <p:nvPr/>
        </p:nvSpPr>
        <p:spPr bwMode="auto">
          <a:xfrm>
            <a:off x="3526624" y="4025495"/>
            <a:ext cx="285750" cy="285750"/>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3" name="Rectangle 6">
            <a:extLst>
              <a:ext uri="{FF2B5EF4-FFF2-40B4-BE49-F238E27FC236}">
                <a16:creationId xmlns:a16="http://schemas.microsoft.com/office/drawing/2014/main" id="{4EF88B18-EEE8-4BC2-9F54-DFCC2525CB34}"/>
              </a:ext>
            </a:extLst>
          </p:cNvPr>
          <p:cNvSpPr>
            <a:spLocks noChangeArrowheads="1"/>
          </p:cNvSpPr>
          <p:nvPr/>
        </p:nvSpPr>
        <p:spPr bwMode="auto">
          <a:xfrm>
            <a:off x="4155274" y="3282545"/>
            <a:ext cx="17145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5" name="Rectangle 7">
            <a:extLst>
              <a:ext uri="{FF2B5EF4-FFF2-40B4-BE49-F238E27FC236}">
                <a16:creationId xmlns:a16="http://schemas.microsoft.com/office/drawing/2014/main" id="{834AB9F3-1C5A-44FA-82E8-5818F0F1EE48}"/>
              </a:ext>
            </a:extLst>
          </p:cNvPr>
          <p:cNvSpPr>
            <a:spLocks noChangeArrowheads="1"/>
          </p:cNvSpPr>
          <p:nvPr/>
        </p:nvSpPr>
        <p:spPr bwMode="auto">
          <a:xfrm>
            <a:off x="6384124" y="3282545"/>
            <a:ext cx="17145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7" name="Oval 8">
            <a:extLst>
              <a:ext uri="{FF2B5EF4-FFF2-40B4-BE49-F238E27FC236}">
                <a16:creationId xmlns:a16="http://schemas.microsoft.com/office/drawing/2014/main" id="{8DE816F7-A3F5-4452-945D-9B038471385F}"/>
              </a:ext>
            </a:extLst>
          </p:cNvPr>
          <p:cNvSpPr>
            <a:spLocks noChangeArrowheads="1"/>
          </p:cNvSpPr>
          <p:nvPr/>
        </p:nvSpPr>
        <p:spPr bwMode="auto">
          <a:xfrm>
            <a:off x="6955624" y="4025495"/>
            <a:ext cx="342900" cy="342900"/>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8" name="Rectangle 9">
            <a:extLst>
              <a:ext uri="{FF2B5EF4-FFF2-40B4-BE49-F238E27FC236}">
                <a16:creationId xmlns:a16="http://schemas.microsoft.com/office/drawing/2014/main" id="{F74A559B-5C67-4A94-AC8C-52751EDB84F0}"/>
              </a:ext>
            </a:extLst>
          </p:cNvPr>
          <p:cNvSpPr>
            <a:spLocks noChangeArrowheads="1"/>
          </p:cNvSpPr>
          <p:nvPr/>
        </p:nvSpPr>
        <p:spPr bwMode="auto">
          <a:xfrm>
            <a:off x="7584274" y="3282545"/>
            <a:ext cx="17145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9" name="Oval 10">
            <a:extLst>
              <a:ext uri="{FF2B5EF4-FFF2-40B4-BE49-F238E27FC236}">
                <a16:creationId xmlns:a16="http://schemas.microsoft.com/office/drawing/2014/main" id="{CF8926AE-C677-4C02-976E-D52930C9B75C}"/>
              </a:ext>
            </a:extLst>
          </p:cNvPr>
          <p:cNvSpPr>
            <a:spLocks noChangeArrowheads="1"/>
          </p:cNvSpPr>
          <p:nvPr/>
        </p:nvSpPr>
        <p:spPr bwMode="auto">
          <a:xfrm>
            <a:off x="5126824" y="3168245"/>
            <a:ext cx="457200" cy="457200"/>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0" name="Line 11">
            <a:extLst>
              <a:ext uri="{FF2B5EF4-FFF2-40B4-BE49-F238E27FC236}">
                <a16:creationId xmlns:a16="http://schemas.microsoft.com/office/drawing/2014/main" id="{844CF6C2-7737-4BA1-82B0-111A28C3B4D2}"/>
              </a:ext>
            </a:extLst>
          </p:cNvPr>
          <p:cNvSpPr>
            <a:spLocks noChangeShapeType="1"/>
          </p:cNvSpPr>
          <p:nvPr/>
        </p:nvSpPr>
        <p:spPr bwMode="auto">
          <a:xfrm flipV="1">
            <a:off x="3069424" y="2825345"/>
            <a:ext cx="457200" cy="4572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2" name="Line 12">
            <a:extLst>
              <a:ext uri="{FF2B5EF4-FFF2-40B4-BE49-F238E27FC236}">
                <a16:creationId xmlns:a16="http://schemas.microsoft.com/office/drawing/2014/main" id="{CF7E149F-9F78-474D-8184-B24C9459F625}"/>
              </a:ext>
            </a:extLst>
          </p:cNvPr>
          <p:cNvSpPr>
            <a:spLocks noChangeShapeType="1"/>
          </p:cNvSpPr>
          <p:nvPr/>
        </p:nvSpPr>
        <p:spPr bwMode="auto">
          <a:xfrm>
            <a:off x="3812374" y="2825345"/>
            <a:ext cx="457200" cy="4572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4" name="Line 13">
            <a:extLst>
              <a:ext uri="{FF2B5EF4-FFF2-40B4-BE49-F238E27FC236}">
                <a16:creationId xmlns:a16="http://schemas.microsoft.com/office/drawing/2014/main" id="{2153E4A3-8036-4937-B453-C0B002FA483F}"/>
              </a:ext>
            </a:extLst>
          </p:cNvPr>
          <p:cNvSpPr>
            <a:spLocks noChangeShapeType="1"/>
          </p:cNvSpPr>
          <p:nvPr/>
        </p:nvSpPr>
        <p:spPr bwMode="auto">
          <a:xfrm flipH="1">
            <a:off x="3812374" y="3511145"/>
            <a:ext cx="457200" cy="5715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5" name="Line 14">
            <a:extLst>
              <a:ext uri="{FF2B5EF4-FFF2-40B4-BE49-F238E27FC236}">
                <a16:creationId xmlns:a16="http://schemas.microsoft.com/office/drawing/2014/main" id="{FC20500C-FC11-48B7-A37F-8B7DFB3F5806}"/>
              </a:ext>
            </a:extLst>
          </p:cNvPr>
          <p:cNvSpPr>
            <a:spLocks noChangeShapeType="1"/>
          </p:cNvSpPr>
          <p:nvPr/>
        </p:nvSpPr>
        <p:spPr bwMode="auto">
          <a:xfrm flipH="1" flipV="1">
            <a:off x="3069424" y="3511145"/>
            <a:ext cx="457200" cy="5715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6" name="Line 15">
            <a:extLst>
              <a:ext uri="{FF2B5EF4-FFF2-40B4-BE49-F238E27FC236}">
                <a16:creationId xmlns:a16="http://schemas.microsoft.com/office/drawing/2014/main" id="{B289BDFA-4949-4B32-9F9F-C6D7B3C77AAD}"/>
              </a:ext>
            </a:extLst>
          </p:cNvPr>
          <p:cNvSpPr>
            <a:spLocks noChangeShapeType="1"/>
          </p:cNvSpPr>
          <p:nvPr/>
        </p:nvSpPr>
        <p:spPr bwMode="auto">
          <a:xfrm flipV="1">
            <a:off x="6498424" y="2825345"/>
            <a:ext cx="457200" cy="4572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7" name="Line 16">
            <a:extLst>
              <a:ext uri="{FF2B5EF4-FFF2-40B4-BE49-F238E27FC236}">
                <a16:creationId xmlns:a16="http://schemas.microsoft.com/office/drawing/2014/main" id="{EE26A317-98FA-4BB8-ABF0-BE7B7C64022F}"/>
              </a:ext>
            </a:extLst>
          </p:cNvPr>
          <p:cNvSpPr>
            <a:spLocks noChangeShapeType="1"/>
          </p:cNvSpPr>
          <p:nvPr/>
        </p:nvSpPr>
        <p:spPr bwMode="auto">
          <a:xfrm>
            <a:off x="7241374" y="2825345"/>
            <a:ext cx="457200" cy="4572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8" name="Line 17">
            <a:extLst>
              <a:ext uri="{FF2B5EF4-FFF2-40B4-BE49-F238E27FC236}">
                <a16:creationId xmlns:a16="http://schemas.microsoft.com/office/drawing/2014/main" id="{B7070DAB-0B4B-4890-9741-3DD32F25566D}"/>
              </a:ext>
            </a:extLst>
          </p:cNvPr>
          <p:cNvSpPr>
            <a:spLocks noChangeShapeType="1"/>
          </p:cNvSpPr>
          <p:nvPr/>
        </p:nvSpPr>
        <p:spPr bwMode="auto">
          <a:xfrm flipH="1">
            <a:off x="7241374" y="3511145"/>
            <a:ext cx="400050" cy="5715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01" name="Line 18">
            <a:extLst>
              <a:ext uri="{FF2B5EF4-FFF2-40B4-BE49-F238E27FC236}">
                <a16:creationId xmlns:a16="http://schemas.microsoft.com/office/drawing/2014/main" id="{3AA032AA-BEA0-47CA-B579-AE88FE864B62}"/>
              </a:ext>
            </a:extLst>
          </p:cNvPr>
          <p:cNvSpPr>
            <a:spLocks noChangeShapeType="1"/>
          </p:cNvSpPr>
          <p:nvPr/>
        </p:nvSpPr>
        <p:spPr bwMode="auto">
          <a:xfrm flipH="1" flipV="1">
            <a:off x="6498424" y="3511145"/>
            <a:ext cx="514350" cy="5715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07" name="Line 19">
            <a:extLst>
              <a:ext uri="{FF2B5EF4-FFF2-40B4-BE49-F238E27FC236}">
                <a16:creationId xmlns:a16="http://schemas.microsoft.com/office/drawing/2014/main" id="{4E343E7D-329C-4BE3-A745-025B55BEA78C}"/>
              </a:ext>
            </a:extLst>
          </p:cNvPr>
          <p:cNvSpPr>
            <a:spLocks noChangeShapeType="1"/>
          </p:cNvSpPr>
          <p:nvPr/>
        </p:nvSpPr>
        <p:spPr bwMode="auto">
          <a:xfrm>
            <a:off x="4326724" y="3396845"/>
            <a:ext cx="8001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08" name="Line 20">
            <a:extLst>
              <a:ext uri="{FF2B5EF4-FFF2-40B4-BE49-F238E27FC236}">
                <a16:creationId xmlns:a16="http://schemas.microsoft.com/office/drawing/2014/main" id="{D021165F-BDAF-4686-AE00-967A52B3E930}"/>
              </a:ext>
            </a:extLst>
          </p:cNvPr>
          <p:cNvSpPr>
            <a:spLocks noChangeShapeType="1"/>
          </p:cNvSpPr>
          <p:nvPr/>
        </p:nvSpPr>
        <p:spPr bwMode="auto">
          <a:xfrm>
            <a:off x="5584024" y="3396845"/>
            <a:ext cx="8001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09" name="Text Box 21">
            <a:extLst>
              <a:ext uri="{FF2B5EF4-FFF2-40B4-BE49-F238E27FC236}">
                <a16:creationId xmlns:a16="http://schemas.microsoft.com/office/drawing/2014/main" id="{346F35A5-E5B5-402D-B29C-1CD9645F1BB8}"/>
              </a:ext>
            </a:extLst>
          </p:cNvPr>
          <p:cNvSpPr txBox="1">
            <a:spLocks noChangeArrowheads="1"/>
          </p:cNvSpPr>
          <p:nvPr/>
        </p:nvSpPr>
        <p:spPr bwMode="auto">
          <a:xfrm>
            <a:off x="2730818" y="2528380"/>
            <a:ext cx="5672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ready</a:t>
            </a:r>
          </a:p>
        </p:txBody>
      </p:sp>
      <p:sp>
        <p:nvSpPr>
          <p:cNvPr id="110" name="Text Box 22">
            <a:extLst>
              <a:ext uri="{FF2B5EF4-FFF2-40B4-BE49-F238E27FC236}">
                <a16:creationId xmlns:a16="http://schemas.microsoft.com/office/drawing/2014/main" id="{21FF7744-D0C4-4BD9-80CC-F9FB58DB6769}"/>
              </a:ext>
            </a:extLst>
          </p:cNvPr>
          <p:cNvSpPr txBox="1">
            <a:spLocks noChangeArrowheads="1"/>
          </p:cNvSpPr>
          <p:nvPr/>
        </p:nvSpPr>
        <p:spPr bwMode="auto">
          <a:xfrm>
            <a:off x="3526624" y="2825347"/>
            <a:ext cx="36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p1</a:t>
            </a:r>
            <a:endParaRPr lang="en-US" altLang="fr-FR" sz="1500"/>
          </a:p>
        </p:txBody>
      </p:sp>
      <p:sp>
        <p:nvSpPr>
          <p:cNvPr id="111" name="Oval 23">
            <a:extLst>
              <a:ext uri="{FF2B5EF4-FFF2-40B4-BE49-F238E27FC236}">
                <a16:creationId xmlns:a16="http://schemas.microsoft.com/office/drawing/2014/main" id="{6774DE2E-B290-4257-8AE5-C3AAFCA2C9D7}"/>
              </a:ext>
            </a:extLst>
          </p:cNvPr>
          <p:cNvSpPr>
            <a:spLocks noChangeArrowheads="1"/>
          </p:cNvSpPr>
          <p:nvPr/>
        </p:nvSpPr>
        <p:spPr bwMode="auto">
          <a:xfrm>
            <a:off x="3583774" y="40826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12" name="Text Box 24">
            <a:extLst>
              <a:ext uri="{FF2B5EF4-FFF2-40B4-BE49-F238E27FC236}">
                <a16:creationId xmlns:a16="http://schemas.microsoft.com/office/drawing/2014/main" id="{753A23E9-B69A-4C03-838E-92206A0E9129}"/>
              </a:ext>
            </a:extLst>
          </p:cNvPr>
          <p:cNvSpPr txBox="1">
            <a:spLocks noChangeArrowheads="1"/>
          </p:cNvSpPr>
          <p:nvPr/>
        </p:nvSpPr>
        <p:spPr bwMode="auto">
          <a:xfrm>
            <a:off x="3126574" y="3282545"/>
            <a:ext cx="34496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350"/>
              <a:t>t1</a:t>
            </a:r>
          </a:p>
        </p:txBody>
      </p:sp>
      <p:sp>
        <p:nvSpPr>
          <p:cNvPr id="113" name="Text Box 25">
            <a:extLst>
              <a:ext uri="{FF2B5EF4-FFF2-40B4-BE49-F238E27FC236}">
                <a16:creationId xmlns:a16="http://schemas.microsoft.com/office/drawing/2014/main" id="{53B4BF03-766F-4931-AB91-29014F2A716F}"/>
              </a:ext>
            </a:extLst>
          </p:cNvPr>
          <p:cNvSpPr txBox="1">
            <a:spLocks noChangeArrowheads="1"/>
          </p:cNvSpPr>
          <p:nvPr/>
        </p:nvSpPr>
        <p:spPr bwMode="auto">
          <a:xfrm>
            <a:off x="2172936" y="3029746"/>
            <a:ext cx="7595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produce</a:t>
            </a:r>
            <a:endParaRPr lang="en-US" altLang="fr-FR" sz="1350"/>
          </a:p>
        </p:txBody>
      </p:sp>
      <p:sp>
        <p:nvSpPr>
          <p:cNvPr id="114" name="Text Box 26">
            <a:extLst>
              <a:ext uri="{FF2B5EF4-FFF2-40B4-BE49-F238E27FC236}">
                <a16:creationId xmlns:a16="http://schemas.microsoft.com/office/drawing/2014/main" id="{599B6F69-54E7-43EB-A199-96CF3D97B17D}"/>
              </a:ext>
            </a:extLst>
          </p:cNvPr>
          <p:cNvSpPr txBox="1">
            <a:spLocks noChangeArrowheads="1"/>
          </p:cNvSpPr>
          <p:nvPr/>
        </p:nvSpPr>
        <p:spPr bwMode="auto">
          <a:xfrm>
            <a:off x="2543812" y="4035726"/>
            <a:ext cx="59343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350"/>
              <a:t>sleep</a:t>
            </a:r>
            <a:endParaRPr lang="en-US" altLang="fr-FR"/>
          </a:p>
        </p:txBody>
      </p:sp>
      <p:sp>
        <p:nvSpPr>
          <p:cNvPr id="115" name="Text Box 27">
            <a:extLst>
              <a:ext uri="{FF2B5EF4-FFF2-40B4-BE49-F238E27FC236}">
                <a16:creationId xmlns:a16="http://schemas.microsoft.com/office/drawing/2014/main" id="{58104A93-DE4D-4FC6-AD39-50A2B6F6E42B}"/>
              </a:ext>
            </a:extLst>
          </p:cNvPr>
          <p:cNvSpPr txBox="1">
            <a:spLocks noChangeArrowheads="1"/>
          </p:cNvSpPr>
          <p:nvPr/>
        </p:nvSpPr>
        <p:spPr bwMode="auto">
          <a:xfrm>
            <a:off x="4257668" y="3500431"/>
            <a:ext cx="5164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send</a:t>
            </a:r>
          </a:p>
        </p:txBody>
      </p:sp>
      <p:sp>
        <p:nvSpPr>
          <p:cNvPr id="116" name="Text Box 28">
            <a:extLst>
              <a:ext uri="{FF2B5EF4-FFF2-40B4-BE49-F238E27FC236}">
                <a16:creationId xmlns:a16="http://schemas.microsoft.com/office/drawing/2014/main" id="{23D6D030-032A-4A2D-8E34-E2DFE89D1D7D}"/>
              </a:ext>
            </a:extLst>
          </p:cNvPr>
          <p:cNvSpPr txBox="1">
            <a:spLocks noChangeArrowheads="1"/>
          </p:cNvSpPr>
          <p:nvPr/>
        </p:nvSpPr>
        <p:spPr bwMode="auto">
          <a:xfrm>
            <a:off x="3526624" y="3796897"/>
            <a:ext cx="36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p2</a:t>
            </a:r>
            <a:endParaRPr lang="en-US" altLang="fr-FR" sz="1350"/>
          </a:p>
        </p:txBody>
      </p:sp>
      <p:sp>
        <p:nvSpPr>
          <p:cNvPr id="117" name="Text Box 29">
            <a:extLst>
              <a:ext uri="{FF2B5EF4-FFF2-40B4-BE49-F238E27FC236}">
                <a16:creationId xmlns:a16="http://schemas.microsoft.com/office/drawing/2014/main" id="{14719730-8FE7-4A4F-8EE7-954D9FA0315F}"/>
              </a:ext>
            </a:extLst>
          </p:cNvPr>
          <p:cNvSpPr txBox="1">
            <a:spLocks noChangeArrowheads="1"/>
          </p:cNvSpPr>
          <p:nvPr/>
        </p:nvSpPr>
        <p:spPr bwMode="auto">
          <a:xfrm>
            <a:off x="3914768" y="3271831"/>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t2</a:t>
            </a:r>
            <a:endParaRPr lang="en-US" altLang="fr-FR"/>
          </a:p>
        </p:txBody>
      </p:sp>
      <p:sp>
        <p:nvSpPr>
          <p:cNvPr id="118" name="Text Box 30">
            <a:extLst>
              <a:ext uri="{FF2B5EF4-FFF2-40B4-BE49-F238E27FC236}">
                <a16:creationId xmlns:a16="http://schemas.microsoft.com/office/drawing/2014/main" id="{85CC8B9A-161E-4869-A56E-A86844318F57}"/>
              </a:ext>
            </a:extLst>
          </p:cNvPr>
          <p:cNvSpPr txBox="1">
            <a:spLocks noChangeArrowheads="1"/>
          </p:cNvSpPr>
          <p:nvPr/>
        </p:nvSpPr>
        <p:spPr bwMode="auto">
          <a:xfrm>
            <a:off x="3571868" y="2357431"/>
            <a:ext cx="421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k=1</a:t>
            </a:r>
            <a:endParaRPr lang="en-US" altLang="fr-FR" sz="1050"/>
          </a:p>
        </p:txBody>
      </p:sp>
      <p:sp>
        <p:nvSpPr>
          <p:cNvPr id="119" name="Text Box 31">
            <a:extLst>
              <a:ext uri="{FF2B5EF4-FFF2-40B4-BE49-F238E27FC236}">
                <a16:creationId xmlns:a16="http://schemas.microsoft.com/office/drawing/2014/main" id="{5D664B20-5E08-4C63-A6E7-177677060B0E}"/>
              </a:ext>
            </a:extLst>
          </p:cNvPr>
          <p:cNvSpPr txBox="1">
            <a:spLocks noChangeArrowheads="1"/>
          </p:cNvSpPr>
          <p:nvPr/>
        </p:nvSpPr>
        <p:spPr bwMode="auto">
          <a:xfrm>
            <a:off x="3469474" y="4292197"/>
            <a:ext cx="421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k=1</a:t>
            </a:r>
            <a:endParaRPr lang="en-US" altLang="fr-FR" sz="900"/>
          </a:p>
        </p:txBody>
      </p:sp>
      <p:sp>
        <p:nvSpPr>
          <p:cNvPr id="120" name="Text Box 32">
            <a:extLst>
              <a:ext uri="{FF2B5EF4-FFF2-40B4-BE49-F238E27FC236}">
                <a16:creationId xmlns:a16="http://schemas.microsoft.com/office/drawing/2014/main" id="{FBEDCB5A-B903-4C78-834E-C0214A434C61}"/>
              </a:ext>
            </a:extLst>
          </p:cNvPr>
          <p:cNvSpPr txBox="1">
            <a:spLocks noChangeArrowheads="1"/>
          </p:cNvSpPr>
          <p:nvPr/>
        </p:nvSpPr>
        <p:spPr bwMode="auto">
          <a:xfrm>
            <a:off x="5183974" y="3663547"/>
            <a:ext cx="421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k=5</a:t>
            </a:r>
            <a:endParaRPr lang="en-US" altLang="fr-FR" sz="900"/>
          </a:p>
        </p:txBody>
      </p:sp>
      <p:sp>
        <p:nvSpPr>
          <p:cNvPr id="121" name="Text Box 33">
            <a:extLst>
              <a:ext uri="{FF2B5EF4-FFF2-40B4-BE49-F238E27FC236}">
                <a16:creationId xmlns:a16="http://schemas.microsoft.com/office/drawing/2014/main" id="{69EE3704-89C0-4D83-B8B9-DE626CA0D3C9}"/>
              </a:ext>
            </a:extLst>
          </p:cNvPr>
          <p:cNvSpPr txBox="1">
            <a:spLocks noChangeArrowheads="1"/>
          </p:cNvSpPr>
          <p:nvPr/>
        </p:nvSpPr>
        <p:spPr bwMode="auto">
          <a:xfrm>
            <a:off x="4955375" y="2939647"/>
            <a:ext cx="10070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Storage   p3</a:t>
            </a:r>
          </a:p>
        </p:txBody>
      </p:sp>
      <p:sp>
        <p:nvSpPr>
          <p:cNvPr id="122" name="Text Box 34">
            <a:extLst>
              <a:ext uri="{FF2B5EF4-FFF2-40B4-BE49-F238E27FC236}">
                <a16:creationId xmlns:a16="http://schemas.microsoft.com/office/drawing/2014/main" id="{FDF24B47-2997-4C03-AB6C-B46B763E7386}"/>
              </a:ext>
            </a:extLst>
          </p:cNvPr>
          <p:cNvSpPr txBox="1">
            <a:spLocks noChangeArrowheads="1"/>
          </p:cNvSpPr>
          <p:nvPr/>
        </p:nvSpPr>
        <p:spPr bwMode="auto">
          <a:xfrm>
            <a:off x="4555324" y="3168246"/>
            <a:ext cx="2904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500"/>
              <a:t>3</a:t>
            </a:r>
            <a:endParaRPr lang="en-US" altLang="fr-FR"/>
          </a:p>
        </p:txBody>
      </p:sp>
      <p:sp>
        <p:nvSpPr>
          <p:cNvPr id="123" name="Text Box 35">
            <a:extLst>
              <a:ext uri="{FF2B5EF4-FFF2-40B4-BE49-F238E27FC236}">
                <a16:creationId xmlns:a16="http://schemas.microsoft.com/office/drawing/2014/main" id="{943CCDDB-50D5-4D62-85CF-70CF949887C6}"/>
              </a:ext>
            </a:extLst>
          </p:cNvPr>
          <p:cNvSpPr txBox="1">
            <a:spLocks noChangeArrowheads="1"/>
          </p:cNvSpPr>
          <p:nvPr/>
        </p:nvSpPr>
        <p:spPr bwMode="auto">
          <a:xfrm>
            <a:off x="5869774" y="3168246"/>
            <a:ext cx="2904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500"/>
              <a:t>2</a:t>
            </a:r>
            <a:endParaRPr lang="en-US" altLang="fr-FR"/>
          </a:p>
        </p:txBody>
      </p:sp>
      <p:sp>
        <p:nvSpPr>
          <p:cNvPr id="124" name="Text Box 36">
            <a:extLst>
              <a:ext uri="{FF2B5EF4-FFF2-40B4-BE49-F238E27FC236}">
                <a16:creationId xmlns:a16="http://schemas.microsoft.com/office/drawing/2014/main" id="{57311C4D-F136-4334-9FCD-DE2A6B2B0922}"/>
              </a:ext>
            </a:extLst>
          </p:cNvPr>
          <p:cNvSpPr txBox="1">
            <a:spLocks noChangeArrowheads="1"/>
          </p:cNvSpPr>
          <p:nvPr/>
        </p:nvSpPr>
        <p:spPr bwMode="auto">
          <a:xfrm>
            <a:off x="6555574" y="3282547"/>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t3</a:t>
            </a:r>
            <a:endParaRPr lang="en-US" altLang="fr-FR"/>
          </a:p>
        </p:txBody>
      </p:sp>
      <p:sp>
        <p:nvSpPr>
          <p:cNvPr id="125" name="Text Box 37">
            <a:extLst>
              <a:ext uri="{FF2B5EF4-FFF2-40B4-BE49-F238E27FC236}">
                <a16:creationId xmlns:a16="http://schemas.microsoft.com/office/drawing/2014/main" id="{12283D3C-72B6-4306-8C9B-45CB3FD9F975}"/>
              </a:ext>
            </a:extLst>
          </p:cNvPr>
          <p:cNvSpPr txBox="1">
            <a:spLocks noChangeArrowheads="1"/>
          </p:cNvSpPr>
          <p:nvPr/>
        </p:nvSpPr>
        <p:spPr bwMode="auto">
          <a:xfrm>
            <a:off x="7355674" y="3282547"/>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t4</a:t>
            </a:r>
            <a:endParaRPr lang="en-US" altLang="fr-FR"/>
          </a:p>
        </p:txBody>
      </p:sp>
      <p:sp>
        <p:nvSpPr>
          <p:cNvPr id="126" name="Text Box 38">
            <a:extLst>
              <a:ext uri="{FF2B5EF4-FFF2-40B4-BE49-F238E27FC236}">
                <a16:creationId xmlns:a16="http://schemas.microsoft.com/office/drawing/2014/main" id="{1DFE5FBD-29E5-42CB-951D-0D903F8F5D94}"/>
              </a:ext>
            </a:extLst>
          </p:cNvPr>
          <p:cNvSpPr txBox="1">
            <a:spLocks noChangeArrowheads="1"/>
          </p:cNvSpPr>
          <p:nvPr/>
        </p:nvSpPr>
        <p:spPr bwMode="auto">
          <a:xfrm>
            <a:off x="6955624" y="2825347"/>
            <a:ext cx="36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p4</a:t>
            </a:r>
            <a:endParaRPr lang="en-US" altLang="fr-FR"/>
          </a:p>
        </p:txBody>
      </p:sp>
      <p:sp>
        <p:nvSpPr>
          <p:cNvPr id="127" name="Text Box 39">
            <a:extLst>
              <a:ext uri="{FF2B5EF4-FFF2-40B4-BE49-F238E27FC236}">
                <a16:creationId xmlns:a16="http://schemas.microsoft.com/office/drawing/2014/main" id="{814643DC-E388-4925-8E8A-3003D728F61A}"/>
              </a:ext>
            </a:extLst>
          </p:cNvPr>
          <p:cNvSpPr txBox="1">
            <a:spLocks noChangeArrowheads="1"/>
          </p:cNvSpPr>
          <p:nvPr/>
        </p:nvSpPr>
        <p:spPr bwMode="auto">
          <a:xfrm>
            <a:off x="6955624" y="3796897"/>
            <a:ext cx="36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p5</a:t>
            </a:r>
            <a:endParaRPr lang="en-US" altLang="fr-FR"/>
          </a:p>
        </p:txBody>
      </p:sp>
      <p:sp>
        <p:nvSpPr>
          <p:cNvPr id="128" name="Oval 40">
            <a:extLst>
              <a:ext uri="{FF2B5EF4-FFF2-40B4-BE49-F238E27FC236}">
                <a16:creationId xmlns:a16="http://schemas.microsoft.com/office/drawing/2014/main" id="{6AAEBC53-B825-44B7-BCC4-89F2699E6CDA}"/>
              </a:ext>
            </a:extLst>
          </p:cNvPr>
          <p:cNvSpPr>
            <a:spLocks noChangeArrowheads="1"/>
          </p:cNvSpPr>
          <p:nvPr/>
        </p:nvSpPr>
        <p:spPr bwMode="auto">
          <a:xfrm>
            <a:off x="6898474" y="2539595"/>
            <a:ext cx="342900" cy="342900"/>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29" name="Text Box 41">
            <a:extLst>
              <a:ext uri="{FF2B5EF4-FFF2-40B4-BE49-F238E27FC236}">
                <a16:creationId xmlns:a16="http://schemas.microsoft.com/office/drawing/2014/main" id="{62E80934-659E-4BB3-8AA4-15A805DF94A6}"/>
              </a:ext>
            </a:extLst>
          </p:cNvPr>
          <p:cNvSpPr txBox="1">
            <a:spLocks noChangeArrowheads="1"/>
          </p:cNvSpPr>
          <p:nvPr/>
        </p:nvSpPr>
        <p:spPr bwMode="auto">
          <a:xfrm>
            <a:off x="6898474" y="2291947"/>
            <a:ext cx="421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k=2</a:t>
            </a:r>
            <a:endParaRPr lang="en-US" altLang="fr-FR" sz="900"/>
          </a:p>
        </p:txBody>
      </p:sp>
      <p:sp>
        <p:nvSpPr>
          <p:cNvPr id="130" name="Text Box 42">
            <a:extLst>
              <a:ext uri="{FF2B5EF4-FFF2-40B4-BE49-F238E27FC236}">
                <a16:creationId xmlns:a16="http://schemas.microsoft.com/office/drawing/2014/main" id="{01245240-B944-4AF7-B665-427F9D269017}"/>
              </a:ext>
            </a:extLst>
          </p:cNvPr>
          <p:cNvSpPr txBox="1">
            <a:spLocks noChangeArrowheads="1"/>
          </p:cNvSpPr>
          <p:nvPr/>
        </p:nvSpPr>
        <p:spPr bwMode="auto">
          <a:xfrm>
            <a:off x="6955624" y="4349347"/>
            <a:ext cx="421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k=2</a:t>
            </a:r>
            <a:endParaRPr lang="en-US" altLang="fr-FR" sz="900"/>
          </a:p>
        </p:txBody>
      </p:sp>
      <p:sp>
        <p:nvSpPr>
          <p:cNvPr id="131" name="Text Box 43">
            <a:extLst>
              <a:ext uri="{FF2B5EF4-FFF2-40B4-BE49-F238E27FC236}">
                <a16:creationId xmlns:a16="http://schemas.microsoft.com/office/drawing/2014/main" id="{05197618-FEBE-4F7D-9EE8-33A95D1D110C}"/>
              </a:ext>
            </a:extLst>
          </p:cNvPr>
          <p:cNvSpPr txBox="1">
            <a:spLocks noChangeArrowheads="1"/>
          </p:cNvSpPr>
          <p:nvPr/>
        </p:nvSpPr>
        <p:spPr bwMode="auto">
          <a:xfrm>
            <a:off x="6098374" y="3053947"/>
            <a:ext cx="6479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accept</a:t>
            </a:r>
          </a:p>
        </p:txBody>
      </p:sp>
      <p:sp>
        <p:nvSpPr>
          <p:cNvPr id="132" name="Text Box 44">
            <a:extLst>
              <a:ext uri="{FF2B5EF4-FFF2-40B4-BE49-F238E27FC236}">
                <a16:creationId xmlns:a16="http://schemas.microsoft.com/office/drawing/2014/main" id="{AFB46403-F02A-463D-8D2A-AA15EA899552}"/>
              </a:ext>
            </a:extLst>
          </p:cNvPr>
          <p:cNvSpPr txBox="1">
            <a:spLocks noChangeArrowheads="1"/>
          </p:cNvSpPr>
          <p:nvPr/>
        </p:nvSpPr>
        <p:spPr bwMode="auto">
          <a:xfrm>
            <a:off x="7241374" y="2539597"/>
            <a:ext cx="8101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accepted</a:t>
            </a:r>
          </a:p>
        </p:txBody>
      </p:sp>
      <p:sp>
        <p:nvSpPr>
          <p:cNvPr id="133" name="Text Box 45">
            <a:extLst>
              <a:ext uri="{FF2B5EF4-FFF2-40B4-BE49-F238E27FC236}">
                <a16:creationId xmlns:a16="http://schemas.microsoft.com/office/drawing/2014/main" id="{F1F928DA-7F4C-4274-8CF5-71285E2BB934}"/>
              </a:ext>
            </a:extLst>
          </p:cNvPr>
          <p:cNvSpPr txBox="1">
            <a:spLocks noChangeArrowheads="1"/>
          </p:cNvSpPr>
          <p:nvPr/>
        </p:nvSpPr>
        <p:spPr bwMode="auto">
          <a:xfrm>
            <a:off x="7755726" y="3282547"/>
            <a:ext cx="8130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consume</a:t>
            </a:r>
          </a:p>
        </p:txBody>
      </p:sp>
      <p:sp>
        <p:nvSpPr>
          <p:cNvPr id="134" name="Text Box 46">
            <a:extLst>
              <a:ext uri="{FF2B5EF4-FFF2-40B4-BE49-F238E27FC236}">
                <a16:creationId xmlns:a16="http://schemas.microsoft.com/office/drawing/2014/main" id="{24A3A43A-BB38-4C4C-83F7-333E22F421A4}"/>
              </a:ext>
            </a:extLst>
          </p:cNvPr>
          <p:cNvSpPr txBox="1">
            <a:spLocks noChangeArrowheads="1"/>
          </p:cNvSpPr>
          <p:nvPr/>
        </p:nvSpPr>
        <p:spPr bwMode="auto">
          <a:xfrm>
            <a:off x="7286619" y="4129081"/>
            <a:ext cx="5672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200"/>
              <a:t>ready</a:t>
            </a:r>
          </a:p>
        </p:txBody>
      </p:sp>
      <p:sp>
        <p:nvSpPr>
          <p:cNvPr id="135" name="Oval 47">
            <a:extLst>
              <a:ext uri="{FF2B5EF4-FFF2-40B4-BE49-F238E27FC236}">
                <a16:creationId xmlns:a16="http://schemas.microsoft.com/office/drawing/2014/main" id="{8E9ECB79-602E-4144-9227-96FC4B8CB06E}"/>
              </a:ext>
            </a:extLst>
          </p:cNvPr>
          <p:cNvSpPr>
            <a:spLocks noChangeArrowheads="1"/>
          </p:cNvSpPr>
          <p:nvPr/>
        </p:nvSpPr>
        <p:spPr bwMode="auto">
          <a:xfrm>
            <a:off x="7012774" y="40826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36" name="Oval 48">
            <a:extLst>
              <a:ext uri="{FF2B5EF4-FFF2-40B4-BE49-F238E27FC236}">
                <a16:creationId xmlns:a16="http://schemas.microsoft.com/office/drawing/2014/main" id="{D557D35D-FD58-4BCA-85D2-BA385D3556E4}"/>
              </a:ext>
            </a:extLst>
          </p:cNvPr>
          <p:cNvSpPr>
            <a:spLocks noChangeArrowheads="1"/>
          </p:cNvSpPr>
          <p:nvPr/>
        </p:nvSpPr>
        <p:spPr bwMode="auto">
          <a:xfrm>
            <a:off x="7127074" y="41969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37" name="Oval 49">
            <a:extLst>
              <a:ext uri="{FF2B5EF4-FFF2-40B4-BE49-F238E27FC236}">
                <a16:creationId xmlns:a16="http://schemas.microsoft.com/office/drawing/2014/main" id="{7FDBD1EB-D49E-41E3-85F3-E8216FAD70B9}"/>
              </a:ext>
            </a:extLst>
          </p:cNvPr>
          <p:cNvSpPr>
            <a:spLocks noChangeArrowheads="1"/>
          </p:cNvSpPr>
          <p:nvPr/>
        </p:nvSpPr>
        <p:spPr bwMode="auto">
          <a:xfrm>
            <a:off x="3583774" y="27110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2" name="Group 50">
            <a:extLst>
              <a:ext uri="{FF2B5EF4-FFF2-40B4-BE49-F238E27FC236}">
                <a16:creationId xmlns:a16="http://schemas.microsoft.com/office/drawing/2014/main" id="{590203DF-1365-45A4-9004-4A7DF9A5AFF2}"/>
              </a:ext>
            </a:extLst>
          </p:cNvPr>
          <p:cNvGrpSpPr/>
          <p:nvPr/>
        </p:nvGrpSpPr>
        <p:grpSpPr>
          <a:xfrm>
            <a:off x="5183974" y="3225395"/>
            <a:ext cx="342900" cy="228600"/>
            <a:chOff x="2736" y="1824"/>
            <a:chExt cx="288" cy="192"/>
          </a:xfrm>
        </p:grpSpPr>
        <p:sp>
          <p:nvSpPr>
            <p:cNvPr id="139" name="Oval 51">
              <a:extLst>
                <a:ext uri="{FF2B5EF4-FFF2-40B4-BE49-F238E27FC236}">
                  <a16:creationId xmlns:a16="http://schemas.microsoft.com/office/drawing/2014/main" id="{4DD60D2A-1D41-42AA-8BFB-0FE5327F9B1D}"/>
                </a:ext>
              </a:extLst>
            </p:cNvPr>
            <p:cNvSpPr>
              <a:spLocks noChangeArrowheads="1"/>
            </p:cNvSpPr>
            <p:nvPr/>
          </p:nvSpPr>
          <p:spPr bwMode="auto">
            <a:xfrm>
              <a:off x="2832" y="1824"/>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40" name="Oval 52">
              <a:extLst>
                <a:ext uri="{FF2B5EF4-FFF2-40B4-BE49-F238E27FC236}">
                  <a16:creationId xmlns:a16="http://schemas.microsoft.com/office/drawing/2014/main" id="{574F0464-5E61-4D2E-B60D-829F4B29FFB0}"/>
                </a:ext>
              </a:extLst>
            </p:cNvPr>
            <p:cNvSpPr>
              <a:spLocks noChangeArrowheads="1"/>
            </p:cNvSpPr>
            <p:nvPr/>
          </p:nvSpPr>
          <p:spPr bwMode="auto">
            <a:xfrm>
              <a:off x="2928" y="1920"/>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41" name="Oval 53">
              <a:extLst>
                <a:ext uri="{FF2B5EF4-FFF2-40B4-BE49-F238E27FC236}">
                  <a16:creationId xmlns:a16="http://schemas.microsoft.com/office/drawing/2014/main" id="{3BA73429-2EE8-4F16-8246-59C4BEDF5B3C}"/>
                </a:ext>
              </a:extLst>
            </p:cNvPr>
            <p:cNvSpPr>
              <a:spLocks noChangeArrowheads="1"/>
            </p:cNvSpPr>
            <p:nvPr/>
          </p:nvSpPr>
          <p:spPr bwMode="auto">
            <a:xfrm>
              <a:off x="2736" y="1920"/>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42" name="Oval 54">
            <a:extLst>
              <a:ext uri="{FF2B5EF4-FFF2-40B4-BE49-F238E27FC236}">
                <a16:creationId xmlns:a16="http://schemas.microsoft.com/office/drawing/2014/main" id="{879D68BD-BE20-4267-B952-011E744BAC03}"/>
              </a:ext>
            </a:extLst>
          </p:cNvPr>
          <p:cNvSpPr>
            <a:spLocks noChangeArrowheads="1"/>
          </p:cNvSpPr>
          <p:nvPr/>
        </p:nvSpPr>
        <p:spPr bwMode="auto">
          <a:xfrm>
            <a:off x="3583774" y="40826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43" name="Text Box 55">
            <a:extLst>
              <a:ext uri="{FF2B5EF4-FFF2-40B4-BE49-F238E27FC236}">
                <a16:creationId xmlns:a16="http://schemas.microsoft.com/office/drawing/2014/main" id="{B7411927-B36C-4672-ADB4-AD85C4C6B647}"/>
              </a:ext>
            </a:extLst>
          </p:cNvPr>
          <p:cNvSpPr txBox="1">
            <a:spLocks noChangeArrowheads="1"/>
          </p:cNvSpPr>
          <p:nvPr/>
        </p:nvSpPr>
        <p:spPr bwMode="auto">
          <a:xfrm>
            <a:off x="3183725" y="4768445"/>
            <a:ext cx="1119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a:t>Producer</a:t>
            </a:r>
          </a:p>
        </p:txBody>
      </p:sp>
      <p:sp>
        <p:nvSpPr>
          <p:cNvPr id="144" name="Text Box 56">
            <a:extLst>
              <a:ext uri="{FF2B5EF4-FFF2-40B4-BE49-F238E27FC236}">
                <a16:creationId xmlns:a16="http://schemas.microsoft.com/office/drawing/2014/main" id="{00BA46F4-7BFF-46AB-9A0E-2F1CE600D817}"/>
              </a:ext>
            </a:extLst>
          </p:cNvPr>
          <p:cNvSpPr txBox="1">
            <a:spLocks noChangeArrowheads="1"/>
          </p:cNvSpPr>
          <p:nvPr/>
        </p:nvSpPr>
        <p:spPr bwMode="auto">
          <a:xfrm>
            <a:off x="6555575" y="4768445"/>
            <a:ext cx="1343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a:t>Consumers</a:t>
            </a:r>
          </a:p>
        </p:txBody>
      </p:sp>
      <p:sp>
        <p:nvSpPr>
          <p:cNvPr id="145" name="Rectangle 57">
            <a:extLst>
              <a:ext uri="{FF2B5EF4-FFF2-40B4-BE49-F238E27FC236}">
                <a16:creationId xmlns:a16="http://schemas.microsoft.com/office/drawing/2014/main" id="{8B2FAB41-C2BD-467A-A65D-D56566367941}"/>
              </a:ext>
            </a:extLst>
          </p:cNvPr>
          <p:cNvSpPr>
            <a:spLocks noChangeArrowheads="1"/>
          </p:cNvSpPr>
          <p:nvPr/>
        </p:nvSpPr>
        <p:spPr bwMode="auto">
          <a:xfrm>
            <a:off x="2955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46" name="Rectangle 58">
            <a:extLst>
              <a:ext uri="{FF2B5EF4-FFF2-40B4-BE49-F238E27FC236}">
                <a16:creationId xmlns:a16="http://schemas.microsoft.com/office/drawing/2014/main" id="{C83569FB-62E5-49D6-A3F1-04630E497632}"/>
              </a:ext>
            </a:extLst>
          </p:cNvPr>
          <p:cNvSpPr>
            <a:spLocks noChangeArrowheads="1"/>
          </p:cNvSpPr>
          <p:nvPr/>
        </p:nvSpPr>
        <p:spPr bwMode="auto">
          <a:xfrm>
            <a:off x="415527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47" name="Rectangle 59">
            <a:extLst>
              <a:ext uri="{FF2B5EF4-FFF2-40B4-BE49-F238E27FC236}">
                <a16:creationId xmlns:a16="http://schemas.microsoft.com/office/drawing/2014/main" id="{464A472E-A708-44B7-96AE-76DA77644A6B}"/>
              </a:ext>
            </a:extLst>
          </p:cNvPr>
          <p:cNvSpPr>
            <a:spLocks noChangeArrowheads="1"/>
          </p:cNvSpPr>
          <p:nvPr/>
        </p:nvSpPr>
        <p:spPr bwMode="auto">
          <a:xfrm>
            <a:off x="2955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4" name="Group 60">
            <a:extLst>
              <a:ext uri="{FF2B5EF4-FFF2-40B4-BE49-F238E27FC236}">
                <a16:creationId xmlns:a16="http://schemas.microsoft.com/office/drawing/2014/main" id="{7300E924-83BB-428C-B9F9-C4C07FCB63AC}"/>
              </a:ext>
            </a:extLst>
          </p:cNvPr>
          <p:cNvGrpSpPr/>
          <p:nvPr/>
        </p:nvGrpSpPr>
        <p:grpSpPr>
          <a:xfrm>
            <a:off x="5183974" y="3225395"/>
            <a:ext cx="228600" cy="228600"/>
            <a:chOff x="2736" y="1824"/>
            <a:chExt cx="192" cy="192"/>
          </a:xfrm>
        </p:grpSpPr>
        <p:sp>
          <p:nvSpPr>
            <p:cNvPr id="149" name="Oval 61">
              <a:extLst>
                <a:ext uri="{FF2B5EF4-FFF2-40B4-BE49-F238E27FC236}">
                  <a16:creationId xmlns:a16="http://schemas.microsoft.com/office/drawing/2014/main" id="{E9F062C2-68A3-46D4-AE77-2A8E12F9B763}"/>
                </a:ext>
              </a:extLst>
            </p:cNvPr>
            <p:cNvSpPr>
              <a:spLocks noChangeArrowheads="1"/>
            </p:cNvSpPr>
            <p:nvPr/>
          </p:nvSpPr>
          <p:spPr bwMode="auto">
            <a:xfrm>
              <a:off x="2832" y="1824"/>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0" name="Oval 62">
              <a:extLst>
                <a:ext uri="{FF2B5EF4-FFF2-40B4-BE49-F238E27FC236}">
                  <a16:creationId xmlns:a16="http://schemas.microsoft.com/office/drawing/2014/main" id="{4D99EB84-1CFF-49D6-A8D5-407F9E086002}"/>
                </a:ext>
              </a:extLst>
            </p:cNvPr>
            <p:cNvSpPr>
              <a:spLocks noChangeArrowheads="1"/>
            </p:cNvSpPr>
            <p:nvPr/>
          </p:nvSpPr>
          <p:spPr bwMode="auto">
            <a:xfrm>
              <a:off x="2736" y="1920"/>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51" name="Rectangle 63">
            <a:extLst>
              <a:ext uri="{FF2B5EF4-FFF2-40B4-BE49-F238E27FC236}">
                <a16:creationId xmlns:a16="http://schemas.microsoft.com/office/drawing/2014/main" id="{BEB31503-1210-47B5-AA8B-34CDFA26FA40}"/>
              </a:ext>
            </a:extLst>
          </p:cNvPr>
          <p:cNvSpPr>
            <a:spLocks noChangeArrowheads="1"/>
          </p:cNvSpPr>
          <p:nvPr/>
        </p:nvSpPr>
        <p:spPr bwMode="auto">
          <a:xfrm>
            <a:off x="6384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2" name="Oval 64">
            <a:extLst>
              <a:ext uri="{FF2B5EF4-FFF2-40B4-BE49-F238E27FC236}">
                <a16:creationId xmlns:a16="http://schemas.microsoft.com/office/drawing/2014/main" id="{AFC972B0-E910-4372-9B24-921B0521E816}"/>
              </a:ext>
            </a:extLst>
          </p:cNvPr>
          <p:cNvSpPr>
            <a:spLocks noChangeArrowheads="1"/>
          </p:cNvSpPr>
          <p:nvPr/>
        </p:nvSpPr>
        <p:spPr bwMode="auto">
          <a:xfrm>
            <a:off x="7069924" y="26538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3" name="Oval 65">
            <a:extLst>
              <a:ext uri="{FF2B5EF4-FFF2-40B4-BE49-F238E27FC236}">
                <a16:creationId xmlns:a16="http://schemas.microsoft.com/office/drawing/2014/main" id="{18A84F07-2DCB-4B90-B5D0-39CD66E9B1B4}"/>
              </a:ext>
            </a:extLst>
          </p:cNvPr>
          <p:cNvSpPr>
            <a:spLocks noChangeArrowheads="1"/>
          </p:cNvSpPr>
          <p:nvPr/>
        </p:nvSpPr>
        <p:spPr bwMode="auto">
          <a:xfrm>
            <a:off x="3640924" y="26538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4" name="Oval 66">
            <a:extLst>
              <a:ext uri="{FF2B5EF4-FFF2-40B4-BE49-F238E27FC236}">
                <a16:creationId xmlns:a16="http://schemas.microsoft.com/office/drawing/2014/main" id="{5CD3360C-9931-40B5-90E7-33ACEE981D91}"/>
              </a:ext>
            </a:extLst>
          </p:cNvPr>
          <p:cNvSpPr>
            <a:spLocks noChangeArrowheads="1"/>
          </p:cNvSpPr>
          <p:nvPr/>
        </p:nvSpPr>
        <p:spPr bwMode="auto">
          <a:xfrm>
            <a:off x="3640924" y="265389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5" name="Rectangle 67">
            <a:extLst>
              <a:ext uri="{FF2B5EF4-FFF2-40B4-BE49-F238E27FC236}">
                <a16:creationId xmlns:a16="http://schemas.microsoft.com/office/drawing/2014/main" id="{D29F2261-305B-4E85-B0BE-780A9635E4EC}"/>
              </a:ext>
            </a:extLst>
          </p:cNvPr>
          <p:cNvSpPr>
            <a:spLocks noChangeArrowheads="1"/>
          </p:cNvSpPr>
          <p:nvPr/>
        </p:nvSpPr>
        <p:spPr bwMode="auto">
          <a:xfrm>
            <a:off x="415527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5" name="Group 68">
            <a:extLst>
              <a:ext uri="{FF2B5EF4-FFF2-40B4-BE49-F238E27FC236}">
                <a16:creationId xmlns:a16="http://schemas.microsoft.com/office/drawing/2014/main" id="{1E9076B9-3BD9-4A97-BDF8-BB913427B5A4}"/>
              </a:ext>
            </a:extLst>
          </p:cNvPr>
          <p:cNvGrpSpPr/>
          <p:nvPr/>
        </p:nvGrpSpPr>
        <p:grpSpPr>
          <a:xfrm>
            <a:off x="5183974" y="3225395"/>
            <a:ext cx="228600" cy="342900"/>
            <a:chOff x="2736" y="1824"/>
            <a:chExt cx="192" cy="288"/>
          </a:xfrm>
        </p:grpSpPr>
        <p:sp>
          <p:nvSpPr>
            <p:cNvPr id="157" name="Oval 69">
              <a:extLst>
                <a:ext uri="{FF2B5EF4-FFF2-40B4-BE49-F238E27FC236}">
                  <a16:creationId xmlns:a16="http://schemas.microsoft.com/office/drawing/2014/main" id="{E204B127-CB69-45B6-8BA7-66F6646D269F}"/>
                </a:ext>
              </a:extLst>
            </p:cNvPr>
            <p:cNvSpPr>
              <a:spLocks noChangeArrowheads="1"/>
            </p:cNvSpPr>
            <p:nvPr/>
          </p:nvSpPr>
          <p:spPr bwMode="auto">
            <a:xfrm>
              <a:off x="2832" y="1824"/>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8" name="Oval 70">
              <a:extLst>
                <a:ext uri="{FF2B5EF4-FFF2-40B4-BE49-F238E27FC236}">
                  <a16:creationId xmlns:a16="http://schemas.microsoft.com/office/drawing/2014/main" id="{7EA3E8F2-A525-4F65-B0F9-ECAF947B0AA7}"/>
                </a:ext>
              </a:extLst>
            </p:cNvPr>
            <p:cNvSpPr>
              <a:spLocks noChangeArrowheads="1"/>
            </p:cNvSpPr>
            <p:nvPr/>
          </p:nvSpPr>
          <p:spPr bwMode="auto">
            <a:xfrm>
              <a:off x="2832" y="2016"/>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59" name="Oval 71">
              <a:extLst>
                <a:ext uri="{FF2B5EF4-FFF2-40B4-BE49-F238E27FC236}">
                  <a16:creationId xmlns:a16="http://schemas.microsoft.com/office/drawing/2014/main" id="{68D46E36-D15C-4594-B620-F82D3A2EB7CA}"/>
                </a:ext>
              </a:extLst>
            </p:cNvPr>
            <p:cNvSpPr>
              <a:spLocks noChangeArrowheads="1"/>
            </p:cNvSpPr>
            <p:nvPr/>
          </p:nvSpPr>
          <p:spPr bwMode="auto">
            <a:xfrm>
              <a:off x="2736" y="1920"/>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60" name="Oval 72">
            <a:extLst>
              <a:ext uri="{FF2B5EF4-FFF2-40B4-BE49-F238E27FC236}">
                <a16:creationId xmlns:a16="http://schemas.microsoft.com/office/drawing/2014/main" id="{6F29B895-5630-4FC1-B75B-6D10864B3643}"/>
              </a:ext>
            </a:extLst>
          </p:cNvPr>
          <p:cNvSpPr>
            <a:spLocks noChangeArrowheads="1"/>
          </p:cNvSpPr>
          <p:nvPr/>
        </p:nvSpPr>
        <p:spPr bwMode="auto">
          <a:xfrm>
            <a:off x="7012774" y="408264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1" name="Oval 73">
            <a:extLst>
              <a:ext uri="{FF2B5EF4-FFF2-40B4-BE49-F238E27FC236}">
                <a16:creationId xmlns:a16="http://schemas.microsoft.com/office/drawing/2014/main" id="{F35241AB-2458-42A3-AE2D-5698F44261BE}"/>
              </a:ext>
            </a:extLst>
          </p:cNvPr>
          <p:cNvSpPr>
            <a:spLocks noChangeArrowheads="1"/>
          </p:cNvSpPr>
          <p:nvPr/>
        </p:nvSpPr>
        <p:spPr bwMode="auto">
          <a:xfrm>
            <a:off x="3640924" y="41397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6" name="Group 74">
            <a:extLst>
              <a:ext uri="{FF2B5EF4-FFF2-40B4-BE49-F238E27FC236}">
                <a16:creationId xmlns:a16="http://schemas.microsoft.com/office/drawing/2014/main" id="{DFCB2E13-5342-44D9-A6D7-B61BD3CB5DF8}"/>
              </a:ext>
            </a:extLst>
          </p:cNvPr>
          <p:cNvGrpSpPr/>
          <p:nvPr/>
        </p:nvGrpSpPr>
        <p:grpSpPr>
          <a:xfrm>
            <a:off x="5298274" y="3225395"/>
            <a:ext cx="228600" cy="228600"/>
            <a:chOff x="2832" y="1824"/>
            <a:chExt cx="192" cy="192"/>
          </a:xfrm>
        </p:grpSpPr>
        <p:sp>
          <p:nvSpPr>
            <p:cNvPr id="163" name="Oval 75">
              <a:extLst>
                <a:ext uri="{FF2B5EF4-FFF2-40B4-BE49-F238E27FC236}">
                  <a16:creationId xmlns:a16="http://schemas.microsoft.com/office/drawing/2014/main" id="{39A9E917-7CF2-4E54-A158-9A129C925B45}"/>
                </a:ext>
              </a:extLst>
            </p:cNvPr>
            <p:cNvSpPr>
              <a:spLocks noChangeArrowheads="1"/>
            </p:cNvSpPr>
            <p:nvPr/>
          </p:nvSpPr>
          <p:spPr bwMode="auto">
            <a:xfrm>
              <a:off x="2832" y="1824"/>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4" name="Oval 76">
              <a:extLst>
                <a:ext uri="{FF2B5EF4-FFF2-40B4-BE49-F238E27FC236}">
                  <a16:creationId xmlns:a16="http://schemas.microsoft.com/office/drawing/2014/main" id="{5F0595FC-7391-4976-9FBB-482938BE326C}"/>
                </a:ext>
              </a:extLst>
            </p:cNvPr>
            <p:cNvSpPr>
              <a:spLocks noChangeArrowheads="1"/>
            </p:cNvSpPr>
            <p:nvPr/>
          </p:nvSpPr>
          <p:spPr bwMode="auto">
            <a:xfrm>
              <a:off x="2928" y="1920"/>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65" name="Oval 77">
            <a:extLst>
              <a:ext uri="{FF2B5EF4-FFF2-40B4-BE49-F238E27FC236}">
                <a16:creationId xmlns:a16="http://schemas.microsoft.com/office/drawing/2014/main" id="{0E3ACF5F-DBCD-4CE5-B143-FCBCA02A9564}"/>
              </a:ext>
            </a:extLst>
          </p:cNvPr>
          <p:cNvSpPr>
            <a:spLocks noChangeArrowheads="1"/>
          </p:cNvSpPr>
          <p:nvPr/>
        </p:nvSpPr>
        <p:spPr bwMode="auto">
          <a:xfrm>
            <a:off x="7127074" y="419694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6" name="Rectangle 78">
            <a:extLst>
              <a:ext uri="{FF2B5EF4-FFF2-40B4-BE49-F238E27FC236}">
                <a16:creationId xmlns:a16="http://schemas.microsoft.com/office/drawing/2014/main" id="{333EB7D8-519B-401F-9657-3CB728F3C7CB}"/>
              </a:ext>
            </a:extLst>
          </p:cNvPr>
          <p:cNvSpPr>
            <a:spLocks noChangeArrowheads="1"/>
          </p:cNvSpPr>
          <p:nvPr/>
        </p:nvSpPr>
        <p:spPr bwMode="auto">
          <a:xfrm>
            <a:off x="6384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7" name="Oval 79">
            <a:extLst>
              <a:ext uri="{FF2B5EF4-FFF2-40B4-BE49-F238E27FC236}">
                <a16:creationId xmlns:a16="http://schemas.microsoft.com/office/drawing/2014/main" id="{CAD33E02-1A36-4E45-A3C6-E9AD2AB6164D}"/>
              </a:ext>
            </a:extLst>
          </p:cNvPr>
          <p:cNvSpPr>
            <a:spLocks noChangeArrowheads="1"/>
          </p:cNvSpPr>
          <p:nvPr/>
        </p:nvSpPr>
        <p:spPr bwMode="auto">
          <a:xfrm>
            <a:off x="6955624" y="26538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8" name="Oval 80">
            <a:extLst>
              <a:ext uri="{FF2B5EF4-FFF2-40B4-BE49-F238E27FC236}">
                <a16:creationId xmlns:a16="http://schemas.microsoft.com/office/drawing/2014/main" id="{38FA7027-EC81-42D8-B9E5-E74D864EF4F2}"/>
              </a:ext>
            </a:extLst>
          </p:cNvPr>
          <p:cNvSpPr>
            <a:spLocks noChangeArrowheads="1"/>
          </p:cNvSpPr>
          <p:nvPr/>
        </p:nvSpPr>
        <p:spPr bwMode="auto">
          <a:xfrm>
            <a:off x="3640924" y="413979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69" name="Rectangle 81">
            <a:extLst>
              <a:ext uri="{FF2B5EF4-FFF2-40B4-BE49-F238E27FC236}">
                <a16:creationId xmlns:a16="http://schemas.microsoft.com/office/drawing/2014/main" id="{2400D4EC-E9C7-4112-8480-A121009C5408}"/>
              </a:ext>
            </a:extLst>
          </p:cNvPr>
          <p:cNvSpPr>
            <a:spLocks noChangeArrowheads="1"/>
          </p:cNvSpPr>
          <p:nvPr/>
        </p:nvSpPr>
        <p:spPr bwMode="auto">
          <a:xfrm>
            <a:off x="2955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0" name="Oval 82">
            <a:extLst>
              <a:ext uri="{FF2B5EF4-FFF2-40B4-BE49-F238E27FC236}">
                <a16:creationId xmlns:a16="http://schemas.microsoft.com/office/drawing/2014/main" id="{AF6A6A03-99BF-459C-891C-08583249B12A}"/>
              </a:ext>
            </a:extLst>
          </p:cNvPr>
          <p:cNvSpPr>
            <a:spLocks noChangeArrowheads="1"/>
          </p:cNvSpPr>
          <p:nvPr/>
        </p:nvSpPr>
        <p:spPr bwMode="auto">
          <a:xfrm>
            <a:off x="3640924" y="26538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1" name="Rectangle 83">
            <a:extLst>
              <a:ext uri="{FF2B5EF4-FFF2-40B4-BE49-F238E27FC236}">
                <a16:creationId xmlns:a16="http://schemas.microsoft.com/office/drawing/2014/main" id="{077581EF-E2B5-4A3C-9F78-78BCCDEE55BC}"/>
              </a:ext>
            </a:extLst>
          </p:cNvPr>
          <p:cNvSpPr>
            <a:spLocks noChangeArrowheads="1"/>
          </p:cNvSpPr>
          <p:nvPr/>
        </p:nvSpPr>
        <p:spPr bwMode="auto">
          <a:xfrm>
            <a:off x="415527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7" name="Group 84">
            <a:extLst>
              <a:ext uri="{FF2B5EF4-FFF2-40B4-BE49-F238E27FC236}">
                <a16:creationId xmlns:a16="http://schemas.microsoft.com/office/drawing/2014/main" id="{D7EAEE9B-CCAF-4031-A7B8-DE21A6A5FD1C}"/>
              </a:ext>
            </a:extLst>
          </p:cNvPr>
          <p:cNvGrpSpPr/>
          <p:nvPr/>
        </p:nvGrpSpPr>
        <p:grpSpPr>
          <a:xfrm>
            <a:off x="5241124" y="3225395"/>
            <a:ext cx="285750" cy="228600"/>
            <a:chOff x="2784" y="1824"/>
            <a:chExt cx="240" cy="192"/>
          </a:xfrm>
        </p:grpSpPr>
        <p:sp>
          <p:nvSpPr>
            <p:cNvPr id="173" name="Oval 85">
              <a:extLst>
                <a:ext uri="{FF2B5EF4-FFF2-40B4-BE49-F238E27FC236}">
                  <a16:creationId xmlns:a16="http://schemas.microsoft.com/office/drawing/2014/main" id="{E2097B3B-452A-42C4-BB6E-B87378FE6C60}"/>
                </a:ext>
              </a:extLst>
            </p:cNvPr>
            <p:cNvSpPr>
              <a:spLocks noChangeArrowheads="1"/>
            </p:cNvSpPr>
            <p:nvPr/>
          </p:nvSpPr>
          <p:spPr bwMode="auto">
            <a:xfrm>
              <a:off x="2784" y="1824"/>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4" name="Oval 86">
              <a:extLst>
                <a:ext uri="{FF2B5EF4-FFF2-40B4-BE49-F238E27FC236}">
                  <a16:creationId xmlns:a16="http://schemas.microsoft.com/office/drawing/2014/main" id="{7E483BF5-D061-408B-8F81-F3ED82694093}"/>
                </a:ext>
              </a:extLst>
            </p:cNvPr>
            <p:cNvSpPr>
              <a:spLocks noChangeArrowheads="1"/>
            </p:cNvSpPr>
            <p:nvPr/>
          </p:nvSpPr>
          <p:spPr bwMode="auto">
            <a:xfrm>
              <a:off x="2880" y="1920"/>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5" name="Oval 87">
              <a:extLst>
                <a:ext uri="{FF2B5EF4-FFF2-40B4-BE49-F238E27FC236}">
                  <a16:creationId xmlns:a16="http://schemas.microsoft.com/office/drawing/2014/main" id="{0CE228D6-490C-4B6C-92D0-4B781FF5CACA}"/>
                </a:ext>
              </a:extLst>
            </p:cNvPr>
            <p:cNvSpPr>
              <a:spLocks noChangeArrowheads="1"/>
            </p:cNvSpPr>
            <p:nvPr/>
          </p:nvSpPr>
          <p:spPr bwMode="auto">
            <a:xfrm>
              <a:off x="2928" y="1824"/>
              <a:ext cx="96" cy="96"/>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76" name="Oval 88">
            <a:extLst>
              <a:ext uri="{FF2B5EF4-FFF2-40B4-BE49-F238E27FC236}">
                <a16:creationId xmlns:a16="http://schemas.microsoft.com/office/drawing/2014/main" id="{8A0F2CA1-0168-40D5-BC90-59AD00533698}"/>
              </a:ext>
            </a:extLst>
          </p:cNvPr>
          <p:cNvSpPr>
            <a:spLocks noChangeArrowheads="1"/>
          </p:cNvSpPr>
          <p:nvPr/>
        </p:nvSpPr>
        <p:spPr bwMode="auto">
          <a:xfrm>
            <a:off x="3640924" y="41397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7" name="Oval 89">
            <a:extLst>
              <a:ext uri="{FF2B5EF4-FFF2-40B4-BE49-F238E27FC236}">
                <a16:creationId xmlns:a16="http://schemas.microsoft.com/office/drawing/2014/main" id="{28E4EF2B-758B-4917-A512-BC455F5FD507}"/>
              </a:ext>
            </a:extLst>
          </p:cNvPr>
          <p:cNvSpPr>
            <a:spLocks noChangeArrowheads="1"/>
          </p:cNvSpPr>
          <p:nvPr/>
        </p:nvSpPr>
        <p:spPr bwMode="auto">
          <a:xfrm>
            <a:off x="6955624" y="265389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8" name="Rectangle 90">
            <a:extLst>
              <a:ext uri="{FF2B5EF4-FFF2-40B4-BE49-F238E27FC236}">
                <a16:creationId xmlns:a16="http://schemas.microsoft.com/office/drawing/2014/main" id="{1059ECC7-626F-4165-B311-0794526E8F4B}"/>
              </a:ext>
            </a:extLst>
          </p:cNvPr>
          <p:cNvSpPr>
            <a:spLocks noChangeArrowheads="1"/>
          </p:cNvSpPr>
          <p:nvPr/>
        </p:nvSpPr>
        <p:spPr bwMode="auto">
          <a:xfrm>
            <a:off x="758427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79" name="Oval 91">
            <a:extLst>
              <a:ext uri="{FF2B5EF4-FFF2-40B4-BE49-F238E27FC236}">
                <a16:creationId xmlns:a16="http://schemas.microsoft.com/office/drawing/2014/main" id="{BEA0B12A-2E70-41D3-B18D-383A08A4978F}"/>
              </a:ext>
            </a:extLst>
          </p:cNvPr>
          <p:cNvSpPr>
            <a:spLocks noChangeArrowheads="1"/>
          </p:cNvSpPr>
          <p:nvPr/>
        </p:nvSpPr>
        <p:spPr bwMode="auto">
          <a:xfrm>
            <a:off x="7127074" y="419694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nvGrpSpPr>
          <p:cNvPr id="8" name="Group 92">
            <a:extLst>
              <a:ext uri="{FF2B5EF4-FFF2-40B4-BE49-F238E27FC236}">
                <a16:creationId xmlns:a16="http://schemas.microsoft.com/office/drawing/2014/main" id="{E964C96C-EA92-4EF1-890E-5E714EB1B841}"/>
              </a:ext>
            </a:extLst>
          </p:cNvPr>
          <p:cNvGrpSpPr/>
          <p:nvPr/>
        </p:nvGrpSpPr>
        <p:grpSpPr>
          <a:xfrm>
            <a:off x="5241124" y="3225395"/>
            <a:ext cx="2000250" cy="1085850"/>
            <a:chOff x="2784" y="1824"/>
            <a:chExt cx="1680" cy="912"/>
          </a:xfrm>
        </p:grpSpPr>
        <p:sp>
          <p:nvSpPr>
            <p:cNvPr id="181" name="Oval 93">
              <a:extLst>
                <a:ext uri="{FF2B5EF4-FFF2-40B4-BE49-F238E27FC236}">
                  <a16:creationId xmlns:a16="http://schemas.microsoft.com/office/drawing/2014/main" id="{555A0A3D-8472-4AE6-B77F-3338B21E76DF}"/>
                </a:ext>
              </a:extLst>
            </p:cNvPr>
            <p:cNvSpPr>
              <a:spLocks noChangeArrowheads="1"/>
            </p:cNvSpPr>
            <p:nvPr/>
          </p:nvSpPr>
          <p:spPr bwMode="auto">
            <a:xfrm>
              <a:off x="4368" y="2640"/>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82" name="Oval 94">
              <a:extLst>
                <a:ext uri="{FF2B5EF4-FFF2-40B4-BE49-F238E27FC236}">
                  <a16:creationId xmlns:a16="http://schemas.microsoft.com/office/drawing/2014/main" id="{63B02D93-A904-44BC-AFF6-FCF19A4BE8D9}"/>
                </a:ext>
              </a:extLst>
            </p:cNvPr>
            <p:cNvSpPr>
              <a:spLocks noChangeArrowheads="1"/>
            </p:cNvSpPr>
            <p:nvPr/>
          </p:nvSpPr>
          <p:spPr bwMode="auto">
            <a:xfrm>
              <a:off x="2784" y="1824"/>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83" name="Oval 95">
              <a:extLst>
                <a:ext uri="{FF2B5EF4-FFF2-40B4-BE49-F238E27FC236}">
                  <a16:creationId xmlns:a16="http://schemas.microsoft.com/office/drawing/2014/main" id="{E71BC628-DE1C-489D-9881-E68BD7E45FE3}"/>
                </a:ext>
              </a:extLst>
            </p:cNvPr>
            <p:cNvSpPr>
              <a:spLocks noChangeArrowheads="1"/>
            </p:cNvSpPr>
            <p:nvPr/>
          </p:nvSpPr>
          <p:spPr bwMode="auto">
            <a:xfrm>
              <a:off x="2832" y="2016"/>
              <a:ext cx="96" cy="96"/>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184" name="Rectangle 96">
            <a:extLst>
              <a:ext uri="{FF2B5EF4-FFF2-40B4-BE49-F238E27FC236}">
                <a16:creationId xmlns:a16="http://schemas.microsoft.com/office/drawing/2014/main" id="{6A30FDB8-2920-4FEE-880F-4F6981CB81EF}"/>
              </a:ext>
            </a:extLst>
          </p:cNvPr>
          <p:cNvSpPr>
            <a:spLocks noChangeArrowheads="1"/>
          </p:cNvSpPr>
          <p:nvPr/>
        </p:nvSpPr>
        <p:spPr bwMode="auto">
          <a:xfrm>
            <a:off x="6384124" y="3282545"/>
            <a:ext cx="171450" cy="228600"/>
          </a:xfrm>
          <a:prstGeom prst="rect">
            <a:avLst/>
          </a:prstGeom>
          <a:solidFill>
            <a:schemeClr val="accent2"/>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85" name="Oval 97">
            <a:extLst>
              <a:ext uri="{FF2B5EF4-FFF2-40B4-BE49-F238E27FC236}">
                <a16:creationId xmlns:a16="http://schemas.microsoft.com/office/drawing/2014/main" id="{350D11C5-E4BB-4B5C-8BAD-5ADA4CCD2A8B}"/>
              </a:ext>
            </a:extLst>
          </p:cNvPr>
          <p:cNvSpPr>
            <a:spLocks noChangeArrowheads="1"/>
          </p:cNvSpPr>
          <p:nvPr/>
        </p:nvSpPr>
        <p:spPr bwMode="auto">
          <a:xfrm>
            <a:off x="6955624" y="2653895"/>
            <a:ext cx="114300" cy="114300"/>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186" name="Oval 98">
            <a:extLst>
              <a:ext uri="{FF2B5EF4-FFF2-40B4-BE49-F238E27FC236}">
                <a16:creationId xmlns:a16="http://schemas.microsoft.com/office/drawing/2014/main" id="{F8D5D7EB-8C8A-4C35-A146-CA4747BDEF78}"/>
              </a:ext>
            </a:extLst>
          </p:cNvPr>
          <p:cNvSpPr>
            <a:spLocks noChangeArrowheads="1"/>
          </p:cNvSpPr>
          <p:nvPr/>
        </p:nvSpPr>
        <p:spPr bwMode="auto">
          <a:xfrm>
            <a:off x="3640924" y="2653895"/>
            <a:ext cx="114300" cy="1143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Tree>
    <p:extLst>
      <p:ext uri="{BB962C8B-B14F-4D97-AF65-F5344CB8AC3E}">
        <p14:creationId xmlns:p14="http://schemas.microsoft.com/office/powerpoint/2010/main" val="1733627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0-#ppt_w/2"/>
                                          </p:val>
                                        </p:tav>
                                        <p:tav tm="100000">
                                          <p:val>
                                            <p:strVal val="#ppt_x"/>
                                          </p:val>
                                        </p:tav>
                                      </p:tavLst>
                                    </p:anim>
                                    <p:anim calcmode="lin" valueType="num">
                                      <p:cBhvr additive="base">
                                        <p:cTn id="8"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500" fill="hold"/>
                                        <p:tgtEl>
                                          <p:spTgt spid="135"/>
                                        </p:tgtEl>
                                        <p:attrNameLst>
                                          <p:attrName>ppt_x</p:attrName>
                                        </p:attrNameLst>
                                      </p:cBhvr>
                                      <p:tavLst>
                                        <p:tav tm="0">
                                          <p:val>
                                            <p:strVal val="0-#ppt_w/2"/>
                                          </p:val>
                                        </p:tav>
                                        <p:tav tm="100000">
                                          <p:val>
                                            <p:strVal val="#ppt_x"/>
                                          </p:val>
                                        </p:tav>
                                      </p:tavLst>
                                    </p:anim>
                                    <p:anim calcmode="lin" valueType="num">
                                      <p:cBhvr additive="base">
                                        <p:cTn id="14"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0-#ppt_w/2"/>
                                          </p:val>
                                        </p:tav>
                                        <p:tav tm="100000">
                                          <p:val>
                                            <p:strVal val="#ppt_x"/>
                                          </p:val>
                                        </p:tav>
                                      </p:tavLst>
                                    </p:anim>
                                    <p:anim calcmode="lin" valueType="num">
                                      <p:cBhvr additive="base">
                                        <p:cTn id="20" dur="500" fill="hold"/>
                                        <p:tgtEl>
                                          <p:spTgt spid="1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afterGroup">
                            <p:stCondLst>
                              <p:cond delay="0"/>
                            </p:stCondLst>
                            <p:childTnLst>
                              <p:par>
                                <p:cTn id="23" presetID="11" presetClass="entr" presetSubtype="0" fill="hold" nodeType="clickEffect">
                                  <p:stCondLst>
                                    <p:cond delay="0"/>
                                  </p:stCondLst>
                                  <p:childTnLst>
                                    <p:set>
                                      <p:cBhvr>
                                        <p:cTn id="24" dur="1000">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5" fill="hold" nodeType="clickPar">
                      <p:stCondLst>
                        <p:cond delay="indefinite"/>
                      </p:stCondLst>
                      <p:childTnLst>
                        <p:par>
                          <p:cTn id="26" fill="hold" nodeType="after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box(in)">
                                      <p:cBhvr>
                                        <p:cTn id="29" dur="500"/>
                                        <p:tgtEl>
                                          <p:spTgt spid="137"/>
                                        </p:tgtEl>
                                      </p:cBhvr>
                                    </p:animEffect>
                                  </p:childTnLst>
                                  <p:subTnLst>
                                    <p:set>
                                      <p:cBhvr override="childStyle">
                                        <p:cTn dur="1" fill="hold" display="0" masterRel="nextClick" afterEffect="1"/>
                                        <p:tgtEl>
                                          <p:spTgt spid="137"/>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afterGroup">
                            <p:stCondLst>
                              <p:cond delay="0"/>
                            </p:stCondLst>
                            <p:childTnLst>
                              <p:par>
                                <p:cTn id="32" presetID="11" presetClass="entr" presetSubtype="0" fill="hold" nodeType="clickEffect">
                                  <p:stCondLst>
                                    <p:cond delay="0"/>
                                  </p:stCondLst>
                                  <p:childTnLst>
                                    <p:set>
                                      <p:cBhvr>
                                        <p:cTn id="33"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ricochet.wav"/>
                                        </p:tgtEl>
                                      </p:cMediaNode>
                                    </p:audio>
                                  </p:subTnLst>
                                </p:cTn>
                              </p:par>
                            </p:childTnLst>
                          </p:cTn>
                        </p:par>
                      </p:childTnLst>
                    </p:cTn>
                  </p:par>
                  <p:par>
                    <p:cTn id="34" fill="hold" nodeType="clickPar">
                      <p:stCondLst>
                        <p:cond delay="indefinite"/>
                      </p:stCondLst>
                      <p:childTnLst>
                        <p:par>
                          <p:cTn id="35" fill="hold" nodeType="after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box(in)">
                                      <p:cBhvr>
                                        <p:cTn id="43" dur="500"/>
                                        <p:tgtEl>
                                          <p:spTgt spid="142"/>
                                        </p:tgtEl>
                                      </p:cBhvr>
                                    </p:animEffect>
                                  </p:childTnLst>
                                  <p:subTnLst>
                                    <p:set>
                                      <p:cBhvr override="childStyle">
                                        <p:cTn dur="1" fill="hold" display="0" masterRel="nextClick" afterEffect="1"/>
                                        <p:tgtEl>
                                          <p:spTgt spid="142"/>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afterGroup">
                            <p:stCondLst>
                              <p:cond delay="0"/>
                            </p:stCondLst>
                            <p:childTnLst>
                              <p:par>
                                <p:cTn id="46" presetID="11" presetClass="entr" presetSubtype="0" fill="hold" nodeType="clickEffect">
                                  <p:stCondLst>
                                    <p:cond delay="0"/>
                                  </p:stCondLst>
                                  <p:childTnLst>
                                    <p:set>
                                      <p:cBhvr>
                                        <p:cTn id="47" dur="1000">
                                          <p:stCondLst>
                                            <p:cond delay="0"/>
                                          </p:stCondLst>
                                        </p:cTn>
                                        <p:tgtEl>
                                          <p:spTgt spid="147"/>
                                        </p:tgtEl>
                                        <p:attrNameLst>
                                          <p:attrName>style.visibility</p:attrName>
                                        </p:attrNameLst>
                                      </p:cBhvr>
                                      <p:to>
                                        <p:strVal val="visible"/>
                                      </p:to>
                                    </p:set>
                                  </p:childTnLst>
                                  <p:subTnLst>
                                    <p:set>
                                      <p:cBhvr override="childStyle">
                                        <p:cTn dur="1" fill="hold" display="0" masterRel="nextClick" afterEffect="1"/>
                                        <p:tgtEl>
                                          <p:spTgt spid="147"/>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5" name="carbrake.wav"/>
                                        </p:tgtEl>
                                      </p:cMediaNode>
                                    </p:audio>
                                  </p:subTnLst>
                                </p:cTn>
                              </p:par>
                            </p:childTnLst>
                          </p:cTn>
                        </p:par>
                      </p:childTnLst>
                    </p:cTn>
                  </p:par>
                  <p:par>
                    <p:cTn id="48" fill="hold" nodeType="clickPar">
                      <p:stCondLst>
                        <p:cond delay="indefinite"/>
                      </p:stCondLst>
                      <p:childTnLst>
                        <p:par>
                          <p:cTn id="49" fill="hold" nodeType="after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box(in)">
                                      <p:cBhvr>
                                        <p:cTn id="52" dur="500"/>
                                        <p:tgtEl>
                                          <p:spTgt spid="153"/>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after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16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afterGroup">
                            <p:stCondLst>
                              <p:cond delay="0"/>
                            </p:stCondLst>
                            <p:childTnLst>
                              <p:par>
                                <p:cTn id="63" presetID="11" presetClass="entr" presetSubtype="0" fill="hold" nodeType="clickEffect">
                                  <p:stCondLst>
                                    <p:cond delay="0"/>
                                  </p:stCondLst>
                                  <p:childTnLst>
                                    <p:set>
                                      <p:cBhvr>
                                        <p:cTn id="64" dur="1000">
                                          <p:stCondLst>
                                            <p:cond delay="0"/>
                                          </p:stCondLst>
                                        </p:cTn>
                                        <p:tgtEl>
                                          <p:spTgt spid="151"/>
                                        </p:tgtEl>
                                        <p:attrNameLst>
                                          <p:attrName>style.visibility</p:attrName>
                                        </p:attrNameLst>
                                      </p:cBhvr>
                                      <p:to>
                                        <p:strVal val="visible"/>
                                      </p:to>
                                    </p:set>
                                  </p:childTnLst>
                                  <p:subTnLst>
                                    <p:set>
                                      <p:cBhvr override="childStyle">
                                        <p:cTn dur="1" fill="hold" display="0" masterRel="nextClick" afterEffect="1"/>
                                        <p:tgtEl>
                                          <p:spTgt spid="151"/>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6" name="driveby.wav"/>
                                        </p:tgtEl>
                                      </p:cMediaNode>
                                    </p:audio>
                                  </p:subTnLst>
                                </p:cTn>
                              </p:par>
                            </p:childTnLst>
                          </p:cTn>
                        </p:par>
                      </p:childTnLst>
                    </p:cTn>
                  </p:par>
                  <p:par>
                    <p:cTn id="65" fill="hold" nodeType="clickPar">
                      <p:stCondLst>
                        <p:cond delay="indefinite"/>
                      </p:stCondLst>
                      <p:childTnLst>
                        <p:par>
                          <p:cTn id="66" fill="hold" nodeType="after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15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after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154"/>
                                        </p:tgtEl>
                                        <p:attrNameLst>
                                          <p:attrName>style.visibility</p:attrName>
                                        </p:attrNameLst>
                                      </p:cBhvr>
                                      <p:to>
                                        <p:strVal val="visible"/>
                                      </p:to>
                                    </p:set>
                                    <p:animEffect transition="in" filter="box(in)">
                                      <p:cBhvr>
                                        <p:cTn id="73" dur="500"/>
                                        <p:tgtEl>
                                          <p:spTgt spid="154"/>
                                        </p:tgtEl>
                                      </p:cBhvr>
                                    </p:animEffect>
                                  </p:childTnLst>
                                </p:cTn>
                              </p:par>
                            </p:childTnLst>
                          </p:cTn>
                        </p:par>
                      </p:childTnLst>
                    </p:cTn>
                  </p:par>
                  <p:par>
                    <p:cTn id="74" fill="hold" nodeType="clickPar">
                      <p:stCondLst>
                        <p:cond delay="indefinite"/>
                      </p:stCondLst>
                      <p:childTnLst>
                        <p:par>
                          <p:cTn id="75" fill="hold" nodeType="afterGroup">
                            <p:stCondLst>
                              <p:cond delay="0"/>
                            </p:stCondLst>
                            <p:childTnLst>
                              <p:par>
                                <p:cTn id="76" presetID="11" presetClass="entr" presetSubtype="0" fill="hold" nodeType="clickEffect">
                                  <p:stCondLst>
                                    <p:cond delay="0"/>
                                  </p:stCondLst>
                                  <p:childTnLst>
                                    <p:set>
                                      <p:cBhvr>
                                        <p:cTn id="77" dur="1000">
                                          <p:stCondLst>
                                            <p:cond delay="0"/>
                                          </p:stCondLst>
                                        </p:cTn>
                                        <p:tgtEl>
                                          <p:spTgt spid="155"/>
                                        </p:tgtEl>
                                        <p:attrNameLst>
                                          <p:attrName>style.visibility</p:attrName>
                                        </p:attrNameLst>
                                      </p:cBhvr>
                                      <p:to>
                                        <p:strVal val="visible"/>
                                      </p:to>
                                    </p:set>
                                  </p:childTnLst>
                                  <p:subTnLst>
                                    <p:set>
                                      <p:cBhvr override="childStyle">
                                        <p:cTn dur="1" fill="hold" display="0" masterRel="nextClick" afterEffect="1"/>
                                        <p:tgtEl>
                                          <p:spTgt spid="155"/>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4" name="ricochet.wav"/>
                                        </p:tgtEl>
                                      </p:cMediaNode>
                                    </p:audio>
                                  </p:subTnLst>
                                </p:cTn>
                              </p:par>
                            </p:childTnLst>
                          </p:cTn>
                        </p:par>
                      </p:childTnLst>
                    </p:cTn>
                  </p:par>
                  <p:par>
                    <p:cTn id="78" fill="hold" nodeType="clickPar">
                      <p:stCondLst>
                        <p:cond delay="indefinite"/>
                      </p:stCondLst>
                      <p:childTnLst>
                        <p:par>
                          <p:cTn id="79" fill="hold" nodeType="after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ox(in)">
                                      <p:cBhvr>
                                        <p:cTn id="82" dur="500"/>
                                        <p:tgtEl>
                                          <p:spTgt spid="5"/>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1" presetClass="entr" presetSubtype="0" fill="hold" nodeType="clickEffect">
                                  <p:stCondLst>
                                    <p:cond delay="0"/>
                                  </p:stCondLst>
                                  <p:childTnLst>
                                    <p:set>
                                      <p:cBhvr>
                                        <p:cTn id="86" dur="1" fill="hold">
                                          <p:stCondLst>
                                            <p:cond delay="499"/>
                                          </p:stCondLst>
                                        </p:cTn>
                                        <p:tgtEl>
                                          <p:spTgt spid="16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after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after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165"/>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afterGroup">
                            <p:stCondLst>
                              <p:cond delay="0"/>
                            </p:stCondLst>
                            <p:childTnLst>
                              <p:par>
                                <p:cTn id="97" presetID="11" presetClass="entr" presetSubtype="0" fill="hold" nodeType="clickEffect">
                                  <p:stCondLst>
                                    <p:cond delay="0"/>
                                  </p:stCondLst>
                                  <p:childTnLst>
                                    <p:set>
                                      <p:cBhvr>
                                        <p:cTn id="98" dur="1000">
                                          <p:stCondLst>
                                            <p:cond delay="0"/>
                                          </p:stCondLst>
                                        </p:cTn>
                                        <p:tgtEl>
                                          <p:spTgt spid="166"/>
                                        </p:tgtEl>
                                        <p:attrNameLst>
                                          <p:attrName>style.visibility</p:attrName>
                                        </p:attrNameLst>
                                      </p:cBhvr>
                                      <p:to>
                                        <p:strVal val="visible"/>
                                      </p:to>
                                    </p:set>
                                  </p:childTnLst>
                                  <p:subTnLst>
                                    <p:set>
                                      <p:cBhvr override="childStyle">
                                        <p:cTn dur="1" fill="hold" display="0" masterRel="nextClick" afterEffect="1"/>
                                        <p:tgtEl>
                                          <p:spTgt spid="166"/>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4" name="ricochet.wav"/>
                                        </p:tgtEl>
                                      </p:cMediaNode>
                                    </p:audio>
                                  </p:subTnLst>
                                </p:cTn>
                              </p:par>
                            </p:childTnLst>
                          </p:cTn>
                        </p:par>
                      </p:childTnLst>
                    </p:cTn>
                  </p:par>
                  <p:par>
                    <p:cTn id="99" fill="hold" nodeType="clickPar">
                      <p:stCondLst>
                        <p:cond delay="indefinite"/>
                      </p:stCondLst>
                      <p:childTnLst>
                        <p:par>
                          <p:cTn id="100" fill="hold" nodeType="afterGroup">
                            <p:stCondLst>
                              <p:cond delay="0"/>
                            </p:stCondLst>
                            <p:childTnLst>
                              <p:par>
                                <p:cTn id="101" presetID="1" presetClass="entr" presetSubtype="0" fill="hold" nodeType="clickEffect">
                                  <p:stCondLst>
                                    <p:cond delay="0"/>
                                  </p:stCondLst>
                                  <p:childTnLst>
                                    <p:set>
                                      <p:cBhvr>
                                        <p:cTn id="102" dur="1" fill="hold">
                                          <p:stCondLst>
                                            <p:cond delay="499"/>
                                          </p:stCondLst>
                                        </p:cTn>
                                        <p:tgtEl>
                                          <p:spTgt spid="167"/>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1" presetClass="entr" presetSubtype="0" fill="hold" nodeType="clickEffect">
                                  <p:stCondLst>
                                    <p:cond delay="0"/>
                                  </p:stCondLst>
                                  <p:childTnLst>
                                    <p:set>
                                      <p:cBhvr>
                                        <p:cTn id="106" dur="1" fill="hold">
                                          <p:stCondLst>
                                            <p:cond delay="499"/>
                                          </p:stCondLst>
                                        </p:cTn>
                                        <p:tgtEl>
                                          <p:spTgt spid="168"/>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afterGroup">
                            <p:stCondLst>
                              <p:cond delay="0"/>
                            </p:stCondLst>
                            <p:childTnLst>
                              <p:par>
                                <p:cTn id="109" presetID="11" presetClass="entr" presetSubtype="0" fill="hold" nodeType="clickEffect">
                                  <p:stCondLst>
                                    <p:cond delay="0"/>
                                  </p:stCondLst>
                                  <p:childTnLst>
                                    <p:set>
                                      <p:cBhvr>
                                        <p:cTn id="110" dur="1000">
                                          <p:stCondLst>
                                            <p:cond delay="0"/>
                                          </p:stCondLst>
                                        </p:cTn>
                                        <p:tgtEl>
                                          <p:spTgt spid="169"/>
                                        </p:tgtEl>
                                        <p:attrNameLst>
                                          <p:attrName>style.visibility</p:attrName>
                                        </p:attrNameLst>
                                      </p:cBhvr>
                                      <p:to>
                                        <p:strVal val="visible"/>
                                      </p:to>
                                    </p:set>
                                  </p:childTnLst>
                                  <p:subTnLst>
                                    <p:set>
                                      <p:cBhvr override="childStyle">
                                        <p:cTn dur="1" fill="hold" display="0" masterRel="nextClick" afterEffect="1"/>
                                        <p:tgtEl>
                                          <p:spTgt spid="169"/>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3" name="laser.wav"/>
                                        </p:tgtEl>
                                      </p:cMediaNode>
                                    </p:audio>
                                  </p:subTnLst>
                                </p:cTn>
                              </p:par>
                            </p:childTnLst>
                          </p:cTn>
                        </p:par>
                      </p:childTnLst>
                    </p:cTn>
                  </p:par>
                  <p:par>
                    <p:cTn id="111" fill="hold" nodeType="clickPar">
                      <p:stCondLst>
                        <p:cond delay="indefinite"/>
                      </p:stCondLst>
                      <p:childTnLst>
                        <p:par>
                          <p:cTn id="112" fill="hold" nodeType="afterGroup">
                            <p:stCondLst>
                              <p:cond delay="0"/>
                            </p:stCondLst>
                            <p:childTnLst>
                              <p:par>
                                <p:cTn id="113" presetID="1" presetClass="entr" presetSubtype="0" fill="hold" nodeType="clickEffect">
                                  <p:stCondLst>
                                    <p:cond delay="0"/>
                                  </p:stCondLst>
                                  <p:childTnLst>
                                    <p:set>
                                      <p:cBhvr>
                                        <p:cTn id="114" dur="1" fill="hold">
                                          <p:stCondLst>
                                            <p:cond delay="499"/>
                                          </p:stCondLst>
                                        </p:cTn>
                                        <p:tgtEl>
                                          <p:spTgt spid="17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afterGroup">
                            <p:stCondLst>
                              <p:cond delay="0"/>
                            </p:stCondLst>
                            <p:childTnLst>
                              <p:par>
                                <p:cTn id="117" presetID="1" presetClass="entr" presetSubtype="0" fill="hold" nodeType="clickEffect">
                                  <p:stCondLst>
                                    <p:cond delay="0"/>
                                  </p:stCondLst>
                                  <p:childTnLst>
                                    <p:set>
                                      <p:cBhvr>
                                        <p:cTn id="118" dur="1" fill="hold">
                                          <p:stCondLst>
                                            <p:cond delay="499"/>
                                          </p:stCondLst>
                                        </p:cTn>
                                        <p:tgtEl>
                                          <p:spTgt spid="18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afterGroup">
                            <p:stCondLst>
                              <p:cond delay="0"/>
                            </p:stCondLst>
                            <p:childTnLst>
                              <p:par>
                                <p:cTn id="121" presetID="11" presetClass="entr" presetSubtype="0" fill="hold" nodeType="clickEffect">
                                  <p:stCondLst>
                                    <p:cond delay="0"/>
                                  </p:stCondLst>
                                  <p:childTnLst>
                                    <p:set>
                                      <p:cBhvr>
                                        <p:cTn id="122" dur="1000">
                                          <p:stCondLst>
                                            <p:cond delay="0"/>
                                          </p:stCondLst>
                                        </p:cTn>
                                        <p:tgtEl>
                                          <p:spTgt spid="171"/>
                                        </p:tgtEl>
                                        <p:attrNameLst>
                                          <p:attrName>style.visibility</p:attrName>
                                        </p:attrNameLst>
                                      </p:cBhvr>
                                      <p:to>
                                        <p:strVal val="visible"/>
                                      </p:to>
                                    </p:set>
                                  </p:childTnLst>
                                  <p:subTnLst>
                                    <p:set>
                                      <p:cBhvr override="childStyle">
                                        <p:cTn dur="1" fill="hold" display="0" masterRel="nextClick" afterEffect="1"/>
                                        <p:tgtEl>
                                          <p:spTgt spid="171"/>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7" name="whoosh.wav"/>
                                        </p:tgtEl>
                                      </p:cMediaNode>
                                    </p:audio>
                                  </p:subTnLst>
                                </p:cTn>
                              </p:par>
                            </p:childTnLst>
                          </p:cTn>
                        </p:par>
                      </p:childTnLst>
                    </p:cTn>
                  </p:par>
                  <p:par>
                    <p:cTn id="123" fill="hold" nodeType="clickPar">
                      <p:stCondLst>
                        <p:cond delay="indefinite"/>
                      </p:stCondLst>
                      <p:childTnLst>
                        <p:par>
                          <p:cTn id="124" fill="hold" nodeType="afterGroup">
                            <p:stCondLst>
                              <p:cond delay="0"/>
                            </p:stCondLst>
                            <p:childTnLst>
                              <p:par>
                                <p:cTn id="125" presetID="1" presetClass="entr" presetSubtype="0" fill="hold" nodeType="clickEffect">
                                  <p:stCondLst>
                                    <p:cond delay="0"/>
                                  </p:stCondLst>
                                  <p:childTnLst>
                                    <p:set>
                                      <p:cBhvr>
                                        <p:cTn id="126" dur="1" fill="hold">
                                          <p:stCondLst>
                                            <p:cond delay="499"/>
                                          </p:stCondLst>
                                        </p:cTn>
                                        <p:tgtEl>
                                          <p:spTgt spid="7"/>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afterGroup">
                            <p:stCondLst>
                              <p:cond delay="0"/>
                            </p:stCondLst>
                            <p:childTnLst>
                              <p:par>
                                <p:cTn id="129" presetID="1" presetClass="entr" presetSubtype="0" fill="hold" nodeType="clickEffect">
                                  <p:stCondLst>
                                    <p:cond delay="0"/>
                                  </p:stCondLst>
                                  <p:childTnLst>
                                    <p:set>
                                      <p:cBhvr>
                                        <p:cTn id="130" dur="1" fill="hold">
                                          <p:stCondLst>
                                            <p:cond delay="499"/>
                                          </p:stCondLst>
                                        </p:cTn>
                                        <p:tgtEl>
                                          <p:spTgt spid="17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afterGroup">
                            <p:stCondLst>
                              <p:cond delay="0"/>
                            </p:stCondLst>
                            <p:childTnLst>
                              <p:par>
                                <p:cTn id="133" presetID="1" presetClass="entr" presetSubtype="0" fill="hold" nodeType="clickEffect">
                                  <p:stCondLst>
                                    <p:cond delay="0"/>
                                  </p:stCondLst>
                                  <p:childTnLst>
                                    <p:set>
                                      <p:cBhvr>
                                        <p:cTn id="134" dur="1" fill="hold">
                                          <p:stCondLst>
                                            <p:cond delay="499"/>
                                          </p:stCondLst>
                                        </p:cTn>
                                        <p:tgtEl>
                                          <p:spTgt spid="17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afterGroup">
                            <p:stCondLst>
                              <p:cond delay="0"/>
                            </p:stCondLst>
                            <p:childTnLst>
                              <p:par>
                                <p:cTn id="137" presetID="11" presetClass="entr" presetSubtype="0" fill="hold" nodeType="clickEffect">
                                  <p:stCondLst>
                                    <p:cond delay="0"/>
                                  </p:stCondLst>
                                  <p:childTnLst>
                                    <p:set>
                                      <p:cBhvr>
                                        <p:cTn id="138" dur="1000">
                                          <p:stCondLst>
                                            <p:cond delay="0"/>
                                          </p:stCondLst>
                                        </p:cTn>
                                        <p:tgtEl>
                                          <p:spTgt spid="178"/>
                                        </p:tgtEl>
                                        <p:attrNameLst>
                                          <p:attrName>style.visibility</p:attrName>
                                        </p:attrNameLst>
                                      </p:cBhvr>
                                      <p:to>
                                        <p:strVal val="visible"/>
                                      </p:to>
                                    </p:set>
                                  </p:childTnLst>
                                  <p:subTnLst>
                                    <p:set>
                                      <p:cBhvr override="childStyle">
                                        <p:cTn dur="1" fill="hold" display="0" masterRel="nextClick" afterEffect="1"/>
                                        <p:tgtEl>
                                          <p:spTgt spid="178"/>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6" name="driveby.wav"/>
                                        </p:tgtEl>
                                      </p:cMediaNode>
                                    </p:audio>
                                  </p:subTnLst>
                                </p:cTn>
                              </p:par>
                            </p:childTnLst>
                          </p:cTn>
                        </p:par>
                      </p:childTnLst>
                    </p:cTn>
                  </p:par>
                  <p:par>
                    <p:cTn id="139" fill="hold" nodeType="clickPar">
                      <p:stCondLst>
                        <p:cond delay="indefinite"/>
                      </p:stCondLst>
                      <p:childTnLst>
                        <p:par>
                          <p:cTn id="140" fill="hold" nodeType="afterGroup">
                            <p:stCondLst>
                              <p:cond delay="0"/>
                            </p:stCondLst>
                            <p:childTnLst>
                              <p:par>
                                <p:cTn id="141" presetID="1" presetClass="entr" presetSubtype="0" fill="hold" nodeType="clickEffect">
                                  <p:stCondLst>
                                    <p:cond delay="0"/>
                                  </p:stCondLst>
                                  <p:childTnLst>
                                    <p:set>
                                      <p:cBhvr>
                                        <p:cTn id="142" dur="1" fill="hold">
                                          <p:stCondLst>
                                            <p:cond delay="499"/>
                                          </p:stCondLst>
                                        </p:cTn>
                                        <p:tgtEl>
                                          <p:spTgt spid="179"/>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afterGroup">
                            <p:stCondLst>
                              <p:cond delay="0"/>
                            </p:stCondLst>
                            <p:childTnLst>
                              <p:par>
                                <p:cTn id="145" presetID="1" presetClass="entr" presetSubtype="0" fill="hold" nodeType="clickEffect">
                                  <p:stCondLst>
                                    <p:cond delay="0"/>
                                  </p:stCondLst>
                                  <p:childTnLst>
                                    <p:set>
                                      <p:cBhvr>
                                        <p:cTn id="146" dur="1" fill="hold">
                                          <p:stCondLst>
                                            <p:cond delay="499"/>
                                          </p:stCondLst>
                                        </p:cTn>
                                        <p:tgtEl>
                                          <p:spTgt spid="8"/>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afterGroup">
                            <p:stCondLst>
                              <p:cond delay="0"/>
                            </p:stCondLst>
                            <p:childTnLst>
                              <p:par>
                                <p:cTn id="149" presetID="11" presetClass="entr" presetSubtype="0" fill="hold" nodeType="clickEffect">
                                  <p:stCondLst>
                                    <p:cond delay="0"/>
                                  </p:stCondLst>
                                  <p:childTnLst>
                                    <p:set>
                                      <p:cBhvr>
                                        <p:cTn id="150" dur="1000">
                                          <p:stCondLst>
                                            <p:cond delay="0"/>
                                          </p:stCondLst>
                                        </p:cTn>
                                        <p:tgtEl>
                                          <p:spTgt spid="184"/>
                                        </p:tgtEl>
                                        <p:attrNameLst>
                                          <p:attrName>style.visibility</p:attrName>
                                        </p:attrNameLst>
                                      </p:cBhvr>
                                      <p:to>
                                        <p:strVal val="visible"/>
                                      </p:to>
                                    </p:set>
                                  </p:childTnLst>
                                  <p:subTnLst>
                                    <p:set>
                                      <p:cBhvr override="childStyle">
                                        <p:cTn dur="1" fill="hold" display="0" masterRel="nextClick" afterEffect="1"/>
                                        <p:tgtEl>
                                          <p:spTgt spid="184"/>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6" name="driveby.wav"/>
                                        </p:tgtEl>
                                      </p:cMediaNode>
                                    </p:audio>
                                  </p:subTnLst>
                                </p:cTn>
                              </p:par>
                            </p:childTnLst>
                          </p:cTn>
                        </p:par>
                      </p:childTnLst>
                    </p:cTn>
                  </p:par>
                  <p:par>
                    <p:cTn id="151" fill="hold" nodeType="clickPar">
                      <p:stCondLst>
                        <p:cond delay="indefinite"/>
                      </p:stCondLst>
                      <p:childTnLst>
                        <p:par>
                          <p:cTn id="152" fill="hold" nodeType="afterGroup">
                            <p:stCondLst>
                              <p:cond delay="0"/>
                            </p:stCondLst>
                            <p:childTnLst>
                              <p:par>
                                <p:cTn id="153" presetID="1" presetClass="entr" presetSubtype="0" fill="hold" nodeType="clickEffect">
                                  <p:stCondLst>
                                    <p:cond delay="0"/>
                                  </p:stCondLst>
                                  <p:childTnLst>
                                    <p:set>
                                      <p:cBhvr>
                                        <p:cTn id="154" dur="1" fill="hold">
                                          <p:stCondLst>
                                            <p:cond delay="499"/>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3568" y="766487"/>
            <a:ext cx="7524328" cy="1179288"/>
          </a:xfrm>
        </p:spPr>
        <p:txBody>
          <a:bodyPr>
            <a:normAutofit/>
          </a:bodyPr>
          <a:lstStyle/>
          <a:p>
            <a:r>
              <a:rPr lang="fr-FR" dirty="0"/>
              <a:t>System as a non-</a:t>
            </a:r>
            <a:r>
              <a:rPr lang="fr-FR" dirty="0" err="1"/>
              <a:t>repairable</a:t>
            </a:r>
            <a:r>
              <a:rPr lang="fr-FR" dirty="0"/>
              <a:t> component
</a:t>
            </a:r>
          </a:p>
        </p:txBody>
      </p:sp>
      <p:grpSp>
        <p:nvGrpSpPr>
          <p:cNvPr id="26" name="Group 21"/>
          <p:cNvGrpSpPr/>
          <p:nvPr/>
        </p:nvGrpSpPr>
        <p:grpSpPr>
          <a:xfrm>
            <a:off x="2195736" y="2276872"/>
            <a:ext cx="5061322" cy="4126408"/>
            <a:chOff x="1934" y="2831"/>
            <a:chExt cx="7125" cy="3420"/>
          </a:xfrm>
        </p:grpSpPr>
        <p:sp>
          <p:nvSpPr>
            <p:cNvPr id="27" name="Oval 22"/>
            <p:cNvSpPr>
              <a:spLocks noChangeArrowheads="1"/>
            </p:cNvSpPr>
            <p:nvPr/>
          </p:nvSpPr>
          <p:spPr bwMode="auto">
            <a:xfrm>
              <a:off x="2846" y="2831"/>
              <a:ext cx="570" cy="540"/>
            </a:xfrm>
            <a:prstGeom prst="ellipse">
              <a:avLst/>
            </a:prstGeom>
            <a:noFill/>
            <a:ln w="9525" algn="ctr">
              <a:solidFill>
                <a:srgbClr val="000000"/>
              </a:solidFill>
              <a:rou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8" name="Oval 23"/>
            <p:cNvSpPr>
              <a:spLocks noChangeArrowheads="1"/>
            </p:cNvSpPr>
            <p:nvPr/>
          </p:nvSpPr>
          <p:spPr bwMode="auto">
            <a:xfrm>
              <a:off x="2846" y="4271"/>
              <a:ext cx="570" cy="540"/>
            </a:xfrm>
            <a:prstGeom prst="ellipse">
              <a:avLst/>
            </a:prstGeom>
            <a:noFill/>
            <a:ln w="9525" algn="ctr">
              <a:solidFill>
                <a:srgbClr val="000000"/>
              </a:solidFill>
              <a:rou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29" name="Oval 24"/>
            <p:cNvSpPr>
              <a:spLocks noChangeArrowheads="1"/>
            </p:cNvSpPr>
            <p:nvPr/>
          </p:nvSpPr>
          <p:spPr bwMode="auto">
            <a:xfrm>
              <a:off x="2846" y="5711"/>
              <a:ext cx="570" cy="540"/>
            </a:xfrm>
            <a:prstGeom prst="ellipse">
              <a:avLst/>
            </a:prstGeom>
            <a:noFill/>
            <a:ln w="9525" algn="ctr">
              <a:solidFill>
                <a:srgbClr val="000000"/>
              </a:solidFill>
              <a:rou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0" name="Rectangle 25"/>
            <p:cNvSpPr>
              <a:spLocks noChangeArrowheads="1"/>
            </p:cNvSpPr>
            <p:nvPr/>
          </p:nvSpPr>
          <p:spPr bwMode="auto">
            <a:xfrm>
              <a:off x="2732" y="3731"/>
              <a:ext cx="798" cy="180"/>
            </a:xfrm>
            <a:prstGeom prst="rect">
              <a:avLst/>
            </a:prstGeom>
            <a:noFill/>
            <a:ln w="9525" algn="ctr">
              <a:solidFill>
                <a:srgbClr val="000000"/>
              </a:solidFill>
              <a:miter lim="800000"/>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1" name="Rectangle 26"/>
            <p:cNvSpPr>
              <a:spLocks noChangeArrowheads="1"/>
            </p:cNvSpPr>
            <p:nvPr/>
          </p:nvSpPr>
          <p:spPr bwMode="auto">
            <a:xfrm>
              <a:off x="2732" y="5171"/>
              <a:ext cx="798" cy="180"/>
            </a:xfrm>
            <a:prstGeom prst="rect">
              <a:avLst/>
            </a:prstGeom>
            <a:noFill/>
            <a:ln w="9525" algn="ctr">
              <a:solidFill>
                <a:srgbClr val="000000"/>
              </a:solidFill>
              <a:miter lim="800000"/>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2" name="Oval 27"/>
            <p:cNvSpPr>
              <a:spLocks noChangeArrowheads="1"/>
            </p:cNvSpPr>
            <p:nvPr/>
          </p:nvSpPr>
          <p:spPr bwMode="auto">
            <a:xfrm>
              <a:off x="3074" y="3011"/>
              <a:ext cx="171" cy="180"/>
            </a:xfrm>
            <a:prstGeom prst="ellipse">
              <a:avLst/>
            </a:prstGeom>
            <a:solidFill>
              <a:srgbClr val="000000"/>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3" name="Text Box 28"/>
            <p:cNvSpPr txBox="1">
              <a:spLocks noChangeArrowheads="1"/>
            </p:cNvSpPr>
            <p:nvPr/>
          </p:nvSpPr>
          <p:spPr bwMode="auto">
            <a:xfrm>
              <a:off x="1934" y="2831"/>
              <a:ext cx="7125" cy="342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pP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p>
            <a:p>
              <a:pPr marL="0" marR="0" lvl="0" indent="0" algn="l" defTabSz="914400" rtl="0" eaLnBrk="0" fontAlgn="base" latinLnBrk="0" hangingPunct="0">
                <a:lnSpc>
                  <a:spcPct val="100000"/>
                </a:lnSpc>
                <a:spcBef>
                  <a:spcPct val="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p>
            <a:p>
              <a:pPr marL="0" marR="0" lvl="0" indent="0" algn="l" defTabSz="914400" rtl="0" eaLnBrk="0" fontAlgn="base" latinLnBrk="0" hangingPunct="0">
                <a:lnSpc>
                  <a:spcPct val="100000"/>
                </a:lnSpc>
                <a:spcBef>
                  <a:spcPct val="0"/>
                </a:spcBef>
                <a:spcAft>
                  <a:spcPts val="800"/>
                </a:spcAft>
                <a:buClrTx/>
                <a:buSzTx/>
                <a:buFontTx/>
                <a:buNone/>
              </a:pP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p>
            <a:p>
              <a:pPr marL="0" marR="0" lvl="0" indent="0" algn="l" defTabSz="914400" rtl="0" eaLnBrk="0" fontAlgn="base" latinLnBrk="0" hangingPunct="0">
                <a:lnSpc>
                  <a:spcPct val="100000"/>
                </a:lnSpc>
                <a:spcBef>
                  <a:spcPct val="0"/>
                </a:spcBef>
                <a:spcAft>
                  <a:spcPts val="800"/>
                </a:spcAft>
                <a:buClrTx/>
                <a:buSzTx/>
                <a:buFontTx/>
                <a:buNone/>
              </a:pPr>
              <a:r>
                <a:rPr lang="fr-FR" sz="900">
                  <a:latin typeface="Times New Roman" panose="02020603050405020304" pitchFamily="18" charset="0"/>
                  <a:ea typeface="Arial" pitchFamily="34" charset="0"/>
                </a:rPr>
                <a:t>                                      </a:t>
              </a: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p>
            <a:p>
              <a:pPr marL="0" marR="0" lvl="0" indent="0" algn="l" defTabSz="914400" rtl="0" eaLnBrk="0" fontAlgn="base" latinLnBrk="0" hangingPunct="0">
                <a:lnSpc>
                  <a:spcPct val="100000"/>
                </a:lnSpc>
                <a:spcBef>
                  <a:spcPts val="50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p>
            <a:p>
              <a:pPr marL="0" marR="0" lvl="0" indent="0" algn="l" defTabSz="914400" rtl="0" eaLnBrk="0" fontAlgn="base" latinLnBrk="0" hangingPunct="0">
                <a:lnSpc>
                  <a:spcPct val="100000"/>
                </a:lnSpc>
                <a:spcBef>
                  <a:spcPct val="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endParaRPr lang="fr-FR" sz="900">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endParaRPr kumimoji="0" lang="fr-FR" sz="900" b="0" i="0" u="none" strike="noStrike" cap="none" normalizeH="0" baseline="0">
                <a:ln>
                  <a:noFill/>
                </a:ln>
                <a:solidFill>
                  <a:schemeClr val="tx1"/>
                </a:solidFill>
                <a:effectLst/>
                <a:latin typeface="Times New Roman" panose="02020603050405020304" pitchFamily="18" charset="0"/>
                <a:ea typeface="Arial" pitchFamily="34" charset="0"/>
              </a:endParaRPr>
            </a:p>
            <a:p>
              <a:pPr marL="0" marR="0" lvl="0" indent="0" algn="l" defTabSz="914400" rtl="0" eaLnBrk="0" fontAlgn="base" latinLnBrk="0" hangingPunct="0">
                <a:lnSpc>
                  <a:spcPct val="100000"/>
                </a:lnSpc>
                <a:spcBef>
                  <a:spcPct val="0"/>
                </a:spcBef>
                <a:spcAft>
                  <a:spcPts val="800"/>
                </a:spcAft>
                <a:buClrTx/>
                <a:buSzTx/>
                <a:buFontTx/>
                <a:buNone/>
              </a:pPr>
              <a:r>
                <a:rPr kumimoji="0" lang="fr-FR" sz="900" b="0" i="0" u="none" strike="noStrike" cap="none" normalizeH="0" baseline="0">
                  <a:ln>
                    <a:noFill/>
                  </a:ln>
                  <a:solidFill>
                    <a:schemeClr val="tx1"/>
                  </a:solidFill>
                  <a:effectLst/>
                  <a:latin typeface="Times New Roman" panose="02020603050405020304" pitchFamily="18" charset="0"/>
                  <a:ea typeface="Arial" pitchFamily="34" charset="0"/>
                </a:rPr>
                <a:t>	</a:t>
              </a:r>
              <a:endParaRPr kumimoji="0" lang="fr-FR" sz="1800" b="0" i="0" u="none" strike="noStrike" cap="none" normalizeH="0" baseline="0">
                <a:ln>
                  <a:noFill/>
                </a:ln>
                <a:solidFill>
                  <a:schemeClr val="tx1"/>
                </a:solidFill>
                <a:effectLst/>
                <a:latin typeface="Arial" pitchFamily="34" charset="0"/>
              </a:endParaRPr>
            </a:p>
          </p:txBody>
        </p:sp>
        <p:sp>
          <p:nvSpPr>
            <p:cNvPr id="34" name="Line 29"/>
            <p:cNvSpPr>
              <a:spLocks noChangeShapeType="1"/>
            </p:cNvSpPr>
            <p:nvPr/>
          </p:nvSpPr>
          <p:spPr bwMode="auto">
            <a:xfrm flipH="1">
              <a:off x="3131" y="3371"/>
              <a:ext cx="0" cy="36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5" name="Line 30"/>
            <p:cNvSpPr>
              <a:spLocks noChangeShapeType="1"/>
            </p:cNvSpPr>
            <p:nvPr/>
          </p:nvSpPr>
          <p:spPr bwMode="auto">
            <a:xfrm flipH="1">
              <a:off x="3131" y="3911"/>
              <a:ext cx="0" cy="36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6" name="Line 31"/>
            <p:cNvSpPr>
              <a:spLocks noChangeShapeType="1"/>
            </p:cNvSpPr>
            <p:nvPr/>
          </p:nvSpPr>
          <p:spPr bwMode="auto">
            <a:xfrm flipH="1">
              <a:off x="3131" y="4811"/>
              <a:ext cx="0" cy="36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7" name="Line 32"/>
            <p:cNvSpPr>
              <a:spLocks noChangeShapeType="1"/>
            </p:cNvSpPr>
            <p:nvPr/>
          </p:nvSpPr>
          <p:spPr bwMode="auto">
            <a:xfrm flipH="1">
              <a:off x="3131" y="5351"/>
              <a:ext cx="0" cy="36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8" name="Oval 33"/>
            <p:cNvSpPr>
              <a:spLocks noChangeArrowheads="1"/>
            </p:cNvSpPr>
            <p:nvPr/>
          </p:nvSpPr>
          <p:spPr bwMode="auto">
            <a:xfrm>
              <a:off x="7349" y="2831"/>
              <a:ext cx="570" cy="540"/>
            </a:xfrm>
            <a:prstGeom prst="ellipse">
              <a:avLst/>
            </a:prstGeom>
            <a:noFill/>
            <a:ln w="9525" algn="ctr">
              <a:solidFill>
                <a:srgbClr val="000000"/>
              </a:solidFill>
              <a:rou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39" name="Oval 34"/>
            <p:cNvSpPr>
              <a:spLocks noChangeArrowheads="1"/>
            </p:cNvSpPr>
            <p:nvPr/>
          </p:nvSpPr>
          <p:spPr bwMode="auto">
            <a:xfrm>
              <a:off x="7349" y="5711"/>
              <a:ext cx="570" cy="540"/>
            </a:xfrm>
            <a:prstGeom prst="ellipse">
              <a:avLst/>
            </a:prstGeom>
            <a:noFill/>
            <a:ln w="9525" algn="ctr">
              <a:solidFill>
                <a:srgbClr val="000000"/>
              </a:solidFill>
              <a:rou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0" name="Line 35"/>
            <p:cNvSpPr>
              <a:spLocks noChangeShapeType="1"/>
            </p:cNvSpPr>
            <p:nvPr/>
          </p:nvSpPr>
          <p:spPr bwMode="auto">
            <a:xfrm flipH="1">
              <a:off x="7634" y="3371"/>
              <a:ext cx="0" cy="180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1" name="Rectangle 36"/>
            <p:cNvSpPr>
              <a:spLocks noChangeArrowheads="1"/>
            </p:cNvSpPr>
            <p:nvPr/>
          </p:nvSpPr>
          <p:spPr bwMode="auto">
            <a:xfrm>
              <a:off x="7235" y="5171"/>
              <a:ext cx="855" cy="180"/>
            </a:xfrm>
            <a:prstGeom prst="rect">
              <a:avLst/>
            </a:prstGeom>
            <a:noFill/>
            <a:ln w="9525" algn="ctr">
              <a:solidFill>
                <a:srgbClr val="000000"/>
              </a:solidFill>
              <a:miter lim="800000"/>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2" name="Line 37"/>
            <p:cNvSpPr>
              <a:spLocks noChangeShapeType="1"/>
            </p:cNvSpPr>
            <p:nvPr/>
          </p:nvSpPr>
          <p:spPr bwMode="auto">
            <a:xfrm flipH="1">
              <a:off x="7634" y="5351"/>
              <a:ext cx="0" cy="36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43" name="AutoShape 38"/>
            <p:cNvSpPr>
              <a:spLocks noChangeArrowheads="1"/>
            </p:cNvSpPr>
            <p:nvPr/>
          </p:nvSpPr>
          <p:spPr bwMode="auto">
            <a:xfrm>
              <a:off x="4898" y="4091"/>
              <a:ext cx="1254" cy="3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CC99"/>
                </a:gs>
                <a:gs pos="100000">
                  <a:srgbClr val="00CC99">
                    <a:gamma/>
                    <a:shade val="46275"/>
                    <a:invGamma/>
                  </a:srgbClr>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1037798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System repairable as a component
</a:t>
            </a:r>
            <a:endParaRPr lang="fr-FR" dirty="0"/>
          </a:p>
        </p:txBody>
      </p:sp>
      <p:pic>
        <p:nvPicPr>
          <p:cNvPr id="4" name="Espace réservé du contenu 4">
            <a:extLst>
              <a:ext uri="{FF2B5EF4-FFF2-40B4-BE49-F238E27FC236}">
                <a16:creationId xmlns:a16="http://schemas.microsoft.com/office/drawing/2014/main" id="{570AA79A-3BE9-4710-84AC-8B86C26CEEA5}"/>
              </a:ext>
            </a:extLst>
          </p:cNvPr>
          <p:cNvPicPr>
            <a:picLocks/>
          </p:cNvPicPr>
          <p:nvPr/>
        </p:nvPicPr>
        <p:blipFill rotWithShape="1">
          <a:blip r:embed="rId2">
            <a:extLst>
              <a:ext uri="{28A0092B-C50C-407E-A947-70E740481C1C}">
                <a14:useLocalDpi xmlns:a14="http://schemas.microsoft.com/office/drawing/2010/main" val="0"/>
              </a:ext>
            </a:extLst>
          </a:blip>
          <a:srcRect r="50364"/>
          <a:stretch/>
        </p:blipFill>
        <p:spPr bwMode="auto">
          <a:xfrm>
            <a:off x="1187624" y="1700808"/>
            <a:ext cx="6048671" cy="4392488"/>
          </a:xfrm>
          <a:prstGeom prst="rect">
            <a:avLst/>
          </a:prstGeom>
          <a:noFill/>
        </p:spPr>
      </p:pic>
    </p:spTree>
    <p:extLst>
      <p:ext uri="{BB962C8B-B14F-4D97-AF65-F5344CB8AC3E}">
        <p14:creationId xmlns:p14="http://schemas.microsoft.com/office/powerpoint/2010/main" val="25679198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a:t>Repairable system with two types of failures
</a:t>
            </a:r>
            <a:endParaRPr lang="fr-FR" dirty="0"/>
          </a:p>
        </p:txBody>
      </p:sp>
      <p:pic>
        <p:nvPicPr>
          <p:cNvPr id="5" name="Espace réservé du contenu 4"/>
          <p:cNvPicPr>
            <a:picLocks noGrp="1" noChangeAspect="1"/>
          </p:cNvPicPr>
          <p:nvPr>
            <p:ph idx="1"/>
          </p:nvPr>
        </p:nvPicPr>
        <p:blipFill>
          <a:blip r:embed="rId2"/>
          <a:stretch>
            <a:fillRect/>
          </a:stretch>
        </p:blipFill>
        <p:spPr>
          <a:xfrm>
            <a:off x="1619672" y="1484784"/>
            <a:ext cx="5976663" cy="4786093"/>
          </a:xfrm>
          <a:prstGeom prst="rect">
            <a:avLst/>
          </a:prstGeom>
        </p:spPr>
      </p:pic>
    </p:spTree>
    <p:extLst>
      <p:ext uri="{BB962C8B-B14F-4D97-AF65-F5344CB8AC3E}">
        <p14:creationId xmlns:p14="http://schemas.microsoft.com/office/powerpoint/2010/main" val="3147455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t>System with repairer with capacity
</a:t>
            </a:r>
            <a:endParaRPr lang="fr-FR" dirty="0"/>
          </a:p>
        </p:txBody>
      </p:sp>
      <p:sp>
        <p:nvSpPr>
          <p:cNvPr id="3" name="Espace réservé du contenu 2"/>
          <p:cNvSpPr>
            <a:spLocks noGrp="1"/>
          </p:cNvSpPr>
          <p:nvPr>
            <p:ph idx="1"/>
          </p:nvPr>
        </p:nvSpPr>
        <p:spPr>
          <a:xfrm>
            <a:off x="1619320" y="1316766"/>
            <a:ext cx="6912768" cy="614197"/>
          </a:xfrm>
        </p:spPr>
        <p:txBody>
          <a:bodyPr>
            <a:normAutofit fontScale="92500" lnSpcReduction="20000"/>
          </a:bodyPr>
          <a:lstStyle/>
          <a:p>
            <a:r>
              <a:rPr lang="en-US" dirty="0"/>
              <a:t>Stochastic net with mu and lambda indicators
</a:t>
            </a:r>
            <a:endParaRPr lang="fr-FR" dirty="0"/>
          </a:p>
        </p:txBody>
      </p:sp>
      <p:pic>
        <p:nvPicPr>
          <p:cNvPr id="5" name="Espace réservé du contenu 4"/>
          <p:cNvPicPr>
            <a:picLocks noGrp="1"/>
          </p:cNvPicPr>
          <p:nvPr>
            <p:ph idx="10"/>
          </p:nvPr>
        </p:nvPicPr>
        <p:blipFill>
          <a:blip r:embed="rId2">
            <a:extLst>
              <a:ext uri="{28A0092B-C50C-407E-A947-70E740481C1C}">
                <a14:useLocalDpi xmlns:a14="http://schemas.microsoft.com/office/drawing/2010/main" val="0"/>
              </a:ext>
            </a:extLst>
          </a:blip>
          <a:stretch>
            <a:fillRect/>
          </a:stretch>
        </p:blipFill>
        <p:spPr bwMode="auto">
          <a:xfrm>
            <a:off x="1187624" y="2068442"/>
            <a:ext cx="6238159" cy="4056056"/>
          </a:xfrm>
          <a:prstGeom prst="rect">
            <a:avLst/>
          </a:prstGeom>
          <a:noFill/>
        </p:spPr>
      </p:pic>
    </p:spTree>
    <p:extLst>
      <p:ext uri="{BB962C8B-B14F-4D97-AF65-F5344CB8AC3E}">
        <p14:creationId xmlns:p14="http://schemas.microsoft.com/office/powerpoint/2010/main" val="34898830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4"/>
                </a:solidFill>
              </a:rPr>
              <a:t>ORIS</a:t>
            </a:r>
            <a:r>
              <a:rPr lang="fr-FR" dirty="0"/>
              <a:t>: Software </a:t>
            </a:r>
            <a:r>
              <a:rPr lang="fr-FR" dirty="0" err="1"/>
              <a:t>with</a:t>
            </a:r>
            <a:r>
              <a:rPr lang="fr-FR" dirty="0"/>
              <a:t> PN </a:t>
            </a:r>
          </a:p>
        </p:txBody>
      </p:sp>
      <p:sp>
        <p:nvSpPr>
          <p:cNvPr id="3" name="Espace réservé du contenu 2"/>
          <p:cNvSpPr>
            <a:spLocks noGrp="1"/>
          </p:cNvSpPr>
          <p:nvPr>
            <p:ph idx="1"/>
          </p:nvPr>
        </p:nvSpPr>
        <p:spPr/>
        <p:txBody>
          <a:bodyPr/>
          <a:lstStyle/>
          <a:p>
            <a:endParaRPr lang="fr-FR"/>
          </a:p>
        </p:txBody>
      </p:sp>
      <p:pic>
        <p:nvPicPr>
          <p:cNvPr id="13314" name="Picture 2" descr="Résultat de recherche d'images pour &quot;ORIS tool download&quot;"/>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611560" y="1050712"/>
            <a:ext cx="8145879" cy="38030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1331640" y="4524412"/>
            <a:ext cx="3802580" cy="2340049"/>
          </a:xfrm>
          <a:prstGeom prst="rect">
            <a:avLst/>
          </a:prstGeom>
        </p:spPr>
      </p:pic>
    </p:spTree>
    <p:extLst>
      <p:ext uri="{BB962C8B-B14F-4D97-AF65-F5344CB8AC3E}">
        <p14:creationId xmlns:p14="http://schemas.microsoft.com/office/powerpoint/2010/main" val="42210634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3608" y="332656"/>
            <a:ext cx="7524328" cy="1179288"/>
          </a:xfrm>
        </p:spPr>
        <p:txBody>
          <a:bodyPr>
            <a:normAutofit fontScale="90000"/>
          </a:bodyPr>
          <a:lstStyle/>
          <a:p>
            <a:r>
              <a:rPr lang="fr-FR" dirty="0">
                <a:solidFill>
                  <a:schemeClr val="accent4"/>
                </a:solidFill>
              </a:rPr>
              <a:t>ORIS</a:t>
            </a:r>
            <a:r>
              <a:rPr lang="fr-FR" dirty="0"/>
              <a:t>: </a:t>
            </a:r>
            <a:r>
              <a:rPr lang="en-US" dirty="0"/>
              <a:t>models for RSIDs and real-time systems</a:t>
            </a:r>
            <a:br>
              <a:rPr lang="fr-FR" b="1" dirty="0">
                <a:solidFill>
                  <a:schemeClr val="accent4"/>
                </a:solidFill>
              </a:rPr>
            </a:br>
            <a:endParaRPr lang="fr-FR" dirty="0"/>
          </a:p>
        </p:txBody>
      </p:sp>
      <p:pic>
        <p:nvPicPr>
          <p:cNvPr id="12290" name="Picture 2" descr="https://www.oris-tool.org/images/tutorial/timeout_final.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1930964"/>
            <a:ext cx="7593597" cy="448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818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81"/>
          <p:cNvSpPr>
            <a:spLocks noChangeArrowheads="1"/>
          </p:cNvSpPr>
          <p:nvPr/>
        </p:nvSpPr>
        <p:spPr bwMode="auto">
          <a:xfrm>
            <a:off x="1643074" y="1214422"/>
            <a:ext cx="533400" cy="533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latin typeface="Times New Roman" charset="0"/>
            </a:endParaRPr>
          </a:p>
        </p:txBody>
      </p:sp>
      <p:sp>
        <p:nvSpPr>
          <p:cNvPr id="6" name="Rectangle 87"/>
          <p:cNvSpPr>
            <a:spLocks noChangeArrowheads="1"/>
          </p:cNvSpPr>
          <p:nvPr/>
        </p:nvSpPr>
        <p:spPr bwMode="auto">
          <a:xfrm flipH="1">
            <a:off x="928694" y="1928802"/>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a:t>
            </a:r>
            <a:r>
              <a:rPr lang="en-US" altLang="ko-KR" sz="1400">
                <a:latin typeface="Times New Roman" charset="0"/>
              </a:rPr>
              <a:t> </a:t>
            </a:r>
            <a:endParaRPr lang="en-US" altLang="ko-KR" sz="1400" baseline="-25000">
              <a:latin typeface="Times New Roman" charset="0"/>
            </a:endParaRPr>
          </a:p>
        </p:txBody>
      </p:sp>
      <p:sp>
        <p:nvSpPr>
          <p:cNvPr id="7" name="Oval 95"/>
          <p:cNvSpPr>
            <a:spLocks noChangeArrowheads="1"/>
          </p:cNvSpPr>
          <p:nvPr/>
        </p:nvSpPr>
        <p:spPr bwMode="auto">
          <a:xfrm>
            <a:off x="1785950" y="1382698"/>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8" name="Rectangle 87"/>
          <p:cNvSpPr>
            <a:spLocks noChangeArrowheads="1"/>
          </p:cNvSpPr>
          <p:nvPr/>
        </p:nvSpPr>
        <p:spPr bwMode="auto">
          <a:xfrm flipH="1">
            <a:off x="2357454" y="1928802"/>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p:txBody>
      </p:sp>
      <p:sp>
        <p:nvSpPr>
          <p:cNvPr id="9" name="Rectangle 8"/>
          <p:cNvSpPr/>
          <p:nvPr/>
        </p:nvSpPr>
        <p:spPr>
          <a:xfrm>
            <a:off x="857256" y="2071679"/>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2</a:t>
            </a:r>
            <a:endParaRPr lang="fr-FR"/>
          </a:p>
        </p:txBody>
      </p:sp>
      <p:sp>
        <p:nvSpPr>
          <p:cNvPr id="10" name="Rectangle 9"/>
          <p:cNvSpPr/>
          <p:nvPr/>
        </p:nvSpPr>
        <p:spPr>
          <a:xfrm>
            <a:off x="2714644" y="2071679"/>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1</a:t>
            </a:r>
            <a:endParaRPr lang="fr-FR"/>
          </a:p>
        </p:txBody>
      </p:sp>
      <p:sp>
        <p:nvSpPr>
          <p:cNvPr id="11" name="Oval 81"/>
          <p:cNvSpPr>
            <a:spLocks noChangeArrowheads="1"/>
          </p:cNvSpPr>
          <p:nvPr/>
        </p:nvSpPr>
        <p:spPr bwMode="auto">
          <a:xfrm>
            <a:off x="1643074" y="2357430"/>
            <a:ext cx="533400" cy="533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latin typeface="Times New Roman" charset="0"/>
            </a:endParaRPr>
          </a:p>
        </p:txBody>
      </p:sp>
      <p:sp>
        <p:nvSpPr>
          <p:cNvPr id="12" name="Rectangle 11"/>
          <p:cNvSpPr/>
          <p:nvPr/>
        </p:nvSpPr>
        <p:spPr>
          <a:xfrm>
            <a:off x="2286016" y="1214423"/>
            <a:ext cx="769763" cy="307777"/>
          </a:xfrm>
          <a:prstGeom prst="rect">
            <a:avLst/>
          </a:prstGeom>
        </p:spPr>
        <p:txBody>
          <a:bodyPr wrap="none">
            <a:spAutoFit/>
          </a:bodyPr>
          <a:lstStyle/>
          <a:p>
            <a:r>
              <a:rPr lang="en-US" altLang="ko-KR" sz="1400" dirty="0">
                <a:solidFill>
                  <a:prstClr val="black"/>
                </a:solidFill>
                <a:latin typeface="Times New Roman" charset="0"/>
              </a:rPr>
              <a:t> Passive</a:t>
            </a:r>
            <a:endParaRPr lang="fr-FR" dirty="0"/>
          </a:p>
        </p:txBody>
      </p:sp>
      <p:sp>
        <p:nvSpPr>
          <p:cNvPr id="13" name="Rectangle 12"/>
          <p:cNvSpPr/>
          <p:nvPr/>
        </p:nvSpPr>
        <p:spPr>
          <a:xfrm>
            <a:off x="2214579" y="2714621"/>
            <a:ext cx="698974" cy="307777"/>
          </a:xfrm>
          <a:prstGeom prst="rect">
            <a:avLst/>
          </a:prstGeom>
        </p:spPr>
        <p:txBody>
          <a:bodyPr wrap="none">
            <a:spAutoFit/>
          </a:bodyPr>
          <a:lstStyle/>
          <a:p>
            <a:r>
              <a:rPr lang="en-US" altLang="ko-KR" sz="1400" dirty="0">
                <a:solidFill>
                  <a:prstClr val="black"/>
                </a:solidFill>
                <a:latin typeface="Times New Roman" charset="0"/>
              </a:rPr>
              <a:t> Active</a:t>
            </a:r>
            <a:endParaRPr lang="fr-FR" dirty="0"/>
          </a:p>
        </p:txBody>
      </p:sp>
      <p:cxnSp>
        <p:nvCxnSpPr>
          <p:cNvPr id="14" name="Connecteur droit avec flèche 13"/>
          <p:cNvCxnSpPr>
            <a:stCxn id="5" idx="6"/>
          </p:cNvCxnSpPr>
          <p:nvPr/>
        </p:nvCxnSpPr>
        <p:spPr>
          <a:xfrm>
            <a:off x="2176474" y="1481122"/>
            <a:ext cx="323856" cy="44768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8" idx="2"/>
            <a:endCxn id="11" idx="6"/>
          </p:cNvCxnSpPr>
          <p:nvPr/>
        </p:nvCxnSpPr>
        <p:spPr>
          <a:xfrm rot="5400000">
            <a:off x="2142743" y="2105411"/>
            <a:ext cx="552452" cy="484989"/>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11" idx="2"/>
            <a:endCxn id="6" idx="2"/>
          </p:cNvCxnSpPr>
          <p:nvPr/>
        </p:nvCxnSpPr>
        <p:spPr>
          <a:xfrm rot="10800000">
            <a:off x="1232705" y="2071678"/>
            <a:ext cx="410371" cy="552452"/>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6" idx="0"/>
            <a:endCxn id="5" idx="2"/>
          </p:cNvCxnSpPr>
          <p:nvPr/>
        </p:nvCxnSpPr>
        <p:spPr>
          <a:xfrm rot="5400000" flipH="1" flipV="1">
            <a:off x="1214048" y="1499778"/>
            <a:ext cx="447680" cy="410371"/>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21479" y="1039175"/>
            <a:ext cx="1762964" cy="523220"/>
          </a:xfrm>
          <a:prstGeom prst="rect">
            <a:avLst/>
          </a:prstGeom>
        </p:spPr>
        <p:txBody>
          <a:bodyPr wrap="square">
            <a:spAutoFit/>
          </a:bodyPr>
          <a:lstStyle/>
          <a:p>
            <a:r>
              <a:rPr lang="en-US" altLang="ko-KR" sz="2400" dirty="0">
                <a:solidFill>
                  <a:srgbClr val="FF0000"/>
                </a:solidFill>
                <a:latin typeface="Times New Roman" charset="0"/>
              </a:rPr>
              <a:t> </a:t>
            </a:r>
            <a:r>
              <a:rPr lang="en-US" altLang="ko-KR" sz="2800" dirty="0">
                <a:solidFill>
                  <a:srgbClr val="FF0000"/>
                </a:solidFill>
                <a:latin typeface="Times New Roman" charset="0"/>
              </a:rPr>
              <a:t>Machine</a:t>
            </a:r>
            <a:r>
              <a:rPr lang="en-US" altLang="ko-KR" sz="2400" dirty="0">
                <a:solidFill>
                  <a:srgbClr val="FF0000"/>
                </a:solidFill>
                <a:latin typeface="Times New Roman" charset="0"/>
              </a:rPr>
              <a:t> 2</a:t>
            </a:r>
            <a:endParaRPr lang="fr-FR" sz="2400" dirty="0">
              <a:solidFill>
                <a:srgbClr val="FF0000"/>
              </a:solidFill>
            </a:endParaRPr>
          </a:p>
        </p:txBody>
      </p:sp>
      <p:sp>
        <p:nvSpPr>
          <p:cNvPr id="19" name="Oval 95"/>
          <p:cNvSpPr>
            <a:spLocks noChangeArrowheads="1"/>
          </p:cNvSpPr>
          <p:nvPr/>
        </p:nvSpPr>
        <p:spPr bwMode="auto">
          <a:xfrm>
            <a:off x="1785951" y="2500307"/>
            <a:ext cx="212725" cy="212725"/>
          </a:xfrm>
          <a:prstGeom prst="ellipse">
            <a:avLst/>
          </a:prstGeom>
          <a:solidFill>
            <a:schemeClr val="bg1"/>
          </a:solidFill>
          <a:ln w="12700">
            <a:solidFill>
              <a:schemeClr val="bg1"/>
            </a:solidFill>
            <a:round/>
          </a:ln>
        </p:spPr>
        <p:txBody>
          <a:bodyPr wrap="none" anchor="ctr"/>
          <a:lstStyle/>
          <a:p>
            <a:endParaRPr lang="fr-FR"/>
          </a:p>
        </p:txBody>
      </p:sp>
      <p:sp>
        <p:nvSpPr>
          <p:cNvPr id="20" name="Oval 95"/>
          <p:cNvSpPr>
            <a:spLocks noChangeArrowheads="1"/>
          </p:cNvSpPr>
          <p:nvPr/>
        </p:nvSpPr>
        <p:spPr bwMode="auto">
          <a:xfrm>
            <a:off x="1714512" y="1357299"/>
            <a:ext cx="357190" cy="284163"/>
          </a:xfrm>
          <a:prstGeom prst="ellipse">
            <a:avLst/>
          </a:prstGeom>
          <a:solidFill>
            <a:schemeClr val="bg1"/>
          </a:solidFill>
          <a:ln w="12700">
            <a:solidFill>
              <a:schemeClr val="bg1"/>
            </a:solidFill>
            <a:round/>
          </a:ln>
        </p:spPr>
        <p:txBody>
          <a:bodyPr wrap="none" anchor="ctr"/>
          <a:lstStyle/>
          <a:p>
            <a:endParaRPr lang="fr-FR"/>
          </a:p>
        </p:txBody>
      </p:sp>
      <p:sp>
        <p:nvSpPr>
          <p:cNvPr id="21" name="Oval 95"/>
          <p:cNvSpPr>
            <a:spLocks noChangeArrowheads="1"/>
          </p:cNvSpPr>
          <p:nvPr/>
        </p:nvSpPr>
        <p:spPr bwMode="auto">
          <a:xfrm>
            <a:off x="1785951" y="2500307"/>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22" name="Oval 81"/>
          <p:cNvSpPr>
            <a:spLocks noChangeArrowheads="1"/>
          </p:cNvSpPr>
          <p:nvPr/>
        </p:nvSpPr>
        <p:spPr bwMode="auto">
          <a:xfrm>
            <a:off x="5715008" y="1142984"/>
            <a:ext cx="533400" cy="533400"/>
          </a:xfrm>
          <a:prstGeom prst="ellipse">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23" name="Rectangle 87"/>
          <p:cNvSpPr>
            <a:spLocks noChangeArrowheads="1"/>
          </p:cNvSpPr>
          <p:nvPr/>
        </p:nvSpPr>
        <p:spPr bwMode="auto">
          <a:xfrm flipH="1">
            <a:off x="5000628" y="1857364"/>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a:t>
            </a:r>
            <a:r>
              <a:rPr lang="en-US" altLang="ko-KR" sz="1400">
                <a:latin typeface="Times New Roman" charset="0"/>
              </a:rPr>
              <a:t> </a:t>
            </a:r>
            <a:endParaRPr lang="en-US" altLang="ko-KR" sz="1400" baseline="-25000">
              <a:latin typeface="Times New Roman" charset="0"/>
            </a:endParaRPr>
          </a:p>
        </p:txBody>
      </p:sp>
      <p:sp>
        <p:nvSpPr>
          <p:cNvPr id="24" name="Oval 95"/>
          <p:cNvSpPr>
            <a:spLocks noChangeArrowheads="1"/>
          </p:cNvSpPr>
          <p:nvPr/>
        </p:nvSpPr>
        <p:spPr bwMode="auto">
          <a:xfrm>
            <a:off x="5857884" y="1311260"/>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25" name="Rectangle 87"/>
          <p:cNvSpPr>
            <a:spLocks noChangeArrowheads="1"/>
          </p:cNvSpPr>
          <p:nvPr/>
        </p:nvSpPr>
        <p:spPr bwMode="auto">
          <a:xfrm flipH="1">
            <a:off x="6429388" y="1857364"/>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p:txBody>
      </p:sp>
      <p:sp>
        <p:nvSpPr>
          <p:cNvPr id="26" name="Rectangle 25"/>
          <p:cNvSpPr/>
          <p:nvPr/>
        </p:nvSpPr>
        <p:spPr>
          <a:xfrm>
            <a:off x="4929190" y="2000241"/>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4</a:t>
            </a:r>
            <a:endParaRPr lang="fr-FR"/>
          </a:p>
        </p:txBody>
      </p:sp>
      <p:sp>
        <p:nvSpPr>
          <p:cNvPr id="27" name="Rectangle 26"/>
          <p:cNvSpPr/>
          <p:nvPr/>
        </p:nvSpPr>
        <p:spPr>
          <a:xfrm>
            <a:off x="6786578" y="2000241"/>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3</a:t>
            </a:r>
            <a:endParaRPr lang="fr-FR"/>
          </a:p>
        </p:txBody>
      </p:sp>
      <p:sp>
        <p:nvSpPr>
          <p:cNvPr id="28" name="Oval 81"/>
          <p:cNvSpPr>
            <a:spLocks noChangeArrowheads="1"/>
          </p:cNvSpPr>
          <p:nvPr/>
        </p:nvSpPr>
        <p:spPr bwMode="auto">
          <a:xfrm>
            <a:off x="5715008" y="2285992"/>
            <a:ext cx="533400" cy="533400"/>
          </a:xfrm>
          <a:prstGeom prst="ellipse">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29" name="Rectangle 28"/>
          <p:cNvSpPr/>
          <p:nvPr/>
        </p:nvSpPr>
        <p:spPr>
          <a:xfrm>
            <a:off x="6357951" y="1142985"/>
            <a:ext cx="508473" cy="307777"/>
          </a:xfrm>
          <a:prstGeom prst="rect">
            <a:avLst/>
          </a:prstGeom>
        </p:spPr>
        <p:txBody>
          <a:bodyPr wrap="none">
            <a:spAutoFit/>
          </a:bodyPr>
          <a:lstStyle/>
          <a:p>
            <a:r>
              <a:rPr lang="en-US" altLang="ko-KR" sz="1400" dirty="0">
                <a:solidFill>
                  <a:prstClr val="black"/>
                </a:solidFill>
                <a:latin typeface="Times New Roman" charset="0"/>
              </a:rPr>
              <a:t> free</a:t>
            </a:r>
            <a:endParaRPr lang="fr-FR" dirty="0"/>
          </a:p>
        </p:txBody>
      </p:sp>
      <p:sp>
        <p:nvSpPr>
          <p:cNvPr id="30" name="Rectangle 29"/>
          <p:cNvSpPr/>
          <p:nvPr/>
        </p:nvSpPr>
        <p:spPr>
          <a:xfrm>
            <a:off x="6286513" y="2643183"/>
            <a:ext cx="599844" cy="307777"/>
          </a:xfrm>
          <a:prstGeom prst="rect">
            <a:avLst/>
          </a:prstGeom>
        </p:spPr>
        <p:txBody>
          <a:bodyPr wrap="none">
            <a:spAutoFit/>
          </a:bodyPr>
          <a:lstStyle/>
          <a:p>
            <a:r>
              <a:rPr lang="en-US" altLang="ko-KR" sz="1400" dirty="0">
                <a:solidFill>
                  <a:prstClr val="black"/>
                </a:solidFill>
                <a:latin typeface="Times New Roman" charset="0"/>
              </a:rPr>
              <a:t> Busy</a:t>
            </a:r>
            <a:endParaRPr lang="fr-FR" dirty="0"/>
          </a:p>
        </p:txBody>
      </p:sp>
      <p:cxnSp>
        <p:nvCxnSpPr>
          <p:cNvPr id="31" name="Connecteur droit avec flèche 30"/>
          <p:cNvCxnSpPr>
            <a:stCxn id="22" idx="6"/>
          </p:cNvCxnSpPr>
          <p:nvPr/>
        </p:nvCxnSpPr>
        <p:spPr>
          <a:xfrm>
            <a:off x="6248408" y="1409684"/>
            <a:ext cx="323856" cy="447680"/>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5" idx="2"/>
            <a:endCxn id="28" idx="6"/>
          </p:cNvCxnSpPr>
          <p:nvPr/>
        </p:nvCxnSpPr>
        <p:spPr>
          <a:xfrm rot="5400000">
            <a:off x="6214677" y="2033973"/>
            <a:ext cx="552452" cy="484989"/>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8" idx="2"/>
            <a:endCxn id="23" idx="2"/>
          </p:cNvCxnSpPr>
          <p:nvPr/>
        </p:nvCxnSpPr>
        <p:spPr>
          <a:xfrm rot="10800000">
            <a:off x="5304639" y="2000240"/>
            <a:ext cx="410371" cy="552452"/>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23" idx="0"/>
            <a:endCxn id="22" idx="2"/>
          </p:cNvCxnSpPr>
          <p:nvPr/>
        </p:nvCxnSpPr>
        <p:spPr>
          <a:xfrm rot="5400000" flipH="1" flipV="1">
            <a:off x="5285982" y="1428340"/>
            <a:ext cx="447680" cy="410371"/>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7106954" y="1117028"/>
            <a:ext cx="1797287" cy="523220"/>
          </a:xfrm>
          <a:prstGeom prst="rect">
            <a:avLst/>
          </a:prstGeom>
        </p:spPr>
        <p:txBody>
          <a:bodyPr wrap="none">
            <a:spAutoFit/>
          </a:bodyPr>
          <a:lstStyle/>
          <a:p>
            <a:r>
              <a:rPr lang="en-US" altLang="ko-KR" sz="2800" dirty="0">
                <a:solidFill>
                  <a:schemeClr val="tx2">
                    <a:lumMod val="75000"/>
                  </a:schemeClr>
                </a:solidFill>
                <a:latin typeface="Times New Roman" charset="0"/>
              </a:rPr>
              <a:t> Machine 1</a:t>
            </a:r>
            <a:endParaRPr lang="fr-FR" sz="2800" dirty="0">
              <a:solidFill>
                <a:schemeClr val="tx2">
                  <a:lumMod val="75000"/>
                </a:schemeClr>
              </a:solidFill>
            </a:endParaRPr>
          </a:p>
        </p:txBody>
      </p:sp>
      <p:sp>
        <p:nvSpPr>
          <p:cNvPr id="36" name="Oval 95"/>
          <p:cNvSpPr>
            <a:spLocks noChangeArrowheads="1"/>
          </p:cNvSpPr>
          <p:nvPr/>
        </p:nvSpPr>
        <p:spPr bwMode="auto">
          <a:xfrm>
            <a:off x="5857885" y="2428869"/>
            <a:ext cx="212725" cy="212725"/>
          </a:xfrm>
          <a:prstGeom prst="ellipse">
            <a:avLst/>
          </a:prstGeom>
          <a:solidFill>
            <a:schemeClr val="bg1"/>
          </a:solidFill>
          <a:ln w="12700">
            <a:solidFill>
              <a:schemeClr val="bg1"/>
            </a:solidFill>
            <a:round/>
          </a:ln>
        </p:spPr>
        <p:txBody>
          <a:bodyPr wrap="none" anchor="ctr"/>
          <a:lstStyle/>
          <a:p>
            <a:endParaRPr lang="fr-FR"/>
          </a:p>
        </p:txBody>
      </p:sp>
      <p:sp>
        <p:nvSpPr>
          <p:cNvPr id="37" name="Oval 95"/>
          <p:cNvSpPr>
            <a:spLocks noChangeArrowheads="1"/>
          </p:cNvSpPr>
          <p:nvPr/>
        </p:nvSpPr>
        <p:spPr bwMode="auto">
          <a:xfrm>
            <a:off x="5786446" y="1285861"/>
            <a:ext cx="357190" cy="284163"/>
          </a:xfrm>
          <a:prstGeom prst="ellipse">
            <a:avLst/>
          </a:prstGeom>
          <a:solidFill>
            <a:schemeClr val="bg1"/>
          </a:solidFill>
          <a:ln w="12700">
            <a:solidFill>
              <a:schemeClr val="bg1"/>
            </a:solidFill>
            <a:round/>
          </a:ln>
        </p:spPr>
        <p:txBody>
          <a:bodyPr wrap="none" anchor="ctr"/>
          <a:lstStyle/>
          <a:p>
            <a:endParaRPr lang="fr-FR"/>
          </a:p>
        </p:txBody>
      </p:sp>
      <p:sp>
        <p:nvSpPr>
          <p:cNvPr id="38" name="Oval 95"/>
          <p:cNvSpPr>
            <a:spLocks noChangeArrowheads="1"/>
          </p:cNvSpPr>
          <p:nvPr/>
        </p:nvSpPr>
        <p:spPr bwMode="auto">
          <a:xfrm>
            <a:off x="5857885" y="2428869"/>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39" name="Oval 81"/>
          <p:cNvSpPr>
            <a:spLocks noChangeArrowheads="1"/>
          </p:cNvSpPr>
          <p:nvPr/>
        </p:nvSpPr>
        <p:spPr bwMode="auto">
          <a:xfrm>
            <a:off x="6215074" y="4071942"/>
            <a:ext cx="533400" cy="533400"/>
          </a:xfrm>
          <a:prstGeom prst="ellipse">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40" name="Rectangle 87"/>
          <p:cNvSpPr>
            <a:spLocks noChangeArrowheads="1"/>
          </p:cNvSpPr>
          <p:nvPr/>
        </p:nvSpPr>
        <p:spPr bwMode="auto">
          <a:xfrm flipH="1">
            <a:off x="3929058" y="3643314"/>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a:t>
            </a:r>
            <a:r>
              <a:rPr lang="en-US" altLang="ko-KR" sz="1400">
                <a:latin typeface="Times New Roman" charset="0"/>
              </a:rPr>
              <a:t> </a:t>
            </a:r>
            <a:endParaRPr lang="en-US" altLang="ko-KR" sz="1400" baseline="-25000">
              <a:latin typeface="Times New Roman" charset="0"/>
            </a:endParaRPr>
          </a:p>
        </p:txBody>
      </p:sp>
      <p:sp>
        <p:nvSpPr>
          <p:cNvPr id="42" name="Rectangle 87"/>
          <p:cNvSpPr>
            <a:spLocks noChangeArrowheads="1"/>
          </p:cNvSpPr>
          <p:nvPr/>
        </p:nvSpPr>
        <p:spPr bwMode="auto">
          <a:xfrm flipH="1">
            <a:off x="4000496" y="5072074"/>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p:txBody>
      </p:sp>
      <p:sp>
        <p:nvSpPr>
          <p:cNvPr id="43" name="Rectangle 42"/>
          <p:cNvSpPr/>
          <p:nvPr/>
        </p:nvSpPr>
        <p:spPr>
          <a:xfrm>
            <a:off x="4071934" y="3929067"/>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5</a:t>
            </a:r>
            <a:endParaRPr lang="fr-FR"/>
          </a:p>
        </p:txBody>
      </p:sp>
      <p:sp>
        <p:nvSpPr>
          <p:cNvPr id="44" name="Rectangle 43"/>
          <p:cNvSpPr/>
          <p:nvPr/>
        </p:nvSpPr>
        <p:spPr>
          <a:xfrm>
            <a:off x="4143372" y="4643447"/>
            <a:ext cx="338554" cy="307777"/>
          </a:xfrm>
          <a:prstGeom prst="rect">
            <a:avLst/>
          </a:prstGeom>
        </p:spPr>
        <p:txBody>
          <a:bodyPr wrap="none">
            <a:spAutoFit/>
          </a:bodyPr>
          <a:lstStyle/>
          <a:p>
            <a:r>
              <a:rPr lang="en-US" altLang="ko-KR" sz="1400">
                <a:solidFill>
                  <a:prstClr val="black"/>
                </a:solidFill>
                <a:latin typeface="Times New Roman" charset="0"/>
              </a:rPr>
              <a:t> t</a:t>
            </a:r>
            <a:r>
              <a:rPr lang="en-US" altLang="ko-KR" sz="1400" baseline="-25000">
                <a:solidFill>
                  <a:prstClr val="black"/>
                </a:solidFill>
                <a:latin typeface="Times New Roman" charset="0"/>
              </a:rPr>
              <a:t>6</a:t>
            </a:r>
            <a:endParaRPr lang="fr-FR"/>
          </a:p>
        </p:txBody>
      </p:sp>
      <p:sp>
        <p:nvSpPr>
          <p:cNvPr id="45" name="Oval 81"/>
          <p:cNvSpPr>
            <a:spLocks noChangeArrowheads="1"/>
          </p:cNvSpPr>
          <p:nvPr/>
        </p:nvSpPr>
        <p:spPr bwMode="auto">
          <a:xfrm>
            <a:off x="2143108" y="4214818"/>
            <a:ext cx="533400" cy="533400"/>
          </a:xfrm>
          <a:prstGeom prst="ellipse">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46" name="Rectangle 45"/>
          <p:cNvSpPr/>
          <p:nvPr/>
        </p:nvSpPr>
        <p:spPr>
          <a:xfrm>
            <a:off x="1214415" y="4286257"/>
            <a:ext cx="548548" cy="307777"/>
          </a:xfrm>
          <a:prstGeom prst="rect">
            <a:avLst/>
          </a:prstGeom>
        </p:spPr>
        <p:txBody>
          <a:bodyPr wrap="none">
            <a:spAutoFit/>
          </a:bodyPr>
          <a:lstStyle/>
          <a:p>
            <a:r>
              <a:rPr lang="en-US" altLang="ko-KR" sz="1400" dirty="0">
                <a:solidFill>
                  <a:prstClr val="black"/>
                </a:solidFill>
                <a:latin typeface="Times New Roman" charset="0"/>
              </a:rPr>
              <a:t> Free</a:t>
            </a:r>
            <a:endParaRPr lang="fr-FR" dirty="0"/>
          </a:p>
        </p:txBody>
      </p:sp>
      <p:sp>
        <p:nvSpPr>
          <p:cNvPr id="47" name="Rectangle 46"/>
          <p:cNvSpPr/>
          <p:nvPr/>
        </p:nvSpPr>
        <p:spPr>
          <a:xfrm>
            <a:off x="7072331" y="4214819"/>
            <a:ext cx="599844" cy="307777"/>
          </a:xfrm>
          <a:prstGeom prst="rect">
            <a:avLst/>
          </a:prstGeom>
        </p:spPr>
        <p:txBody>
          <a:bodyPr wrap="none">
            <a:spAutoFit/>
          </a:bodyPr>
          <a:lstStyle/>
          <a:p>
            <a:r>
              <a:rPr lang="en-US" altLang="ko-KR" sz="1400" dirty="0">
                <a:solidFill>
                  <a:prstClr val="black"/>
                </a:solidFill>
                <a:latin typeface="Times New Roman" charset="0"/>
              </a:rPr>
              <a:t> Busy</a:t>
            </a:r>
            <a:endParaRPr lang="fr-FR" dirty="0"/>
          </a:p>
        </p:txBody>
      </p:sp>
      <p:cxnSp>
        <p:nvCxnSpPr>
          <p:cNvPr id="48" name="Connecteur droit avec flèche 47"/>
          <p:cNvCxnSpPr>
            <a:stCxn id="39" idx="4"/>
            <a:endCxn id="42" idx="0"/>
          </p:cNvCxnSpPr>
          <p:nvPr/>
        </p:nvCxnSpPr>
        <p:spPr>
          <a:xfrm rot="5400000">
            <a:off x="5159774" y="3750075"/>
            <a:ext cx="466732" cy="2177269"/>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9" name="Connecteur droit avec flèche 48"/>
          <p:cNvCxnSpPr>
            <a:stCxn id="42" idx="0"/>
            <a:endCxn id="45" idx="4"/>
          </p:cNvCxnSpPr>
          <p:nvPr/>
        </p:nvCxnSpPr>
        <p:spPr>
          <a:xfrm rot="16200000" flipV="1">
            <a:off x="3195229" y="3962798"/>
            <a:ext cx="323856" cy="1894697"/>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0" name="Connecteur droit avec flèche 49"/>
          <p:cNvCxnSpPr>
            <a:stCxn id="45" idx="0"/>
            <a:endCxn id="40" idx="2"/>
          </p:cNvCxnSpPr>
          <p:nvPr/>
        </p:nvCxnSpPr>
        <p:spPr>
          <a:xfrm rot="5400000" flipH="1" flipV="1">
            <a:off x="3107123" y="3088876"/>
            <a:ext cx="428628" cy="1823259"/>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1" name="Connecteur droit avec flèche 50"/>
          <p:cNvCxnSpPr>
            <a:stCxn id="40" idx="2"/>
            <a:endCxn id="39" idx="0"/>
          </p:cNvCxnSpPr>
          <p:nvPr/>
        </p:nvCxnSpPr>
        <p:spPr>
          <a:xfrm rot="16200000" flipH="1">
            <a:off x="5214544" y="2804713"/>
            <a:ext cx="285752" cy="2248707"/>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7270943" y="3360660"/>
            <a:ext cx="1114344" cy="523220"/>
          </a:xfrm>
          <a:prstGeom prst="rect">
            <a:avLst/>
          </a:prstGeom>
        </p:spPr>
        <p:txBody>
          <a:bodyPr wrap="none">
            <a:spAutoFit/>
          </a:bodyPr>
          <a:lstStyle/>
          <a:p>
            <a:r>
              <a:rPr lang="en-US" altLang="ko-KR" dirty="0">
                <a:solidFill>
                  <a:schemeClr val="accent3">
                    <a:lumMod val="50000"/>
                  </a:schemeClr>
                </a:solidFill>
                <a:latin typeface="Times New Roman" charset="0"/>
              </a:rPr>
              <a:t> </a:t>
            </a:r>
            <a:r>
              <a:rPr lang="en-US" altLang="ko-KR" sz="2800" dirty="0">
                <a:solidFill>
                  <a:schemeClr val="accent3">
                    <a:lumMod val="50000"/>
                  </a:schemeClr>
                </a:solidFill>
                <a:latin typeface="Times New Roman" charset="0"/>
              </a:rPr>
              <a:t>buffer</a:t>
            </a:r>
            <a:endParaRPr lang="fr-FR" dirty="0">
              <a:solidFill>
                <a:schemeClr val="accent3">
                  <a:lumMod val="50000"/>
                </a:schemeClr>
              </a:solidFill>
            </a:endParaRPr>
          </a:p>
        </p:txBody>
      </p:sp>
      <p:sp>
        <p:nvSpPr>
          <p:cNvPr id="92" name="Rectangle 91"/>
          <p:cNvSpPr/>
          <p:nvPr/>
        </p:nvSpPr>
        <p:spPr>
          <a:xfrm>
            <a:off x="2214546" y="4286256"/>
            <a:ext cx="372218" cy="400110"/>
          </a:xfrm>
          <a:prstGeom prst="rect">
            <a:avLst/>
          </a:prstGeom>
        </p:spPr>
        <p:txBody>
          <a:bodyPr wrap="none">
            <a:spAutoFit/>
          </a:bodyPr>
          <a:lstStyle/>
          <a:p>
            <a:r>
              <a:rPr lang="en-US" altLang="ko-KR" sz="1400">
                <a:solidFill>
                  <a:prstClr val="black"/>
                </a:solidFill>
                <a:latin typeface="Times New Roman" charset="0"/>
              </a:rPr>
              <a:t> </a:t>
            </a:r>
            <a:r>
              <a:rPr lang="en-US" altLang="ko-KR" sz="2000" b="1">
                <a:solidFill>
                  <a:prstClr val="black"/>
                </a:solidFill>
                <a:latin typeface="Times New Roman" charset="0"/>
              </a:rPr>
              <a:t>n</a:t>
            </a:r>
            <a:endParaRPr lang="fr-FR"/>
          </a:p>
        </p:txBody>
      </p:sp>
      <p:sp>
        <p:nvSpPr>
          <p:cNvPr id="93" name="Oval 95"/>
          <p:cNvSpPr>
            <a:spLocks noChangeArrowheads="1"/>
          </p:cNvSpPr>
          <p:nvPr/>
        </p:nvSpPr>
        <p:spPr bwMode="auto">
          <a:xfrm>
            <a:off x="6357951" y="4214819"/>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94" name="Rectangle 93"/>
          <p:cNvSpPr/>
          <p:nvPr/>
        </p:nvSpPr>
        <p:spPr>
          <a:xfrm>
            <a:off x="2214546" y="4357694"/>
            <a:ext cx="357190" cy="2857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5" name="Rectangle 94"/>
          <p:cNvSpPr/>
          <p:nvPr/>
        </p:nvSpPr>
        <p:spPr>
          <a:xfrm>
            <a:off x="2071670" y="4286256"/>
            <a:ext cx="642942" cy="369332"/>
          </a:xfrm>
          <a:prstGeom prst="rect">
            <a:avLst/>
          </a:prstGeom>
        </p:spPr>
        <p:txBody>
          <a:bodyPr wrap="square">
            <a:spAutoFit/>
          </a:bodyPr>
          <a:lstStyle/>
          <a:p>
            <a:r>
              <a:rPr lang="en-US" altLang="ko-KR" sz="1400">
                <a:solidFill>
                  <a:prstClr val="black"/>
                </a:solidFill>
                <a:latin typeface="Times New Roman" charset="0"/>
              </a:rPr>
              <a:t> </a:t>
            </a:r>
            <a:r>
              <a:rPr lang="en-US" altLang="ko-KR" b="1">
                <a:solidFill>
                  <a:prstClr val="black"/>
                </a:solidFill>
                <a:latin typeface="Times New Roman" charset="0"/>
              </a:rPr>
              <a:t>n-1</a:t>
            </a:r>
            <a:endParaRPr lang="fr-FR"/>
          </a:p>
        </p:txBody>
      </p:sp>
      <p:sp>
        <p:nvSpPr>
          <p:cNvPr id="53" name="Titre 1"/>
          <p:cNvSpPr>
            <a:spLocks noGrp="1"/>
          </p:cNvSpPr>
          <p:nvPr>
            <p:ph type="title"/>
          </p:nvPr>
        </p:nvSpPr>
        <p:spPr>
          <a:xfrm>
            <a:off x="1619672" y="0"/>
            <a:ext cx="7524328" cy="1179288"/>
          </a:xfrm>
        </p:spPr>
        <p:txBody>
          <a:bodyPr>
            <a:normAutofit/>
          </a:bodyPr>
          <a:lstStyle/>
          <a:p>
            <a:r>
              <a:rPr lang="en-US" dirty="0"/>
              <a:t>Two-machine system with 1 buffer without failure</a:t>
            </a:r>
            <a:endParaRPr lang="fr-FR" dirty="0"/>
          </a:p>
        </p:txBody>
      </p:sp>
    </p:spTree>
    <p:extLst>
      <p:ext uri="{BB962C8B-B14F-4D97-AF65-F5344CB8AC3E}">
        <p14:creationId xmlns:p14="http://schemas.microsoft.com/office/powerpoint/2010/main" val="3572297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0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0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2000"/>
                                        <p:tgtEl>
                                          <p:spTgt spid="13">
                                            <p:txEl>
                                              <p:pRg st="0" end="0"/>
                                            </p:txEl>
                                          </p:spTgt>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xEl>
                                              <p:pRg st="0" end="0"/>
                                            </p:txEl>
                                          </p:spTgt>
                                        </p:tgtEl>
                                        <p:attrNameLst>
                                          <p:attrName>style.visibility</p:attrName>
                                        </p:attrNameLst>
                                      </p:cBhvr>
                                      <p:to>
                                        <p:strVal val="visible"/>
                                      </p:to>
                                    </p:set>
                                    <p:animEffect transition="in" filter="fade">
                                      <p:cBhvr>
                                        <p:cTn id="64" dur="2000"/>
                                        <p:tgtEl>
                                          <p:spTgt spid="27">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2000"/>
                                        <p:tgtEl>
                                          <p:spTgt spid="26">
                                            <p:txEl>
                                              <p:pRg st="0" end="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2000"/>
                                        <p:tgtEl>
                                          <p:spTgt spid="34"/>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20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000"/>
                                        <p:tgtEl>
                                          <p:spTgt spid="32"/>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linds(horizontal)">
                                      <p:cBhvr>
                                        <p:cTn id="88" dur="500"/>
                                        <p:tgtEl>
                                          <p:spTgt spid="28"/>
                                        </p:tgtEl>
                                      </p:cBhvr>
                                    </p:animEffect>
                                  </p:childTnLst>
                                </p:cTn>
                              </p:par>
                            </p:childTnLst>
                          </p:cTn>
                        </p:par>
                      </p:childTnLst>
                    </p:cTn>
                  </p:par>
                  <p:par>
                    <p:cTn id="89" fill="hold" nodeType="clickPar">
                      <p:stCondLst>
                        <p:cond delay="indefinite"/>
                      </p:stCondLst>
                      <p:childTnLst>
                        <p:par>
                          <p:cTn id="90" fill="hold" nodeType="after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0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xEl>
                                              <p:pRg st="0" end="0"/>
                                            </p:txEl>
                                          </p:spTgt>
                                        </p:tgtEl>
                                        <p:attrNameLst>
                                          <p:attrName>style.visibility</p:attrName>
                                        </p:attrNameLst>
                                      </p:cBhvr>
                                      <p:to>
                                        <p:strVal val="visible"/>
                                      </p:to>
                                    </p:set>
                                    <p:animEffect transition="in" filter="fade">
                                      <p:cBhvr>
                                        <p:cTn id="96" dur="2000"/>
                                        <p:tgtEl>
                                          <p:spTgt spid="2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2000"/>
                                        <p:tgtEl>
                                          <p:spTgt spid="24"/>
                                        </p:tgtEl>
                                      </p:cBhvr>
                                    </p:animEffect>
                                  </p:childTnLst>
                                </p:cTn>
                              </p:par>
                            </p:childTnLst>
                          </p:cTn>
                        </p:par>
                      </p:childTnLst>
                    </p:cTn>
                  </p:par>
                  <p:par>
                    <p:cTn id="100" fill="hold" nodeType="clickPar">
                      <p:stCondLst>
                        <p:cond delay="indefinite"/>
                      </p:stCondLst>
                      <p:childTnLst>
                        <p:par>
                          <p:cTn id="101" fill="hold" nodeType="after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2000"/>
                                        <p:tgtEl>
                                          <p:spTgt spid="3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20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0">
                                            <p:txEl>
                                              <p:pRg st="0" end="0"/>
                                            </p:txEl>
                                          </p:spTgt>
                                        </p:tgtEl>
                                        <p:attrNameLst>
                                          <p:attrName>style.visibility</p:attrName>
                                        </p:attrNameLst>
                                      </p:cBhvr>
                                      <p:to>
                                        <p:strVal val="visible"/>
                                      </p:to>
                                    </p:set>
                                    <p:animEffect transition="in" filter="fade">
                                      <p:cBhvr>
                                        <p:cTn id="110" dur="2000"/>
                                        <p:tgtEl>
                                          <p:spTgt spid="30">
                                            <p:txEl>
                                              <p:pRg st="0" end="0"/>
                                            </p:txEl>
                                          </p:spTgt>
                                        </p:tgtEl>
                                      </p:cBhvr>
                                    </p:animEffect>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blinds(horizontal)">
                                      <p:cBhvr>
                                        <p:cTn id="115" dur="500"/>
                                        <p:tgtEl>
                                          <p:spTgt spid="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4">
                                            <p:txEl>
                                              <p:pRg st="0" end="0"/>
                                            </p:txEl>
                                          </p:spTgt>
                                        </p:tgtEl>
                                        <p:attrNameLst>
                                          <p:attrName>style.visibility</p:attrName>
                                        </p:attrNameLst>
                                      </p:cBhvr>
                                      <p:to>
                                        <p:strVal val="visible"/>
                                      </p:to>
                                    </p:set>
                                    <p:animEffect transition="in" filter="fade">
                                      <p:cBhvr>
                                        <p:cTn id="118" dur="2000"/>
                                        <p:tgtEl>
                                          <p:spTgt spid="44">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xEl>
                                              <p:pRg st="0" end="0"/>
                                            </p:txEl>
                                          </p:spTgt>
                                        </p:tgtEl>
                                        <p:attrNameLst>
                                          <p:attrName>style.visibility</p:attrName>
                                        </p:attrNameLst>
                                      </p:cBhvr>
                                      <p:to>
                                        <p:strVal val="visible"/>
                                      </p:to>
                                    </p:set>
                                    <p:animEffect transition="in" filter="fade">
                                      <p:cBhvr>
                                        <p:cTn id="121" dur="2000"/>
                                        <p:tgtEl>
                                          <p:spTgt spid="43">
                                            <p:txEl>
                                              <p:pRg st="0" end="0"/>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2000"/>
                                        <p:tgtEl>
                                          <p:spTgt spid="51"/>
                                        </p:tgtEl>
                                      </p:cBhvr>
                                    </p:animEffect>
                                  </p:childTnLst>
                                </p:cTn>
                              </p:par>
                              <p:par>
                                <p:cTn id="125" presetID="10"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2000"/>
                                        <p:tgtEl>
                                          <p:spTgt spid="50"/>
                                        </p:tgtEl>
                                      </p:cBhvr>
                                    </p:animEffect>
                                  </p:childTnLst>
                                </p:cTn>
                              </p:par>
                              <p:par>
                                <p:cTn id="128" presetID="10"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2000"/>
                                        <p:tgtEl>
                                          <p:spTgt spid="48"/>
                                        </p:tgtEl>
                                      </p:cBhvr>
                                    </p:animEffect>
                                  </p:childTnLst>
                                </p:cTn>
                              </p:par>
                              <p:par>
                                <p:cTn id="131" presetID="10" presetClass="entr" presetSubtype="0"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2000"/>
                                        <p:tgtEl>
                                          <p:spTgt spid="49"/>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blinds(horizontal)">
                                      <p:cBhvr>
                                        <p:cTn id="136" dur="500"/>
                                        <p:tgtEl>
                                          <p:spTgt spid="40"/>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blinds(horizontal)">
                                      <p:cBhvr>
                                        <p:cTn id="139" dur="500"/>
                                        <p:tgtEl>
                                          <p:spTgt spid="42"/>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blinds(horizontal)">
                                      <p:cBhvr>
                                        <p:cTn id="142" dur="500"/>
                                        <p:tgtEl>
                                          <p:spTgt spid="4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6">
                                            <p:txEl>
                                              <p:pRg st="0" end="0"/>
                                            </p:txEl>
                                          </p:spTgt>
                                        </p:tgtEl>
                                        <p:attrNameLst>
                                          <p:attrName>style.visibility</p:attrName>
                                        </p:attrNameLst>
                                      </p:cBhvr>
                                      <p:to>
                                        <p:strVal val="visible"/>
                                      </p:to>
                                    </p:set>
                                    <p:animEffect transition="in" filter="fade">
                                      <p:cBhvr>
                                        <p:cTn id="145" dur="2000"/>
                                        <p:tgtEl>
                                          <p:spTgt spid="46">
                                            <p:txEl>
                                              <p:pRg st="0" end="0"/>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7">
                                            <p:txEl>
                                              <p:pRg st="0" end="0"/>
                                            </p:txEl>
                                          </p:spTgt>
                                        </p:tgtEl>
                                        <p:attrNameLst>
                                          <p:attrName>style.visibility</p:attrName>
                                        </p:attrNameLst>
                                      </p:cBhvr>
                                      <p:to>
                                        <p:strVal val="visible"/>
                                      </p:to>
                                    </p:set>
                                    <p:animEffect transition="in" filter="fade">
                                      <p:cBhvr>
                                        <p:cTn id="148" dur="2000"/>
                                        <p:tgtEl>
                                          <p:spTgt spid="47">
                                            <p:txEl>
                                              <p:pRg st="0" end="0"/>
                                            </p:txEl>
                                          </p:spTgt>
                                        </p:tgtEl>
                                      </p:cBhvr>
                                    </p:animEffect>
                                  </p:childTnLst>
                                </p:cTn>
                              </p:par>
                            </p:childTnLst>
                          </p:cTn>
                        </p:par>
                      </p:childTnLst>
                    </p:cTn>
                  </p:par>
                  <p:par>
                    <p:cTn id="149" fill="hold" nodeType="clickPar">
                      <p:stCondLst>
                        <p:cond delay="indefinite"/>
                      </p:stCondLst>
                      <p:childTnLst>
                        <p:par>
                          <p:cTn id="150" fill="hold" nodeType="afterGroup">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92">
                                            <p:txEl>
                                              <p:pRg st="0" end="0"/>
                                            </p:txEl>
                                          </p:spTgt>
                                        </p:tgtEl>
                                        <p:attrNameLst>
                                          <p:attrName>style.visibility</p:attrName>
                                        </p:attrNameLst>
                                      </p:cBhvr>
                                      <p:to>
                                        <p:strVal val="visible"/>
                                      </p:to>
                                    </p:set>
                                    <p:animEffect transition="in" filter="fade">
                                      <p:cBhvr>
                                        <p:cTn id="153" dur="2000"/>
                                        <p:tgtEl>
                                          <p:spTgt spid="92">
                                            <p:txEl>
                                              <p:pRg st="0" end="0"/>
                                            </p:txEl>
                                          </p:spTgt>
                                        </p:tgtEl>
                                      </p:cBhvr>
                                    </p:animEffect>
                                  </p:childTnLst>
                                </p:cTn>
                              </p:par>
                            </p:childTnLst>
                          </p:cTn>
                        </p:par>
                      </p:childTnLst>
                    </p:cTn>
                  </p:par>
                  <p:par>
                    <p:cTn id="154" fill="hold" nodeType="clickPar">
                      <p:stCondLst>
                        <p:cond delay="indefinite"/>
                      </p:stCondLst>
                      <p:childTnLst>
                        <p:par>
                          <p:cTn id="155" fill="hold" nodeType="afterGroup">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20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fade">
                                      <p:cBhvr>
                                        <p:cTn id="161" dur="2000"/>
                                        <p:tgtEl>
                                          <p:spTgt spid="9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4"/>
                                        </p:tgtEl>
                                        <p:attrNameLst>
                                          <p:attrName>style.visibility</p:attrName>
                                        </p:attrNameLst>
                                      </p:cBhvr>
                                      <p:to>
                                        <p:strVal val="visible"/>
                                      </p:to>
                                    </p:set>
                                    <p:animEffect transition="in" filter="fade">
                                      <p:cBhvr>
                                        <p:cTn id="164"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allAtOnce"/>
      <p:bldP spid="10" grpId="0" build="allAtOnce"/>
      <p:bldP spid="11" grpId="0" animBg="1"/>
      <p:bldP spid="12" grpId="0" build="allAtOnce"/>
      <p:bldP spid="13" grpId="0" build="allAtOnce"/>
      <p:bldP spid="19" grpId="0" animBg="1"/>
      <p:bldP spid="20" grpId="0" animBg="1"/>
      <p:bldP spid="21" grpId="0" animBg="1"/>
      <p:bldP spid="22" grpId="0" animBg="1"/>
      <p:bldP spid="23" grpId="0" animBg="1"/>
      <p:bldP spid="24" grpId="0" animBg="1"/>
      <p:bldP spid="25" grpId="0" animBg="1"/>
      <p:bldP spid="26" grpId="0" build="allAtOnce"/>
      <p:bldP spid="27" grpId="0" build="allAtOnce"/>
      <p:bldP spid="28" grpId="0" animBg="1"/>
      <p:bldP spid="29" grpId="0" build="allAtOnce"/>
      <p:bldP spid="30" grpId="0" build="allAtOnce"/>
      <p:bldP spid="36" grpId="0" animBg="1"/>
      <p:bldP spid="37" grpId="0" animBg="1"/>
      <p:bldP spid="38" grpId="0" animBg="1"/>
      <p:bldP spid="39" grpId="0" animBg="1"/>
      <p:bldP spid="40" grpId="0" animBg="1"/>
      <p:bldP spid="42" grpId="0" animBg="1"/>
      <p:bldP spid="43" grpId="0" build="allAtOnce"/>
      <p:bldP spid="44" grpId="0" build="allAtOnce"/>
      <p:bldP spid="45" grpId="0" animBg="1"/>
      <p:bldP spid="46" grpId="0" build="allAtOnce"/>
      <p:bldP spid="47" grpId="0" build="allAtOnce"/>
      <p:bldP spid="92" grpId="0" build="allAtOnce"/>
      <p:bldP spid="93" grpId="0" animBg="1"/>
      <p:bldP spid="94" grpId="0" animBg="1"/>
      <p:bldP spid="9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81"/>
          <p:cNvSpPr>
            <a:spLocks noChangeArrowheads="1"/>
          </p:cNvSpPr>
          <p:nvPr/>
        </p:nvSpPr>
        <p:spPr bwMode="auto">
          <a:xfrm>
            <a:off x="1643074" y="1500174"/>
            <a:ext cx="533400" cy="533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latin typeface="Times New Roman" charset="0"/>
            </a:endParaRPr>
          </a:p>
        </p:txBody>
      </p:sp>
      <p:sp>
        <p:nvSpPr>
          <p:cNvPr id="7" name="Oval 95"/>
          <p:cNvSpPr>
            <a:spLocks noChangeArrowheads="1"/>
          </p:cNvSpPr>
          <p:nvPr/>
        </p:nvSpPr>
        <p:spPr bwMode="auto">
          <a:xfrm>
            <a:off x="1785950" y="1668450"/>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11" name="Oval 81"/>
          <p:cNvSpPr>
            <a:spLocks noChangeArrowheads="1"/>
          </p:cNvSpPr>
          <p:nvPr/>
        </p:nvSpPr>
        <p:spPr bwMode="auto">
          <a:xfrm>
            <a:off x="1643074" y="2643182"/>
            <a:ext cx="533400" cy="533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latin typeface="Times New Roman" charset="0"/>
            </a:endParaRPr>
          </a:p>
        </p:txBody>
      </p:sp>
      <p:sp>
        <p:nvSpPr>
          <p:cNvPr id="12" name="Rectangle 11"/>
          <p:cNvSpPr/>
          <p:nvPr/>
        </p:nvSpPr>
        <p:spPr>
          <a:xfrm>
            <a:off x="2286016" y="1500175"/>
            <a:ext cx="760144" cy="307777"/>
          </a:xfrm>
          <a:prstGeom prst="rect">
            <a:avLst/>
          </a:prstGeom>
        </p:spPr>
        <p:txBody>
          <a:bodyPr wrap="none">
            <a:spAutoFit/>
          </a:bodyPr>
          <a:lstStyle/>
          <a:p>
            <a:r>
              <a:rPr lang="en-US" altLang="ko-KR" sz="1400">
                <a:solidFill>
                  <a:prstClr val="black"/>
                </a:solidFill>
                <a:latin typeface="Times New Roman" charset="0"/>
              </a:rPr>
              <a:t> passive</a:t>
            </a:r>
            <a:endParaRPr lang="fr-FR"/>
          </a:p>
        </p:txBody>
      </p:sp>
      <p:sp>
        <p:nvSpPr>
          <p:cNvPr id="13" name="Rectangle 12"/>
          <p:cNvSpPr/>
          <p:nvPr/>
        </p:nvSpPr>
        <p:spPr>
          <a:xfrm>
            <a:off x="2214579" y="3000373"/>
            <a:ext cx="698974" cy="307777"/>
          </a:xfrm>
          <a:prstGeom prst="rect">
            <a:avLst/>
          </a:prstGeom>
        </p:spPr>
        <p:txBody>
          <a:bodyPr wrap="none">
            <a:spAutoFit/>
          </a:bodyPr>
          <a:lstStyle/>
          <a:p>
            <a:r>
              <a:rPr lang="en-US" altLang="ko-KR" sz="1400" dirty="0">
                <a:solidFill>
                  <a:prstClr val="black"/>
                </a:solidFill>
                <a:latin typeface="Times New Roman" charset="0"/>
              </a:rPr>
              <a:t> Active</a:t>
            </a:r>
            <a:endParaRPr lang="fr-FR" dirty="0"/>
          </a:p>
        </p:txBody>
      </p:sp>
      <p:sp>
        <p:nvSpPr>
          <p:cNvPr id="18" name="Rectangle 17"/>
          <p:cNvSpPr/>
          <p:nvPr/>
        </p:nvSpPr>
        <p:spPr>
          <a:xfrm>
            <a:off x="0" y="1357298"/>
            <a:ext cx="1252550" cy="369332"/>
          </a:xfrm>
          <a:prstGeom prst="rect">
            <a:avLst/>
          </a:prstGeom>
        </p:spPr>
        <p:txBody>
          <a:bodyPr wrap="square">
            <a:spAutoFit/>
          </a:bodyPr>
          <a:lstStyle/>
          <a:p>
            <a:r>
              <a:rPr lang="en-US" altLang="ko-KR" dirty="0">
                <a:solidFill>
                  <a:srgbClr val="FF0000"/>
                </a:solidFill>
                <a:latin typeface="Times New Roman" charset="0"/>
              </a:rPr>
              <a:t> Machine 1</a:t>
            </a:r>
            <a:endParaRPr lang="fr-FR" dirty="0">
              <a:solidFill>
                <a:srgbClr val="FF0000"/>
              </a:solidFill>
            </a:endParaRPr>
          </a:p>
        </p:txBody>
      </p:sp>
      <p:sp>
        <p:nvSpPr>
          <p:cNvPr id="22" name="Oval 81"/>
          <p:cNvSpPr>
            <a:spLocks noChangeArrowheads="1"/>
          </p:cNvSpPr>
          <p:nvPr/>
        </p:nvSpPr>
        <p:spPr bwMode="auto">
          <a:xfrm>
            <a:off x="5715008" y="1428736"/>
            <a:ext cx="533400" cy="533400"/>
          </a:xfrm>
          <a:prstGeom prst="ellipse">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23" name="Rectangle 87"/>
          <p:cNvSpPr>
            <a:spLocks noChangeArrowheads="1"/>
          </p:cNvSpPr>
          <p:nvPr/>
        </p:nvSpPr>
        <p:spPr bwMode="auto">
          <a:xfrm flipH="1">
            <a:off x="5000628" y="2143116"/>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a:t>
            </a:r>
            <a:r>
              <a:rPr lang="en-US" altLang="ko-KR" sz="1400">
                <a:latin typeface="Times New Roman" charset="0"/>
              </a:rPr>
              <a:t> </a:t>
            </a:r>
            <a:endParaRPr lang="en-US" altLang="ko-KR" sz="1400" baseline="-25000">
              <a:latin typeface="Times New Roman" charset="0"/>
            </a:endParaRPr>
          </a:p>
        </p:txBody>
      </p:sp>
      <p:sp>
        <p:nvSpPr>
          <p:cNvPr id="24" name="Oval 95"/>
          <p:cNvSpPr>
            <a:spLocks noChangeArrowheads="1"/>
          </p:cNvSpPr>
          <p:nvPr/>
        </p:nvSpPr>
        <p:spPr bwMode="auto">
          <a:xfrm>
            <a:off x="5857884" y="1597012"/>
            <a:ext cx="212725" cy="212725"/>
          </a:xfrm>
          <a:prstGeom prst="ellipse">
            <a:avLst/>
          </a:prstGeom>
          <a:solidFill>
            <a:schemeClr val="tx1"/>
          </a:solidFill>
          <a:ln w="12700">
            <a:solidFill>
              <a:schemeClr val="tx1"/>
            </a:solidFill>
            <a:round/>
          </a:ln>
        </p:spPr>
        <p:txBody>
          <a:bodyPr wrap="none" anchor="ctr"/>
          <a:lstStyle/>
          <a:p>
            <a:endParaRPr lang="fr-FR"/>
          </a:p>
        </p:txBody>
      </p:sp>
      <p:sp>
        <p:nvSpPr>
          <p:cNvPr id="25" name="Rectangle 87"/>
          <p:cNvSpPr>
            <a:spLocks noChangeArrowheads="1"/>
          </p:cNvSpPr>
          <p:nvPr/>
        </p:nvSpPr>
        <p:spPr bwMode="auto">
          <a:xfrm flipH="1">
            <a:off x="6429388" y="2143116"/>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p:txBody>
      </p:sp>
      <p:sp>
        <p:nvSpPr>
          <p:cNvPr id="26" name="Rectangle 25"/>
          <p:cNvSpPr/>
          <p:nvPr/>
        </p:nvSpPr>
        <p:spPr>
          <a:xfrm>
            <a:off x="4929190" y="2500307"/>
            <a:ext cx="383438" cy="307777"/>
          </a:xfrm>
          <a:prstGeom prst="rect">
            <a:avLst/>
          </a:prstGeom>
        </p:spPr>
        <p:txBody>
          <a:bodyPr wrap="none">
            <a:spAutoFit/>
          </a:bodyPr>
          <a:lstStyle/>
          <a:p>
            <a:r>
              <a:rPr lang="en-US" altLang="ko-KR" sz="1400">
                <a:solidFill>
                  <a:prstClr val="black"/>
                </a:solidFill>
                <a:latin typeface="Times New Roman" charset="0"/>
              </a:rPr>
              <a:t>T1</a:t>
            </a:r>
            <a:endParaRPr lang="fr-FR"/>
          </a:p>
        </p:txBody>
      </p:sp>
      <p:sp>
        <p:nvSpPr>
          <p:cNvPr id="27" name="Rectangle 26"/>
          <p:cNvSpPr/>
          <p:nvPr/>
        </p:nvSpPr>
        <p:spPr>
          <a:xfrm>
            <a:off x="6786579" y="2285993"/>
            <a:ext cx="425053" cy="307777"/>
          </a:xfrm>
          <a:prstGeom prst="rect">
            <a:avLst/>
          </a:prstGeom>
        </p:spPr>
        <p:txBody>
          <a:bodyPr wrap="none">
            <a:spAutoFit/>
          </a:bodyPr>
          <a:lstStyle/>
          <a:p>
            <a:r>
              <a:rPr lang="en-US" altLang="ko-KR" sz="1400">
                <a:solidFill>
                  <a:prstClr val="black"/>
                </a:solidFill>
                <a:latin typeface="Times New Roman" charset="0"/>
              </a:rPr>
              <a:t> T2</a:t>
            </a:r>
            <a:endParaRPr lang="fr-FR"/>
          </a:p>
        </p:txBody>
      </p:sp>
      <p:sp>
        <p:nvSpPr>
          <p:cNvPr id="28" name="Oval 81"/>
          <p:cNvSpPr>
            <a:spLocks noChangeArrowheads="1"/>
          </p:cNvSpPr>
          <p:nvPr/>
        </p:nvSpPr>
        <p:spPr bwMode="auto">
          <a:xfrm>
            <a:off x="5715008" y="2571744"/>
            <a:ext cx="533400" cy="533400"/>
          </a:xfrm>
          <a:prstGeom prst="ellipse">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29" name="Rectangle 28"/>
          <p:cNvSpPr/>
          <p:nvPr/>
        </p:nvSpPr>
        <p:spPr>
          <a:xfrm>
            <a:off x="6357951" y="1428737"/>
            <a:ext cx="760144" cy="307777"/>
          </a:xfrm>
          <a:prstGeom prst="rect">
            <a:avLst/>
          </a:prstGeom>
        </p:spPr>
        <p:txBody>
          <a:bodyPr wrap="none">
            <a:spAutoFit/>
          </a:bodyPr>
          <a:lstStyle/>
          <a:p>
            <a:r>
              <a:rPr lang="en-US" altLang="ko-KR" sz="1400">
                <a:solidFill>
                  <a:prstClr val="black"/>
                </a:solidFill>
                <a:latin typeface="Times New Roman" charset="0"/>
              </a:rPr>
              <a:t> passive</a:t>
            </a:r>
            <a:endParaRPr lang="fr-FR"/>
          </a:p>
        </p:txBody>
      </p:sp>
      <p:sp>
        <p:nvSpPr>
          <p:cNvPr id="30" name="Rectangle 29"/>
          <p:cNvSpPr/>
          <p:nvPr/>
        </p:nvSpPr>
        <p:spPr>
          <a:xfrm>
            <a:off x="6286513" y="2928935"/>
            <a:ext cx="659155" cy="307777"/>
          </a:xfrm>
          <a:prstGeom prst="rect">
            <a:avLst/>
          </a:prstGeom>
        </p:spPr>
        <p:txBody>
          <a:bodyPr wrap="none">
            <a:spAutoFit/>
          </a:bodyPr>
          <a:lstStyle/>
          <a:p>
            <a:r>
              <a:rPr lang="en-US" altLang="ko-KR" sz="1400">
                <a:solidFill>
                  <a:prstClr val="black"/>
                </a:solidFill>
                <a:latin typeface="Times New Roman" charset="0"/>
              </a:rPr>
              <a:t> active</a:t>
            </a:r>
            <a:endParaRPr lang="fr-FR"/>
          </a:p>
        </p:txBody>
      </p:sp>
      <p:cxnSp>
        <p:nvCxnSpPr>
          <p:cNvPr id="31" name="Connecteur droit avec flèche 30"/>
          <p:cNvCxnSpPr>
            <a:stCxn id="22" idx="6"/>
          </p:cNvCxnSpPr>
          <p:nvPr/>
        </p:nvCxnSpPr>
        <p:spPr>
          <a:xfrm>
            <a:off x="6248408" y="1695436"/>
            <a:ext cx="323856" cy="4476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2" name="Connecteur droit avec flèche 31"/>
          <p:cNvCxnSpPr>
            <a:stCxn id="25" idx="2"/>
            <a:endCxn id="28" idx="6"/>
          </p:cNvCxnSpPr>
          <p:nvPr/>
        </p:nvCxnSpPr>
        <p:spPr>
          <a:xfrm rot="5400000">
            <a:off x="6214677" y="2319725"/>
            <a:ext cx="552452" cy="48498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3" name="Connecteur droit avec flèche 32"/>
          <p:cNvCxnSpPr>
            <a:stCxn id="28" idx="2"/>
            <a:endCxn id="23" idx="2"/>
          </p:cNvCxnSpPr>
          <p:nvPr/>
        </p:nvCxnSpPr>
        <p:spPr>
          <a:xfrm rot="10800000">
            <a:off x="5304639" y="2285992"/>
            <a:ext cx="410371" cy="55245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4" name="Connecteur droit avec flèche 33"/>
          <p:cNvCxnSpPr>
            <a:stCxn id="23" idx="0"/>
            <a:endCxn id="22" idx="2"/>
          </p:cNvCxnSpPr>
          <p:nvPr/>
        </p:nvCxnSpPr>
        <p:spPr>
          <a:xfrm rot="5400000" flipH="1" flipV="1">
            <a:off x="5285982" y="1714092"/>
            <a:ext cx="447680" cy="41037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7143769" y="1571612"/>
            <a:ext cx="1223412" cy="369332"/>
          </a:xfrm>
          <a:prstGeom prst="rect">
            <a:avLst/>
          </a:prstGeom>
        </p:spPr>
        <p:txBody>
          <a:bodyPr wrap="none">
            <a:spAutoFit/>
          </a:bodyPr>
          <a:lstStyle/>
          <a:p>
            <a:r>
              <a:rPr lang="en-US" altLang="ko-KR" dirty="0">
                <a:solidFill>
                  <a:schemeClr val="tx2">
                    <a:lumMod val="75000"/>
                  </a:schemeClr>
                </a:solidFill>
                <a:latin typeface="Times New Roman" charset="0"/>
              </a:rPr>
              <a:t> Machine 2</a:t>
            </a:r>
            <a:endParaRPr lang="fr-FR" dirty="0">
              <a:solidFill>
                <a:schemeClr val="tx2">
                  <a:lumMod val="75000"/>
                </a:schemeClr>
              </a:solidFill>
            </a:endParaRPr>
          </a:p>
        </p:txBody>
      </p:sp>
      <p:sp>
        <p:nvSpPr>
          <p:cNvPr id="39" name="Oval 81"/>
          <p:cNvSpPr>
            <a:spLocks noChangeArrowheads="1"/>
          </p:cNvSpPr>
          <p:nvPr/>
        </p:nvSpPr>
        <p:spPr bwMode="auto">
          <a:xfrm>
            <a:off x="5500694" y="4643446"/>
            <a:ext cx="533400" cy="533400"/>
          </a:xfrm>
          <a:prstGeom prst="ellipse">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40" name="Rectangle 87"/>
          <p:cNvSpPr>
            <a:spLocks noChangeArrowheads="1"/>
          </p:cNvSpPr>
          <p:nvPr/>
        </p:nvSpPr>
        <p:spPr bwMode="auto">
          <a:xfrm flipH="1">
            <a:off x="3857620" y="5715016"/>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a:p>
            <a:pPr algn="ctr"/>
            <a:r>
              <a:rPr lang="en-US" altLang="ko-KR" sz="2400">
                <a:latin typeface="Times New Roman" charset="0"/>
              </a:rPr>
              <a:t>  </a:t>
            </a:r>
            <a:r>
              <a:rPr lang="en-US" altLang="ko-KR" sz="1400">
                <a:latin typeface="Times New Roman" charset="0"/>
              </a:rPr>
              <a:t> </a:t>
            </a:r>
            <a:endParaRPr lang="en-US" altLang="ko-KR" sz="1400" baseline="-25000">
              <a:latin typeface="Times New Roman" charset="0"/>
            </a:endParaRPr>
          </a:p>
        </p:txBody>
      </p:sp>
      <p:sp>
        <p:nvSpPr>
          <p:cNvPr id="42" name="Rectangle 87"/>
          <p:cNvSpPr>
            <a:spLocks noChangeArrowheads="1"/>
          </p:cNvSpPr>
          <p:nvPr/>
        </p:nvSpPr>
        <p:spPr bwMode="auto">
          <a:xfrm flipH="1">
            <a:off x="4071934" y="4000504"/>
            <a:ext cx="608018" cy="142876"/>
          </a:xfrm>
          <a:prstGeom prst="rect">
            <a:avLst/>
          </a:prstGeom>
          <a:solidFill>
            <a:schemeClr val="bg2"/>
          </a:solidFill>
          <a:ln w="9525">
            <a:solidFill>
              <a:schemeClr val="tx1"/>
            </a:solidFill>
            <a:miter lim="800000"/>
          </a:ln>
        </p:spPr>
        <p:txBody>
          <a:bodyPr wrap="none" anchor="ctr"/>
          <a:lstStyle/>
          <a:p>
            <a:pPr algn="ctr"/>
            <a:endParaRPr lang="en-US" altLang="ko-KR" sz="2400">
              <a:latin typeface="Times New Roman" charset="0"/>
            </a:endParaRPr>
          </a:p>
          <a:p>
            <a:pPr algn="ctr"/>
            <a:endParaRPr lang="en-US" altLang="ko-KR" sz="2400">
              <a:latin typeface="Times New Roman" charset="0"/>
            </a:endParaRPr>
          </a:p>
        </p:txBody>
      </p:sp>
      <p:sp>
        <p:nvSpPr>
          <p:cNvPr id="43" name="Rectangle 42"/>
          <p:cNvSpPr/>
          <p:nvPr/>
        </p:nvSpPr>
        <p:spPr>
          <a:xfrm>
            <a:off x="4071934" y="4214819"/>
            <a:ext cx="383438" cy="307777"/>
          </a:xfrm>
          <a:prstGeom prst="rect">
            <a:avLst/>
          </a:prstGeom>
        </p:spPr>
        <p:txBody>
          <a:bodyPr wrap="none">
            <a:spAutoFit/>
          </a:bodyPr>
          <a:lstStyle/>
          <a:p>
            <a:r>
              <a:rPr lang="en-US" altLang="ko-KR" sz="1400">
                <a:solidFill>
                  <a:prstClr val="black"/>
                </a:solidFill>
                <a:latin typeface="Times New Roman" charset="0"/>
              </a:rPr>
              <a:t>T4</a:t>
            </a:r>
            <a:endParaRPr lang="fr-FR"/>
          </a:p>
        </p:txBody>
      </p:sp>
      <p:sp>
        <p:nvSpPr>
          <p:cNvPr id="44" name="Rectangle 43"/>
          <p:cNvSpPr/>
          <p:nvPr/>
        </p:nvSpPr>
        <p:spPr>
          <a:xfrm>
            <a:off x="4000497" y="5286389"/>
            <a:ext cx="425053" cy="307777"/>
          </a:xfrm>
          <a:prstGeom prst="rect">
            <a:avLst/>
          </a:prstGeom>
        </p:spPr>
        <p:txBody>
          <a:bodyPr wrap="none">
            <a:spAutoFit/>
          </a:bodyPr>
          <a:lstStyle/>
          <a:p>
            <a:r>
              <a:rPr lang="en-US" altLang="ko-KR" sz="1400">
                <a:solidFill>
                  <a:prstClr val="black"/>
                </a:solidFill>
                <a:latin typeface="Times New Roman" charset="0"/>
              </a:rPr>
              <a:t> T3</a:t>
            </a:r>
            <a:endParaRPr lang="fr-FR"/>
          </a:p>
        </p:txBody>
      </p:sp>
      <p:sp>
        <p:nvSpPr>
          <p:cNvPr id="45" name="Oval 81"/>
          <p:cNvSpPr>
            <a:spLocks noChangeArrowheads="1"/>
          </p:cNvSpPr>
          <p:nvPr/>
        </p:nvSpPr>
        <p:spPr bwMode="auto">
          <a:xfrm>
            <a:off x="2143108" y="4500570"/>
            <a:ext cx="533400" cy="533400"/>
          </a:xfrm>
          <a:prstGeom prst="ellipse">
            <a:avLst/>
          </a:prstGeom>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none" anchor="ctr"/>
          <a:lstStyle/>
          <a:p>
            <a:pPr algn="ctr" latinLnBrk="0"/>
            <a:endParaRPr lang="en-US" altLang="ko-KR" sz="2400" baseline="-25000">
              <a:solidFill>
                <a:schemeClr val="tx2">
                  <a:lumMod val="75000"/>
                </a:schemeClr>
              </a:solidFill>
              <a:latin typeface="Times New Roman" charset="0"/>
            </a:endParaRPr>
          </a:p>
        </p:txBody>
      </p:sp>
      <p:sp>
        <p:nvSpPr>
          <p:cNvPr id="46" name="Rectangle 45"/>
          <p:cNvSpPr/>
          <p:nvPr/>
        </p:nvSpPr>
        <p:spPr>
          <a:xfrm>
            <a:off x="1214415" y="4572009"/>
            <a:ext cx="548548" cy="307777"/>
          </a:xfrm>
          <a:prstGeom prst="rect">
            <a:avLst/>
          </a:prstGeom>
        </p:spPr>
        <p:txBody>
          <a:bodyPr wrap="none">
            <a:spAutoFit/>
          </a:bodyPr>
          <a:lstStyle/>
          <a:p>
            <a:r>
              <a:rPr lang="en-US" altLang="ko-KR" sz="1400" dirty="0">
                <a:solidFill>
                  <a:prstClr val="black"/>
                </a:solidFill>
                <a:latin typeface="Times New Roman" charset="0"/>
              </a:rPr>
              <a:t> Free</a:t>
            </a:r>
            <a:endParaRPr lang="fr-FR" dirty="0"/>
          </a:p>
        </p:txBody>
      </p:sp>
      <p:sp>
        <p:nvSpPr>
          <p:cNvPr id="47" name="Rectangle 46"/>
          <p:cNvSpPr/>
          <p:nvPr/>
        </p:nvSpPr>
        <p:spPr>
          <a:xfrm>
            <a:off x="5929323" y="5214951"/>
            <a:ext cx="554960" cy="307777"/>
          </a:xfrm>
          <a:prstGeom prst="rect">
            <a:avLst/>
          </a:prstGeom>
        </p:spPr>
        <p:txBody>
          <a:bodyPr wrap="none">
            <a:spAutoFit/>
          </a:bodyPr>
          <a:lstStyle/>
          <a:p>
            <a:r>
              <a:rPr lang="en-US" altLang="ko-KR" sz="1400">
                <a:solidFill>
                  <a:prstClr val="black"/>
                </a:solidFill>
                <a:latin typeface="Times New Roman" charset="0"/>
              </a:rPr>
              <a:t>Busy</a:t>
            </a:r>
            <a:endParaRPr lang="fr-FR" dirty="0"/>
          </a:p>
        </p:txBody>
      </p:sp>
      <p:cxnSp>
        <p:nvCxnSpPr>
          <p:cNvPr id="48" name="Connecteur droit avec flèche 47"/>
          <p:cNvCxnSpPr>
            <a:stCxn id="39" idx="0"/>
            <a:endCxn id="42" idx="2"/>
          </p:cNvCxnSpPr>
          <p:nvPr/>
        </p:nvCxnSpPr>
        <p:spPr>
          <a:xfrm rot="16200000" flipV="1">
            <a:off x="4821636" y="3697688"/>
            <a:ext cx="500066" cy="1391451"/>
          </a:xfrm>
          <a:prstGeom prst="straightConnector1">
            <a:avLst/>
          </a:prstGeom>
          <a:ln>
            <a:solidFill>
              <a:schemeClr val="accent3">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49" name="Connecteur droit avec flèche 48"/>
          <p:cNvCxnSpPr>
            <a:stCxn id="42" idx="2"/>
          </p:cNvCxnSpPr>
          <p:nvPr/>
        </p:nvCxnSpPr>
        <p:spPr>
          <a:xfrm rot="5400000">
            <a:off x="3171421" y="3329382"/>
            <a:ext cx="390524" cy="2018520"/>
          </a:xfrm>
          <a:prstGeom prst="straightConnector1">
            <a:avLst/>
          </a:prstGeom>
          <a:ln>
            <a:solidFill>
              <a:schemeClr val="accent3">
                <a:lumMod val="50000"/>
              </a:schemeClr>
            </a:solidFill>
            <a:tailEnd type="arrow"/>
          </a:ln>
        </p:spPr>
        <p:style>
          <a:lnRef idx="3">
            <a:schemeClr val="dk1"/>
          </a:lnRef>
          <a:fillRef idx="0">
            <a:schemeClr val="dk1"/>
          </a:fillRef>
          <a:effectRef idx="2">
            <a:schemeClr val="dk1"/>
          </a:effectRef>
          <a:fontRef idx="minor">
            <a:schemeClr val="tx1"/>
          </a:fontRef>
        </p:style>
      </p:cxnSp>
      <p:cxnSp>
        <p:nvCxnSpPr>
          <p:cNvPr id="50" name="Connecteur droit avec flèche 49"/>
          <p:cNvCxnSpPr>
            <a:stCxn id="45" idx="4"/>
            <a:endCxn id="40" idx="0"/>
          </p:cNvCxnSpPr>
          <p:nvPr/>
        </p:nvCxnSpPr>
        <p:spPr>
          <a:xfrm rot="16200000" flipH="1">
            <a:off x="2945195" y="4498583"/>
            <a:ext cx="681046" cy="1751821"/>
          </a:xfrm>
          <a:prstGeom prst="straightConnector1">
            <a:avLst/>
          </a:prstGeom>
          <a:ln>
            <a:solidFill>
              <a:srgbClr val="7030A0"/>
            </a:solidFill>
            <a:tailEnd type="arrow"/>
          </a:ln>
        </p:spPr>
        <p:style>
          <a:lnRef idx="3">
            <a:schemeClr val="dk1"/>
          </a:lnRef>
          <a:fillRef idx="0">
            <a:schemeClr val="dk1"/>
          </a:fillRef>
          <a:effectRef idx="2">
            <a:schemeClr val="dk1"/>
          </a:effectRef>
          <a:fontRef idx="minor">
            <a:schemeClr val="tx1"/>
          </a:fontRef>
        </p:style>
      </p:cxnSp>
      <p:cxnSp>
        <p:nvCxnSpPr>
          <p:cNvPr id="51" name="Connecteur droit avec flèche 50"/>
          <p:cNvCxnSpPr>
            <a:stCxn id="40" idx="0"/>
            <a:endCxn id="39" idx="4"/>
          </p:cNvCxnSpPr>
          <p:nvPr/>
        </p:nvCxnSpPr>
        <p:spPr>
          <a:xfrm rot="5400000" flipH="1" flipV="1">
            <a:off x="4695426" y="4643050"/>
            <a:ext cx="538170" cy="1605765"/>
          </a:xfrm>
          <a:prstGeom prst="straightConnector1">
            <a:avLst/>
          </a:prstGeom>
          <a:ln>
            <a:solidFill>
              <a:srgbClr val="7030A0"/>
            </a:solidFill>
            <a:tailEnd type="arrow"/>
          </a:ln>
        </p:spPr>
        <p:style>
          <a:lnRef idx="3">
            <a:schemeClr val="dk1"/>
          </a:lnRef>
          <a:fillRef idx="0">
            <a:schemeClr val="dk1"/>
          </a:fillRef>
          <a:effectRef idx="2">
            <a:schemeClr val="dk1"/>
          </a:effectRef>
          <a:fontRef idx="minor">
            <a:schemeClr val="tx1"/>
          </a:fontRef>
        </p:style>
      </p:cxnSp>
      <p:sp>
        <p:nvSpPr>
          <p:cNvPr id="52" name="Rectangle 51"/>
          <p:cNvSpPr/>
          <p:nvPr/>
        </p:nvSpPr>
        <p:spPr>
          <a:xfrm>
            <a:off x="785786" y="3857628"/>
            <a:ext cx="802464" cy="369332"/>
          </a:xfrm>
          <a:prstGeom prst="rect">
            <a:avLst/>
          </a:prstGeom>
        </p:spPr>
        <p:txBody>
          <a:bodyPr wrap="none">
            <a:spAutoFit/>
          </a:bodyPr>
          <a:lstStyle/>
          <a:p>
            <a:r>
              <a:rPr lang="en-US" altLang="ko-KR" dirty="0">
                <a:solidFill>
                  <a:schemeClr val="accent3">
                    <a:lumMod val="50000"/>
                  </a:schemeClr>
                </a:solidFill>
                <a:latin typeface="Times New Roman" charset="0"/>
              </a:rPr>
              <a:t> buffer</a:t>
            </a:r>
            <a:endParaRPr lang="fr-FR" dirty="0">
              <a:solidFill>
                <a:schemeClr val="accent3">
                  <a:lumMod val="50000"/>
                </a:schemeClr>
              </a:solidFill>
            </a:endParaRPr>
          </a:p>
        </p:txBody>
      </p:sp>
      <p:sp>
        <p:nvSpPr>
          <p:cNvPr id="92" name="Rectangle 91"/>
          <p:cNvSpPr/>
          <p:nvPr/>
        </p:nvSpPr>
        <p:spPr>
          <a:xfrm>
            <a:off x="2214546" y="4572008"/>
            <a:ext cx="372218" cy="400110"/>
          </a:xfrm>
          <a:prstGeom prst="rect">
            <a:avLst/>
          </a:prstGeom>
        </p:spPr>
        <p:txBody>
          <a:bodyPr wrap="none">
            <a:spAutoFit/>
          </a:bodyPr>
          <a:lstStyle/>
          <a:p>
            <a:r>
              <a:rPr lang="en-US" altLang="ko-KR" sz="1400">
                <a:solidFill>
                  <a:prstClr val="black"/>
                </a:solidFill>
                <a:latin typeface="Times New Roman" charset="0"/>
              </a:rPr>
              <a:t> </a:t>
            </a:r>
            <a:r>
              <a:rPr lang="en-US" altLang="ko-KR" sz="2000" b="1">
                <a:solidFill>
                  <a:prstClr val="black"/>
                </a:solidFill>
                <a:latin typeface="Times New Roman" charset="0"/>
              </a:rPr>
              <a:t>n</a:t>
            </a:r>
            <a:endParaRPr lang="fr-FR"/>
          </a:p>
        </p:txBody>
      </p:sp>
      <p:cxnSp>
        <p:nvCxnSpPr>
          <p:cNvPr id="68" name="Connecteur droit avec flèche 67"/>
          <p:cNvCxnSpPr>
            <a:stCxn id="42" idx="0"/>
            <a:endCxn id="28" idx="4"/>
          </p:cNvCxnSpPr>
          <p:nvPr/>
        </p:nvCxnSpPr>
        <p:spPr>
          <a:xfrm rot="5400000" flipH="1" flipV="1">
            <a:off x="4731145" y="2749943"/>
            <a:ext cx="895360" cy="1605765"/>
          </a:xfrm>
          <a:prstGeom prst="straightConnector1">
            <a:avLst/>
          </a:prstGeom>
          <a:ln>
            <a:solidFill>
              <a:schemeClr val="accent3">
                <a:lumMod val="50000"/>
              </a:schemeClr>
            </a:solidFill>
            <a:headEnd type="arrow"/>
            <a:tailEnd type="arrow"/>
          </a:ln>
        </p:spPr>
        <p:style>
          <a:lnRef idx="3">
            <a:schemeClr val="dk1"/>
          </a:lnRef>
          <a:fillRef idx="0">
            <a:schemeClr val="dk1"/>
          </a:fillRef>
          <a:effectRef idx="2">
            <a:schemeClr val="dk1"/>
          </a:effectRef>
          <a:fontRef idx="minor">
            <a:schemeClr val="tx1"/>
          </a:fontRef>
        </p:style>
      </p:cxnSp>
      <p:sp>
        <p:nvSpPr>
          <p:cNvPr id="69" name="Rectangle 68"/>
          <p:cNvSpPr/>
          <p:nvPr/>
        </p:nvSpPr>
        <p:spPr>
          <a:xfrm>
            <a:off x="3643306" y="4286256"/>
            <a:ext cx="357190" cy="400110"/>
          </a:xfrm>
          <a:prstGeom prst="rect">
            <a:avLst/>
          </a:prstGeom>
        </p:spPr>
        <p:txBody>
          <a:bodyPr wrap="square">
            <a:spAutoFit/>
          </a:bodyPr>
          <a:lstStyle/>
          <a:p>
            <a:r>
              <a:rPr lang="fr-FR" sz="2000" b="1">
                <a:solidFill>
                  <a:schemeClr val="accent3">
                    <a:lumMod val="50000"/>
                  </a:schemeClr>
                </a:solidFill>
              </a:rPr>
              <a:t>1</a:t>
            </a:r>
          </a:p>
        </p:txBody>
      </p:sp>
      <p:sp>
        <p:nvSpPr>
          <p:cNvPr id="71" name="Rectangle 70"/>
          <p:cNvSpPr/>
          <p:nvPr/>
        </p:nvSpPr>
        <p:spPr>
          <a:xfrm>
            <a:off x="5357818" y="3500438"/>
            <a:ext cx="357190" cy="400110"/>
          </a:xfrm>
          <a:prstGeom prst="rect">
            <a:avLst/>
          </a:prstGeom>
        </p:spPr>
        <p:txBody>
          <a:bodyPr wrap="square">
            <a:spAutoFit/>
          </a:bodyPr>
          <a:lstStyle/>
          <a:p>
            <a:r>
              <a:rPr lang="fr-FR" sz="2000" b="1">
                <a:solidFill>
                  <a:schemeClr val="accent3">
                    <a:lumMod val="50000"/>
                  </a:schemeClr>
                </a:solidFill>
              </a:rPr>
              <a:t>2</a:t>
            </a:r>
          </a:p>
        </p:txBody>
      </p:sp>
      <p:cxnSp>
        <p:nvCxnSpPr>
          <p:cNvPr id="72" name="Connecteur droit avec flèche 71"/>
          <p:cNvCxnSpPr>
            <a:stCxn id="11" idx="4"/>
            <a:endCxn id="42" idx="0"/>
          </p:cNvCxnSpPr>
          <p:nvPr/>
        </p:nvCxnSpPr>
        <p:spPr>
          <a:xfrm rot="16200000" flipH="1">
            <a:off x="2730897" y="2355459"/>
            <a:ext cx="823922" cy="2466169"/>
          </a:xfrm>
          <a:prstGeom prst="straightConnector1">
            <a:avLst/>
          </a:prstGeom>
          <a:ln>
            <a:solidFill>
              <a:schemeClr val="accent3">
                <a:lumMod val="50000"/>
              </a:schemeClr>
            </a:solidFill>
            <a:headEnd type="arrow"/>
            <a:tailEnd type="arrow"/>
          </a:ln>
        </p:spPr>
        <p:style>
          <a:lnRef idx="3">
            <a:schemeClr val="dk1"/>
          </a:lnRef>
          <a:fillRef idx="0">
            <a:schemeClr val="dk1"/>
          </a:fillRef>
          <a:effectRef idx="2">
            <a:schemeClr val="dk1"/>
          </a:effectRef>
          <a:fontRef idx="minor">
            <a:schemeClr val="tx1"/>
          </a:fontRef>
        </p:style>
      </p:cxnSp>
      <p:sp>
        <p:nvSpPr>
          <p:cNvPr id="75" name="Rectangle 74"/>
          <p:cNvSpPr/>
          <p:nvPr/>
        </p:nvSpPr>
        <p:spPr>
          <a:xfrm>
            <a:off x="2571736" y="3643314"/>
            <a:ext cx="357190" cy="400110"/>
          </a:xfrm>
          <a:prstGeom prst="rect">
            <a:avLst/>
          </a:prstGeom>
        </p:spPr>
        <p:txBody>
          <a:bodyPr wrap="square">
            <a:spAutoFit/>
          </a:bodyPr>
          <a:lstStyle/>
          <a:p>
            <a:r>
              <a:rPr lang="fr-FR" sz="2000" b="1">
                <a:solidFill>
                  <a:schemeClr val="accent3">
                    <a:lumMod val="50000"/>
                  </a:schemeClr>
                </a:solidFill>
              </a:rPr>
              <a:t>3</a:t>
            </a:r>
          </a:p>
        </p:txBody>
      </p:sp>
      <p:cxnSp>
        <p:nvCxnSpPr>
          <p:cNvPr id="81" name="Connecteur en arc 80"/>
          <p:cNvCxnSpPr>
            <a:endCxn id="25" idx="2"/>
          </p:cNvCxnSpPr>
          <p:nvPr/>
        </p:nvCxnSpPr>
        <p:spPr>
          <a:xfrm flipV="1">
            <a:off x="2786051" y="2285992"/>
            <a:ext cx="3947347" cy="2571768"/>
          </a:xfrm>
          <a:prstGeom prst="curvedConnector2">
            <a:avLst/>
          </a:prstGeom>
          <a:ln>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
        <p:nvSpPr>
          <p:cNvPr id="104" name="Rectangle 103"/>
          <p:cNvSpPr/>
          <p:nvPr/>
        </p:nvSpPr>
        <p:spPr>
          <a:xfrm>
            <a:off x="6143636" y="4000504"/>
            <a:ext cx="357190" cy="400110"/>
          </a:xfrm>
          <a:prstGeom prst="rect">
            <a:avLst/>
          </a:prstGeom>
        </p:spPr>
        <p:txBody>
          <a:bodyPr wrap="square">
            <a:spAutoFit/>
          </a:bodyPr>
          <a:lstStyle/>
          <a:p>
            <a:r>
              <a:rPr lang="fr-FR" sz="2000" b="1">
                <a:solidFill>
                  <a:srgbClr val="FF0000"/>
                </a:solidFill>
              </a:rPr>
              <a:t>4</a:t>
            </a:r>
          </a:p>
        </p:txBody>
      </p:sp>
      <p:cxnSp>
        <p:nvCxnSpPr>
          <p:cNvPr id="106" name="Forme 105"/>
          <p:cNvCxnSpPr>
            <a:stCxn id="92" idx="3"/>
            <a:endCxn id="23" idx="3"/>
          </p:cNvCxnSpPr>
          <p:nvPr/>
        </p:nvCxnSpPr>
        <p:spPr>
          <a:xfrm flipV="1">
            <a:off x="2586764" y="2214555"/>
            <a:ext cx="2413864" cy="2557509"/>
          </a:xfrm>
          <a:prstGeom prst="curvedConnector3">
            <a:avLst>
              <a:gd name="adj1" fmla="val 50000"/>
            </a:avLst>
          </a:prstGeom>
          <a:ln>
            <a:solidFill>
              <a:srgbClr val="0070C0"/>
            </a:solidFill>
            <a:headEnd type="arrow"/>
            <a:tailEnd type="arrow"/>
          </a:ln>
        </p:spPr>
        <p:style>
          <a:lnRef idx="3">
            <a:schemeClr val="dk1"/>
          </a:lnRef>
          <a:fillRef idx="0">
            <a:schemeClr val="dk1"/>
          </a:fillRef>
          <a:effectRef idx="2">
            <a:schemeClr val="dk1"/>
          </a:effectRef>
          <a:fontRef idx="minor">
            <a:schemeClr val="tx1"/>
          </a:fontRef>
        </p:style>
      </p:cxnSp>
      <p:sp>
        <p:nvSpPr>
          <p:cNvPr id="107" name="Rectangle 106"/>
          <p:cNvSpPr/>
          <p:nvPr/>
        </p:nvSpPr>
        <p:spPr>
          <a:xfrm>
            <a:off x="4143372" y="3000372"/>
            <a:ext cx="357190" cy="400110"/>
          </a:xfrm>
          <a:prstGeom prst="rect">
            <a:avLst/>
          </a:prstGeom>
        </p:spPr>
        <p:txBody>
          <a:bodyPr wrap="square">
            <a:spAutoFit/>
          </a:bodyPr>
          <a:lstStyle/>
          <a:p>
            <a:r>
              <a:rPr lang="fr-FR" sz="2000" b="1">
                <a:solidFill>
                  <a:srgbClr val="0070C0"/>
                </a:solidFill>
              </a:rPr>
              <a:t>5</a:t>
            </a:r>
          </a:p>
        </p:txBody>
      </p:sp>
      <p:cxnSp>
        <p:nvCxnSpPr>
          <p:cNvPr id="109" name="Connecteur droit avec flèche 108"/>
          <p:cNvCxnSpPr>
            <a:stCxn id="23" idx="3"/>
            <a:endCxn id="5" idx="6"/>
          </p:cNvCxnSpPr>
          <p:nvPr/>
        </p:nvCxnSpPr>
        <p:spPr>
          <a:xfrm rot="10800000">
            <a:off x="2176474" y="1766874"/>
            <a:ext cx="2824154" cy="447680"/>
          </a:xfrm>
          <a:prstGeom prst="straightConnector1">
            <a:avLst/>
          </a:prstGeom>
          <a:ln>
            <a:solidFill>
              <a:srgbClr val="0070C0"/>
            </a:solidFill>
            <a:tailEnd type="arrow"/>
          </a:ln>
        </p:spPr>
        <p:style>
          <a:lnRef idx="3">
            <a:schemeClr val="dk1"/>
          </a:lnRef>
          <a:fillRef idx="0">
            <a:schemeClr val="dk1"/>
          </a:fillRef>
          <a:effectRef idx="2">
            <a:schemeClr val="dk1"/>
          </a:effectRef>
          <a:fontRef idx="minor">
            <a:schemeClr val="tx1"/>
          </a:fontRef>
        </p:style>
      </p:cxnSp>
      <p:cxnSp>
        <p:nvCxnSpPr>
          <p:cNvPr id="111" name="Connecteur droit avec flèche 110"/>
          <p:cNvCxnSpPr>
            <a:stCxn id="11" idx="6"/>
            <a:endCxn id="23" idx="2"/>
          </p:cNvCxnSpPr>
          <p:nvPr/>
        </p:nvCxnSpPr>
        <p:spPr>
          <a:xfrm flipV="1">
            <a:off x="2176475" y="2285992"/>
            <a:ext cx="3128163" cy="623890"/>
          </a:xfrm>
          <a:prstGeom prst="straightConnector1">
            <a:avLst/>
          </a:prstGeom>
          <a:ln>
            <a:solidFill>
              <a:srgbClr val="0070C0"/>
            </a:solidFill>
            <a:tailEnd type="arrow"/>
          </a:ln>
        </p:spPr>
        <p:style>
          <a:lnRef idx="3">
            <a:schemeClr val="dk1"/>
          </a:lnRef>
          <a:fillRef idx="0">
            <a:schemeClr val="dk1"/>
          </a:fillRef>
          <a:effectRef idx="2">
            <a:schemeClr val="dk1"/>
          </a:effectRef>
          <a:fontRef idx="minor">
            <a:schemeClr val="tx1"/>
          </a:fontRef>
        </p:style>
      </p:cxnSp>
      <p:sp>
        <p:nvSpPr>
          <p:cNvPr id="113" name="Rectangle 112"/>
          <p:cNvSpPr/>
          <p:nvPr/>
        </p:nvSpPr>
        <p:spPr>
          <a:xfrm>
            <a:off x="3500430" y="2071678"/>
            <a:ext cx="357190" cy="400110"/>
          </a:xfrm>
          <a:prstGeom prst="rect">
            <a:avLst/>
          </a:prstGeom>
        </p:spPr>
        <p:txBody>
          <a:bodyPr wrap="square">
            <a:spAutoFit/>
          </a:bodyPr>
          <a:lstStyle/>
          <a:p>
            <a:r>
              <a:rPr lang="fr-FR" sz="2000" b="1">
                <a:solidFill>
                  <a:srgbClr val="0070C0"/>
                </a:solidFill>
              </a:rPr>
              <a:t>6</a:t>
            </a:r>
          </a:p>
        </p:txBody>
      </p:sp>
      <p:cxnSp>
        <p:nvCxnSpPr>
          <p:cNvPr id="141" name="Connecteur en arc 140"/>
          <p:cNvCxnSpPr>
            <a:stCxn id="5" idx="0"/>
            <a:endCxn id="25" idx="0"/>
          </p:cNvCxnSpPr>
          <p:nvPr/>
        </p:nvCxnSpPr>
        <p:spPr>
          <a:xfrm rot="16200000" flipH="1">
            <a:off x="4000114" y="-590166"/>
            <a:ext cx="642942" cy="4823623"/>
          </a:xfrm>
          <a:prstGeom prst="curvedConnector3">
            <a:avLst>
              <a:gd name="adj1" fmla="val -84444"/>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3" name="Rectangle 142"/>
          <p:cNvSpPr/>
          <p:nvPr/>
        </p:nvSpPr>
        <p:spPr>
          <a:xfrm>
            <a:off x="4357686" y="1214422"/>
            <a:ext cx="357190" cy="400110"/>
          </a:xfrm>
          <a:prstGeom prst="rect">
            <a:avLst/>
          </a:prstGeom>
        </p:spPr>
        <p:txBody>
          <a:bodyPr wrap="square">
            <a:spAutoFit/>
          </a:bodyPr>
          <a:lstStyle/>
          <a:p>
            <a:r>
              <a:rPr lang="fr-FR" sz="2000" b="1">
                <a:solidFill>
                  <a:srgbClr val="FF0000"/>
                </a:solidFill>
              </a:rPr>
              <a:t>7</a:t>
            </a:r>
          </a:p>
        </p:txBody>
      </p:sp>
      <p:cxnSp>
        <p:nvCxnSpPr>
          <p:cNvPr id="145" name="Connecteur en arc 144"/>
          <p:cNvCxnSpPr>
            <a:stCxn id="25" idx="0"/>
            <a:endCxn id="11" idx="2"/>
          </p:cNvCxnSpPr>
          <p:nvPr/>
        </p:nvCxnSpPr>
        <p:spPr>
          <a:xfrm rot="16200000" flipH="1" flipV="1">
            <a:off x="3804853" y="-18663"/>
            <a:ext cx="766766" cy="5090323"/>
          </a:xfrm>
          <a:prstGeom prst="curvedConnector4">
            <a:avLst>
              <a:gd name="adj1" fmla="val -130435"/>
              <a:gd name="adj2" fmla="val 115157"/>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52" name="Rectangle 151"/>
          <p:cNvSpPr/>
          <p:nvPr/>
        </p:nvSpPr>
        <p:spPr>
          <a:xfrm>
            <a:off x="4572000" y="5000636"/>
            <a:ext cx="357190" cy="400110"/>
          </a:xfrm>
          <a:prstGeom prst="rect">
            <a:avLst/>
          </a:prstGeom>
        </p:spPr>
        <p:txBody>
          <a:bodyPr wrap="square">
            <a:spAutoFit/>
          </a:bodyPr>
          <a:lstStyle/>
          <a:p>
            <a:r>
              <a:rPr lang="fr-FR" sz="2000" b="1">
                <a:solidFill>
                  <a:srgbClr val="7030A0"/>
                </a:solidFill>
              </a:rPr>
              <a:t>8</a:t>
            </a:r>
          </a:p>
        </p:txBody>
      </p:sp>
    </p:spTree>
    <p:extLst>
      <p:ext uri="{BB962C8B-B14F-4D97-AF65-F5344CB8AC3E}">
        <p14:creationId xmlns:p14="http://schemas.microsoft.com/office/powerpoint/2010/main" val="28349813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4"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par>
                                <p:cTn id="11" presetID="22" presetClass="entr" presetSubtype="4"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par>
                                <p:cTn id="19" presetID="22" presetClass="entr" presetSubtype="4"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down)">
                                      <p:cBhvr>
                                        <p:cTn id="26" dur="500"/>
                                        <p:tgtEl>
                                          <p:spTgt spid="7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down)">
                                      <p:cBhvr>
                                        <p:cTn id="29" dur="500"/>
                                        <p:tgtEl>
                                          <p:spTgt spid="75"/>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down)">
                                      <p:cBhvr>
                                        <p:cTn id="34" dur="500"/>
                                        <p:tgtEl>
                                          <p:spTgt spid="104"/>
                                        </p:tgtEl>
                                      </p:cBhvr>
                                    </p:animEffect>
                                  </p:childTnLst>
                                </p:cTn>
                              </p:par>
                              <p:par>
                                <p:cTn id="35" presetID="22" presetClass="entr" presetSubtype="4"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down)">
                                      <p:cBhvr>
                                        <p:cTn id="37" dur="500"/>
                                        <p:tgtEl>
                                          <p:spTgt spid="8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wipe(down)">
                                      <p:cBhvr>
                                        <p:cTn id="56" dur="500"/>
                                        <p:tgtEl>
                                          <p:spTgt spid="10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down)">
                                      <p:cBhvr>
                                        <p:cTn id="59" dur="500"/>
                                        <p:tgtEl>
                                          <p:spTgt spid="107"/>
                                        </p:tgtEl>
                                      </p:cBhvr>
                                    </p:animEffect>
                                  </p:childTnLst>
                                </p:cTn>
                              </p:par>
                            </p:childTnLst>
                          </p:cTn>
                        </p:par>
                      </p:childTnLst>
                    </p:cTn>
                  </p:par>
                  <p:par>
                    <p:cTn id="60" fill="hold" nodeType="clickPar">
                      <p:stCondLst>
                        <p:cond delay="indefinite"/>
                      </p:stCondLst>
                      <p:childTnLst>
                        <p:par>
                          <p:cTn id="61" fill="hold" nodeType="after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wipe(down)">
                                      <p:cBhvr>
                                        <p:cTn id="64" dur="500"/>
                                        <p:tgtEl>
                                          <p:spTgt spid="11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down)">
                                      <p:cBhvr>
                                        <p:cTn id="67" dur="500"/>
                                        <p:tgtEl>
                                          <p:spTgt spid="113"/>
                                        </p:tgtEl>
                                      </p:cBhvr>
                                    </p:animEffect>
                                  </p:childTnLst>
                                </p:cTn>
                              </p:par>
                              <p:par>
                                <p:cTn id="68" presetID="22" presetClass="entr" presetSubtype="4" fill="hold" nodeType="with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wipe(down)">
                                      <p:cBhvr>
                                        <p:cTn id="70" dur="500"/>
                                        <p:tgtEl>
                                          <p:spTgt spid="109"/>
                                        </p:tgtEl>
                                      </p:cBhvr>
                                    </p:animEffect>
                                  </p:childTnLst>
                                </p:cTn>
                              </p:par>
                            </p:childTnLst>
                          </p:cTn>
                        </p:par>
                      </p:childTnLst>
                    </p:cTn>
                  </p:par>
                  <p:par>
                    <p:cTn id="71" fill="hold" nodeType="clickPar">
                      <p:stCondLst>
                        <p:cond delay="indefinite"/>
                      </p:stCondLst>
                      <p:childTnLst>
                        <p:par>
                          <p:cTn id="72" fill="hold" nodeType="after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wipe(down)">
                                      <p:cBhvr>
                                        <p:cTn id="75" dur="500"/>
                                        <p:tgtEl>
                                          <p:spTgt spid="14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wipe(down)">
                                      <p:cBhvr>
                                        <p:cTn id="78" dur="500"/>
                                        <p:tgtEl>
                                          <p:spTgt spid="143"/>
                                        </p:tgtEl>
                                      </p:cBhvr>
                                    </p:animEffect>
                                  </p:childTnLst>
                                </p:cTn>
                              </p:par>
                            </p:childTnLst>
                          </p:cTn>
                        </p:par>
                      </p:childTnLst>
                    </p:cTn>
                  </p:par>
                  <p:par>
                    <p:cTn id="79" fill="hold" nodeType="clickPar">
                      <p:stCondLst>
                        <p:cond delay="indefinite"/>
                      </p:stCondLst>
                      <p:childTnLst>
                        <p:par>
                          <p:cTn id="80" fill="hold" nodeType="after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145"/>
                                        </p:tgtEl>
                                        <p:attrNameLst>
                                          <p:attrName>style.visibility</p:attrName>
                                        </p:attrNameLst>
                                      </p:cBhvr>
                                      <p:to>
                                        <p:strVal val="visible"/>
                                      </p:to>
                                    </p:set>
                                    <p:animEffect transition="in" filter="wipe(down)">
                                      <p:cBhvr>
                                        <p:cTn id="83" dur="500"/>
                                        <p:tgtEl>
                                          <p:spTgt spid="145"/>
                                        </p:tgtEl>
                                      </p:cBhvr>
                                    </p:animEffect>
                                  </p:childTnLst>
                                </p:cTn>
                              </p:par>
                            </p:childTnLst>
                          </p:cTn>
                        </p:par>
                      </p:childTnLst>
                    </p:cTn>
                  </p:par>
                  <p:par>
                    <p:cTn id="84" fill="hold" nodeType="clickPar">
                      <p:stCondLst>
                        <p:cond delay="indefinite"/>
                      </p:stCondLst>
                      <p:childTnLst>
                        <p:par>
                          <p:cTn id="85" fill="hold" nodeType="after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down)">
                                      <p:cBhvr>
                                        <p:cTn id="91" dur="500"/>
                                        <p:tgtEl>
                                          <p:spTgt spid="5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wipe(down)">
                                      <p:cBhvr>
                                        <p:cTn id="94"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P spid="75" grpId="0"/>
      <p:bldP spid="104" grpId="0"/>
      <p:bldP spid="107" grpId="0"/>
      <p:bldP spid="113" grpId="0"/>
      <p:bldP spid="143" grpId="0"/>
      <p:bldP spid="15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2723" y="873940"/>
            <a:ext cx="3789277" cy="1035781"/>
          </a:xfrm>
        </p:spPr>
        <p:txBody>
          <a:bodyPr anchor="ctr">
            <a:normAutofit/>
          </a:bodyPr>
          <a:lstStyle/>
          <a:p>
            <a:r>
              <a:rPr lang="en-US" sz="3100" dirty="0"/>
              <a:t>FMEA (Failure Mode and Effects Analysis).</a:t>
            </a:r>
            <a:r>
              <a:rPr lang="fr-FR" sz="3100" dirty="0"/>
              <a:t> </a:t>
            </a:r>
          </a:p>
        </p:txBody>
      </p:sp>
      <p:sp>
        <p:nvSpPr>
          <p:cNvPr id="3" name="Espace réservé du contenu 2"/>
          <p:cNvSpPr>
            <a:spLocks noGrp="1"/>
          </p:cNvSpPr>
          <p:nvPr>
            <p:ph idx="1"/>
          </p:nvPr>
        </p:nvSpPr>
        <p:spPr>
          <a:xfrm>
            <a:off x="783771" y="2524721"/>
            <a:ext cx="3743722" cy="3677123"/>
          </a:xfrm>
        </p:spPr>
        <p:txBody>
          <a:bodyPr anchor="ctr">
            <a:normAutofit/>
          </a:bodyPr>
          <a:lstStyle/>
          <a:p>
            <a:pPr>
              <a:buNone/>
            </a:pPr>
            <a:r>
              <a:rPr lang="fr-FR" sz="1600"/>
              <a:t>     </a:t>
            </a:r>
          </a:p>
          <a:p>
            <a:pPr>
              <a:buNone/>
            </a:pPr>
            <a:r>
              <a:rPr lang="fr-FR" sz="1600"/>
              <a:t>Preventive method. 
</a:t>
            </a:r>
          </a:p>
        </p:txBody>
      </p:sp>
      <p:pic>
        <p:nvPicPr>
          <p:cNvPr id="7" name="Graphic 6" descr="Erreur">
            <a:extLst>
              <a:ext uri="{FF2B5EF4-FFF2-40B4-BE49-F238E27FC236}">
                <a16:creationId xmlns:a16="http://schemas.microsoft.com/office/drawing/2014/main" id="{3DCC4500-3BA2-2E65-AF9D-CD78C88126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69" y="1875422"/>
            <a:ext cx="3167439" cy="3167439"/>
          </a:xfrm>
          <a:prstGeom prst="rect">
            <a:avLst/>
          </a:prstGeom>
        </p:spPr>
      </p:pic>
    </p:spTree>
    <p:extLst>
      <p:ext uri="{BB962C8B-B14F-4D97-AF65-F5344CB8AC3E}">
        <p14:creationId xmlns:p14="http://schemas.microsoft.com/office/powerpoint/2010/main" val="23610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9420" y="476673"/>
            <a:ext cx="3651884" cy="648072"/>
          </a:xfrm>
        </p:spPr>
        <p:txBody>
          <a:bodyPr anchor="t">
            <a:normAutofit/>
          </a:bodyPr>
          <a:lstStyle/>
          <a:p>
            <a:r>
              <a:rPr lang="fr-FR" sz="3100" dirty="0">
                <a:solidFill>
                  <a:schemeClr val="tx2"/>
                </a:solidFill>
              </a:rPr>
              <a:t>Process:</a:t>
            </a:r>
          </a:p>
        </p:txBody>
      </p:sp>
      <p:sp>
        <p:nvSpPr>
          <p:cNvPr id="3" name="Espace réservé du contenu 2"/>
          <p:cNvSpPr>
            <a:spLocks noGrp="1"/>
          </p:cNvSpPr>
          <p:nvPr>
            <p:ph idx="1"/>
          </p:nvPr>
        </p:nvSpPr>
        <p:spPr>
          <a:xfrm>
            <a:off x="662689" y="1905027"/>
            <a:ext cx="3651884" cy="3047946"/>
          </a:xfrm>
        </p:spPr>
        <p:txBody>
          <a:bodyPr anchor="b">
            <a:normAutofit/>
          </a:bodyPr>
          <a:lstStyle/>
          <a:p>
            <a:pPr lvl="0"/>
            <a:r>
              <a:rPr lang="en-US" sz="1400" b="1">
                <a:solidFill>
                  <a:schemeClr val="tx2"/>
                </a:solidFill>
              </a:rPr>
              <a:t>Breakdown of the system and development of an FMEA: 
Failure Modes + Effects
Internal Summarized Outage (PRI) Development
Preparation of External Summarized Faults (ERPs)
Preparation of Global Summarized Outages (GWPs) </a:t>
            </a:r>
            <a:endParaRPr lang="fr-FR" sz="1400">
              <a:solidFill>
                <a:schemeClr val="tx2"/>
              </a:solidFill>
            </a:endParaRPr>
          </a:p>
          <a:p>
            <a:pPr marL="0" lvl="0" indent="0">
              <a:buNone/>
            </a:pPr>
            <a:r>
              <a:rPr lang="fr-FR" sz="1400">
                <a:solidFill>
                  <a:schemeClr val="tx2"/>
                </a:solidFill>
              </a:rPr>
              <a:t>
    </a:t>
            </a:r>
          </a:p>
        </p:txBody>
      </p:sp>
      <p:pic>
        <p:nvPicPr>
          <p:cNvPr id="25" name="Picture 24" descr="Graph">
            <a:extLst>
              <a:ext uri="{FF2B5EF4-FFF2-40B4-BE49-F238E27FC236}">
                <a16:creationId xmlns:a16="http://schemas.microsoft.com/office/drawing/2014/main" id="{5111610E-A4FA-F410-C1F9-E58901022622}"/>
              </a:ext>
            </a:extLst>
          </p:cNvPr>
          <p:cNvPicPr>
            <a:picLocks noChangeAspect="1"/>
          </p:cNvPicPr>
          <p:nvPr/>
        </p:nvPicPr>
        <p:blipFill rotWithShape="1">
          <a:blip r:embed="rId2"/>
          <a:srcRect l="20821" r="35953"/>
          <a:stretch/>
        </p:blipFill>
        <p:spPr>
          <a:xfrm>
            <a:off x="4400550" y="10"/>
            <a:ext cx="4743108" cy="6857990"/>
          </a:xfrm>
          <a:prstGeom prst="rect">
            <a:avLst/>
          </a:prstGeom>
        </p:spPr>
      </p:pic>
    </p:spTree>
    <p:extLst>
      <p:ext uri="{BB962C8B-B14F-4D97-AF65-F5344CB8AC3E}">
        <p14:creationId xmlns:p14="http://schemas.microsoft.com/office/powerpoint/2010/main" val="373736459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454DF-D3A7-4E60-B9E6-1803CC82C8C8}"/>
              </a:ext>
            </a:extLst>
          </p:cNvPr>
          <p:cNvSpPr>
            <a:spLocks noGrp="1"/>
          </p:cNvSpPr>
          <p:nvPr>
            <p:ph type="title"/>
          </p:nvPr>
        </p:nvSpPr>
        <p:spPr/>
        <p:txBody>
          <a:bodyPr/>
          <a:lstStyle/>
          <a:p>
            <a:endParaRPr lang="fr-FR"/>
          </a:p>
        </p:txBody>
      </p:sp>
      <p:pic>
        <p:nvPicPr>
          <p:cNvPr id="2050" name="Picture 2" descr="FMEA Example from The Quality Toolbox, Second Edition">
            <a:extLst>
              <a:ext uri="{FF2B5EF4-FFF2-40B4-BE49-F238E27FC236}">
                <a16:creationId xmlns:a16="http://schemas.microsoft.com/office/drawing/2014/main" id="{9442880F-F097-400F-A7EB-EF20C64A1E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466"/>
            <a:ext cx="9144000" cy="689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4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D2E5C-3606-4FDB-A859-6D44E3A1E043}"/>
              </a:ext>
            </a:extLst>
          </p:cNvPr>
          <p:cNvSpPr>
            <a:spLocks noGrp="1"/>
          </p:cNvSpPr>
          <p:nvPr>
            <p:ph type="title"/>
          </p:nvPr>
        </p:nvSpPr>
        <p:spPr>
          <a:xfrm>
            <a:off x="385910" y="179918"/>
            <a:ext cx="3993358" cy="1630363"/>
          </a:xfrm>
        </p:spPr>
        <p:txBody>
          <a:bodyPr anchor="b">
            <a:normAutofit/>
          </a:bodyPr>
          <a:lstStyle/>
          <a:p>
            <a:r>
              <a:rPr lang="en-US" sz="3100" dirty="0"/>
              <a:t>Rating Criteria</a:t>
            </a:r>
            <a:br>
              <a:rPr lang="en-US" sz="3100" dirty="0"/>
            </a:br>
            <a:endParaRPr lang="fr-FR" sz="3100" dirty="0"/>
          </a:p>
        </p:txBody>
      </p:sp>
      <p:graphicFrame>
        <p:nvGraphicFramePr>
          <p:cNvPr id="5" name="Espace réservé du contenu 2">
            <a:extLst>
              <a:ext uri="{FF2B5EF4-FFF2-40B4-BE49-F238E27FC236}">
                <a16:creationId xmlns:a16="http://schemas.microsoft.com/office/drawing/2014/main" id="{4536FD58-5923-1932-8B92-E8CF4B711A0C}"/>
              </a:ext>
            </a:extLst>
          </p:cNvPr>
          <p:cNvGraphicFramePr>
            <a:graphicFrameLocks noGrp="1"/>
          </p:cNvGraphicFramePr>
          <p:nvPr>
            <p:ph idx="1"/>
            <p:extLst>
              <p:ext uri="{D42A27DB-BD31-4B8C-83A1-F6EECF244321}">
                <p14:modId xmlns:p14="http://schemas.microsoft.com/office/powerpoint/2010/main" val="3716483701"/>
              </p:ext>
            </p:extLst>
          </p:nvPr>
        </p:nvGraphicFramePr>
        <p:xfrm>
          <a:off x="360759" y="1772816"/>
          <a:ext cx="8422483" cy="4758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00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FMEA </a:t>
            </a:r>
            <a:r>
              <a:rPr lang="fr-FR" dirty="0" err="1"/>
              <a:t>worksheet</a:t>
            </a:r>
            <a:r>
              <a:rPr lang="fr-FR" dirty="0"/>
              <a:t>
</a:t>
            </a:r>
          </a:p>
        </p:txBody>
      </p:sp>
      <p:pic>
        <p:nvPicPr>
          <p:cNvPr id="5" name="Image 4">
            <a:extLst>
              <a:ext uri="{FF2B5EF4-FFF2-40B4-BE49-F238E27FC236}">
                <a16:creationId xmlns:a16="http://schemas.microsoft.com/office/drawing/2014/main" id="{89596DAB-8674-4123-AB7C-C34125D9FB22}"/>
              </a:ext>
            </a:extLst>
          </p:cNvPr>
          <p:cNvPicPr>
            <a:picLocks noChangeAspect="1"/>
          </p:cNvPicPr>
          <p:nvPr/>
        </p:nvPicPr>
        <p:blipFill>
          <a:blip r:embed="rId2"/>
          <a:stretch>
            <a:fillRect/>
          </a:stretch>
        </p:blipFill>
        <p:spPr>
          <a:xfrm>
            <a:off x="599402" y="1200150"/>
            <a:ext cx="7766538" cy="5048250"/>
          </a:xfrm>
          <a:prstGeom prst="rect">
            <a:avLst/>
          </a:prstGeom>
        </p:spPr>
      </p:pic>
    </p:spTree>
    <p:extLst>
      <p:ext uri="{BB962C8B-B14F-4D97-AF65-F5344CB8AC3E}">
        <p14:creationId xmlns:p14="http://schemas.microsoft.com/office/powerpoint/2010/main" val="160473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85339" y="5138135"/>
            <a:ext cx="5767615" cy="792658"/>
          </a:xfrm>
        </p:spPr>
        <p:txBody>
          <a:bodyPr vert="horz" lIns="91440" tIns="45720" rIns="91440" bIns="45720" rtlCol="0" anchor="b">
            <a:normAutofit/>
          </a:bodyPr>
          <a:lstStyle/>
          <a:p>
            <a:pPr algn="ctr" defTabSz="914400"/>
            <a:r>
              <a:rPr lang="en-US" sz="4000" b="1" dirty="0"/>
              <a:t>2. Reliability block Diagram</a:t>
            </a:r>
          </a:p>
        </p:txBody>
      </p:sp>
      <p:sp>
        <p:nvSpPr>
          <p:cNvPr id="3" name="Espace réservé du texte 2"/>
          <p:cNvSpPr>
            <a:spLocks noGrp="1"/>
          </p:cNvSpPr>
          <p:nvPr>
            <p:ph type="body" idx="1"/>
          </p:nvPr>
        </p:nvSpPr>
        <p:spPr>
          <a:xfrm>
            <a:off x="1685339" y="6017122"/>
            <a:ext cx="5767615" cy="477264"/>
          </a:xfrm>
        </p:spPr>
        <p:txBody>
          <a:bodyPr vert="horz" lIns="91440" tIns="45720" rIns="91440" bIns="45720" rtlCol="0">
            <a:normAutofit fontScale="70000" lnSpcReduction="20000"/>
          </a:bodyPr>
          <a:lstStyle/>
          <a:p>
            <a:pPr algn="ctr" defTabSz="914400">
              <a:spcBef>
                <a:spcPts val="1000"/>
              </a:spcBef>
            </a:pPr>
            <a:r>
              <a:rPr lang="en-US" sz="2300" dirty="0">
                <a:solidFill>
                  <a:schemeClr val="tx2"/>
                </a:solidFill>
              </a:rPr>
              <a:t>Functional Analysis</a:t>
            </a:r>
            <a:r>
              <a:rPr lang="en-US" sz="900" dirty="0">
                <a:solidFill>
                  <a:schemeClr val="tx2"/>
                </a:solidFill>
              </a:rPr>
              <a:t>
</a:t>
            </a:r>
          </a:p>
        </p:txBody>
      </p:sp>
      <p:pic>
        <p:nvPicPr>
          <p:cNvPr id="7" name="Picture 4" descr="Top view of cubes connected with black lines">
            <a:extLst>
              <a:ext uri="{FF2B5EF4-FFF2-40B4-BE49-F238E27FC236}">
                <a16:creationId xmlns:a16="http://schemas.microsoft.com/office/drawing/2014/main" id="{A3970910-E44E-1CC7-A671-D945C91D9CCC}"/>
              </a:ext>
            </a:extLst>
          </p:cNvPr>
          <p:cNvPicPr>
            <a:picLocks noChangeAspect="1"/>
          </p:cNvPicPr>
          <p:nvPr/>
        </p:nvPicPr>
        <p:blipFill rotWithShape="1">
          <a:blip r:embed="rId2"/>
          <a:srcRect t="16717" b="12275"/>
          <a:stretch/>
        </p:blipFill>
        <p:spPr>
          <a:xfrm>
            <a:off x="20" y="10"/>
            <a:ext cx="9143980" cy="4869743"/>
          </a:xfrm>
          <a:prstGeom prst="rect">
            <a:avLst/>
          </a:prstGeom>
        </p:spPr>
      </p:pic>
    </p:spTree>
    <p:extLst>
      <p:ext uri="{BB962C8B-B14F-4D97-AF65-F5344CB8AC3E}">
        <p14:creationId xmlns:p14="http://schemas.microsoft.com/office/powerpoint/2010/main" val="3650853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7232</TotalTime>
  <Words>1240</Words>
  <Application>Microsoft Office PowerPoint</Application>
  <PresentationFormat>Affichage à l'écran (4:3)</PresentationFormat>
  <Paragraphs>297</Paragraphs>
  <Slides>39</Slides>
  <Notes>9</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7" baseType="lpstr">
      <vt:lpstr>Arial</vt:lpstr>
      <vt:lpstr>Calibri</vt:lpstr>
      <vt:lpstr>Calibri Light</vt:lpstr>
      <vt:lpstr>Cambria Math</vt:lpstr>
      <vt:lpstr>Century Gothic</vt:lpstr>
      <vt:lpstr>Times New Roman</vt:lpstr>
      <vt:lpstr>Thème Office</vt:lpstr>
      <vt:lpstr>Image bitmap</vt:lpstr>
      <vt:lpstr>Chapter 4. Analysis and modeling tools in dependability
</vt:lpstr>
      <vt:lpstr>Acknowledgements</vt:lpstr>
      <vt:lpstr>1. Failure Mode and Effects Analysis: FMEA 
</vt:lpstr>
      <vt:lpstr>FMEA (Failure Mode and Effects Analysis). </vt:lpstr>
      <vt:lpstr>Process:</vt:lpstr>
      <vt:lpstr>Présentation PowerPoint</vt:lpstr>
      <vt:lpstr>Rating Criteria </vt:lpstr>
      <vt:lpstr>FMEA worksheet
</vt:lpstr>
      <vt:lpstr>2. Reliability block Diagram</vt:lpstr>
      <vt:lpstr>Reliability Diagram: Example</vt:lpstr>
      <vt:lpstr>Architecture
</vt:lpstr>
      <vt:lpstr>Architecture Diagram ?
</vt:lpstr>
      <vt:lpstr>Analysis with Reliability Diagram
</vt:lpstr>
      <vt:lpstr>3. Cause Tree and Fault Tree</vt:lpstr>
      <vt:lpstr>Présentation PowerPoint</vt:lpstr>
      <vt:lpstr>Cause Tree: Limitations 
</vt:lpstr>
      <vt:lpstr>Fault Tree</vt:lpstr>
      <vt:lpstr>Fault tree: Example 2
</vt:lpstr>
      <vt:lpstr>Fault tree: Example 3
</vt:lpstr>
      <vt:lpstr>Symbols
</vt:lpstr>
      <vt:lpstr>Fault Tree: Qualitative vs. quantitive Analysis
</vt:lpstr>
      <vt:lpstr>Fault Tree: Truth Table</vt:lpstr>
      <vt:lpstr>Fault Tree: Probabilistic estimation</vt:lpstr>
      <vt:lpstr>4. Petri nets</vt:lpstr>
      <vt:lpstr>Petri net</vt:lpstr>
      <vt:lpstr>Petri net,Representation
</vt:lpstr>
      <vt:lpstr>Petri net , Properties 
</vt:lpstr>
      <vt:lpstr>Petri net, Properties</vt:lpstr>
      <vt:lpstr>Présentation PowerPoint</vt:lpstr>
      <vt:lpstr>Petri net, Example</vt:lpstr>
      <vt:lpstr>Petri net
</vt:lpstr>
      <vt:lpstr>System as a non-repairable component
</vt:lpstr>
      <vt:lpstr>System repairable as a component
</vt:lpstr>
      <vt:lpstr>Repairable system with two types of failures
</vt:lpstr>
      <vt:lpstr>System with repairer with capacity
</vt:lpstr>
      <vt:lpstr>ORIS: Software with PN </vt:lpstr>
      <vt:lpstr>ORIS: models for RSIDs and real-time systems </vt:lpstr>
      <vt:lpstr>Two-machine system with 1 buffer without failure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Toshiba</dc:creator>
  <cp:lastModifiedBy>latifa DEKHICI</cp:lastModifiedBy>
  <cp:revision>89</cp:revision>
  <dcterms:created xsi:type="dcterms:W3CDTF">2020-10-25T12:58:49Z</dcterms:created>
  <dcterms:modified xsi:type="dcterms:W3CDTF">2023-11-22T14:56:18Z</dcterms:modified>
</cp:coreProperties>
</file>