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svg" ContentType="image/svg+xml"/>
  <Default Extension="vml" ContentType="application/vnd.openxmlformats-officedocument.vmlDrawing"/>
  <Default Extension="wav" ContentType="audio/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114">
  <p:sldMasterIdLst>
    <p:sldMasterId id="2147483869" r:id="rId1"/>
  </p:sldMasterIdLst>
  <p:notesMasterIdLst>
    <p:notesMasterId r:id="rId41"/>
  </p:notesMasterIdLst>
  <p:sldIdLst>
    <p:sldId id="320" r:id="rId2"/>
    <p:sldId id="334" r:id="rId3"/>
    <p:sldId id="322" r:id="rId4"/>
    <p:sldId id="367" r:id="rId5"/>
    <p:sldId id="369" r:id="rId6"/>
    <p:sldId id="413" r:id="rId7"/>
    <p:sldId id="412" r:id="rId8"/>
    <p:sldId id="370" r:id="rId9"/>
    <p:sldId id="325" r:id="rId10"/>
    <p:sldId id="406" r:id="rId11"/>
    <p:sldId id="372" r:id="rId12"/>
    <p:sldId id="373" r:id="rId13"/>
    <p:sldId id="374" r:id="rId14"/>
    <p:sldId id="375" r:id="rId15"/>
    <p:sldId id="398" r:id="rId16"/>
    <p:sldId id="399" r:id="rId17"/>
    <p:sldId id="400" r:id="rId18"/>
    <p:sldId id="408" r:id="rId19"/>
    <p:sldId id="404" r:id="rId20"/>
    <p:sldId id="401" r:id="rId21"/>
    <p:sldId id="402" r:id="rId22"/>
    <p:sldId id="403" r:id="rId23"/>
    <p:sldId id="405" r:id="rId24"/>
    <p:sldId id="323" r:id="rId25"/>
    <p:sldId id="326" r:id="rId26"/>
    <p:sldId id="327" r:id="rId27"/>
    <p:sldId id="328" r:id="rId28"/>
    <p:sldId id="329" r:id="rId29"/>
    <p:sldId id="330" r:id="rId30"/>
    <p:sldId id="332" r:id="rId31"/>
    <p:sldId id="333" r:id="rId32"/>
    <p:sldId id="335" r:id="rId33"/>
    <p:sldId id="336" r:id="rId34"/>
    <p:sldId id="409" r:id="rId35"/>
    <p:sldId id="337" r:id="rId36"/>
    <p:sldId id="411" r:id="rId37"/>
    <p:sldId id="410" r:id="rId38"/>
    <p:sldId id="339" r:id="rId39"/>
    <p:sldId id="340" r:id="rId40"/>
  </p:sldIdLst>
  <p:sldSz cx="9144000" cy="6858000" type="screen4x3"/>
  <p:notesSz cx="6858000" cy="9144000"/>
  <p:custDataLst>
    <p:tags r:id="rId42"/>
  </p:custData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59" autoAdjust="0"/>
    <p:restoredTop sz="86355" autoAdjust="0"/>
  </p:normalViewPr>
  <p:slideViewPr>
    <p:cSldViewPr>
      <p:cViewPr varScale="1">
        <p:scale>
          <a:sx n="63" d="100"/>
          <a:sy n="63" d="100"/>
        </p:scale>
        <p:origin x="930" y="60"/>
      </p:cViewPr>
      <p:guideLst>
        <p:guide orient="horz" pos="2160"/>
        <p:guide pos="2880"/>
      </p:guideLst>
    </p:cSldViewPr>
  </p:slideViewPr>
  <p:outlineViewPr>
    <p:cViewPr>
      <p:scale>
        <a:sx n="33" d="100"/>
        <a:sy n="33" d="100"/>
      </p:scale>
      <p:origin x="0" y="-7104"/>
    </p:cViewPr>
  </p:outlineViewPr>
  <p:notesTextViewPr>
    <p:cViewPr>
      <p:scale>
        <a:sx n="100" d="100"/>
        <a:sy n="100" d="100"/>
      </p:scale>
      <p:origin x="0" y="0"/>
    </p:cViewPr>
  </p:notesTextViewPr>
  <p:sorterViewPr>
    <p:cViewPr>
      <p:scale>
        <a:sx n="100" d="100"/>
        <a:sy n="100" d="100"/>
      </p:scale>
      <p:origin x="0" y="-2376"/>
    </p:cViewPr>
  </p:sorter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gs" Target="tags/tag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8617568-1496-4179-82C3-72EDE1BC0566}" type="doc">
      <dgm:prSet loTypeId="urn:microsoft.com/office/officeart/2009/3/layout/HorizontalOrganizationChart" loCatId="hierarchy" qsTypeId="urn:microsoft.com/office/officeart/2005/8/quickstyle/simple1" qsCatId="simple" csTypeId="urn:microsoft.com/office/officeart/2005/8/colors/colorful5" csCatId="colorful" phldr="1"/>
      <dgm:spPr/>
      <dgm:t>
        <a:bodyPr/>
        <a:lstStyle/>
        <a:p>
          <a:endParaRPr lang="en-US"/>
        </a:p>
      </dgm:t>
    </dgm:pt>
    <dgm:pt modelId="{6B1FEC63-CFDF-4EDD-918A-6EF15F198ABC}">
      <dgm:prSet/>
      <dgm:spPr/>
      <dgm:t>
        <a:bodyPr/>
        <a:lstStyle/>
        <a:p>
          <a:r>
            <a:rPr lang="fr-FR" b="1" i="0" dirty="0" err="1"/>
            <a:t>Potential</a:t>
          </a:r>
          <a:r>
            <a:rPr lang="fr-FR" b="1" i="0" dirty="0"/>
            <a:t> Cause / </a:t>
          </a:r>
          <a:r>
            <a:rPr lang="fr-FR" b="1" i="0" dirty="0" err="1"/>
            <a:t>Mechanisms</a:t>
          </a:r>
          <a:r>
            <a:rPr lang="fr-FR" b="1" i="0" dirty="0"/>
            <a:t> </a:t>
          </a:r>
          <a:endParaRPr lang="en-US" dirty="0"/>
        </a:p>
      </dgm:t>
    </dgm:pt>
    <dgm:pt modelId="{19D94076-B92B-4F4F-9AC0-435E1178E24C}" type="parTrans" cxnId="{D650E1E7-35C1-4DDD-B9E8-B7658F59384A}">
      <dgm:prSet/>
      <dgm:spPr/>
      <dgm:t>
        <a:bodyPr/>
        <a:lstStyle/>
        <a:p>
          <a:endParaRPr lang="en-US"/>
        </a:p>
      </dgm:t>
    </dgm:pt>
    <dgm:pt modelId="{E26DA347-FC7A-468E-BCB3-B44A1BF135C5}" type="sibTrans" cxnId="{D650E1E7-35C1-4DDD-B9E8-B7658F59384A}">
      <dgm:prSet/>
      <dgm:spPr/>
      <dgm:t>
        <a:bodyPr/>
        <a:lstStyle/>
        <a:p>
          <a:endParaRPr lang="en-US"/>
        </a:p>
      </dgm:t>
    </dgm:pt>
    <dgm:pt modelId="{C8A8A6FE-CDD5-48F4-B350-4A6E59F01946}">
      <dgm:prSet/>
      <dgm:spPr/>
      <dgm:t>
        <a:bodyPr/>
        <a:lstStyle/>
        <a:p>
          <a:r>
            <a:rPr lang="fr-FR" dirty="0"/>
            <a:t>+</a:t>
          </a:r>
          <a:r>
            <a:rPr lang="fr-FR" b="1" i="0" dirty="0" err="1"/>
            <a:t>Potential</a:t>
          </a:r>
          <a:r>
            <a:rPr lang="fr-FR" b="1" i="0" dirty="0"/>
            <a:t> Failure Modes</a:t>
          </a:r>
          <a:endParaRPr lang="en-US" dirty="0"/>
        </a:p>
      </dgm:t>
    </dgm:pt>
    <dgm:pt modelId="{B6E3B8C8-9C2B-4B14-909B-27A1CAD808DB}" type="parTrans" cxnId="{84307BC8-327B-466B-A2EC-8AD52D29E4DD}">
      <dgm:prSet/>
      <dgm:spPr/>
      <dgm:t>
        <a:bodyPr/>
        <a:lstStyle/>
        <a:p>
          <a:endParaRPr lang="en-US"/>
        </a:p>
      </dgm:t>
    </dgm:pt>
    <dgm:pt modelId="{F074223E-58DB-493B-828C-3ECCA7B68467}" type="sibTrans" cxnId="{84307BC8-327B-466B-A2EC-8AD52D29E4DD}">
      <dgm:prSet/>
      <dgm:spPr/>
      <dgm:t>
        <a:bodyPr/>
        <a:lstStyle/>
        <a:p>
          <a:endParaRPr lang="en-US"/>
        </a:p>
      </dgm:t>
    </dgm:pt>
    <dgm:pt modelId="{12B9BB6C-D077-4F3F-ACB6-E85FF1C85DF0}">
      <dgm:prSet/>
      <dgm:spPr/>
      <dgm:t>
        <a:bodyPr/>
        <a:lstStyle/>
        <a:p>
          <a:r>
            <a:rPr lang="fr-FR"/>
            <a:t>+ </a:t>
          </a:r>
          <a:r>
            <a:rPr lang="fr-FR" b="1" i="0"/>
            <a:t>Potential Effects of Failure</a:t>
          </a:r>
          <a:r>
            <a:rPr lang="fr-FR"/>
            <a:t> (Consequence)</a:t>
          </a:r>
          <a:endParaRPr lang="en-US"/>
        </a:p>
      </dgm:t>
    </dgm:pt>
    <dgm:pt modelId="{7E6C59FC-F920-47C2-948B-B0CB07B65A68}" type="parTrans" cxnId="{1DAB4FE1-3F41-4C58-BB15-C85F2D1B11CC}">
      <dgm:prSet/>
      <dgm:spPr/>
      <dgm:t>
        <a:bodyPr/>
        <a:lstStyle/>
        <a:p>
          <a:endParaRPr lang="en-US"/>
        </a:p>
      </dgm:t>
    </dgm:pt>
    <dgm:pt modelId="{7368A707-4324-485B-AC26-8B7900ACAF23}" type="sibTrans" cxnId="{1DAB4FE1-3F41-4C58-BB15-C85F2D1B11CC}">
      <dgm:prSet/>
      <dgm:spPr/>
      <dgm:t>
        <a:bodyPr/>
        <a:lstStyle/>
        <a:p>
          <a:endParaRPr lang="en-US"/>
        </a:p>
      </dgm:t>
    </dgm:pt>
    <dgm:pt modelId="{E8B3DC8C-B655-4C0F-8381-525DE08CB09F}">
      <dgm:prSet/>
      <dgm:spPr>
        <a:solidFill>
          <a:srgbClr val="FF0000"/>
        </a:solidFill>
      </dgm:spPr>
      <dgm:t>
        <a:bodyPr/>
        <a:lstStyle/>
        <a:p>
          <a:r>
            <a:rPr lang="fr-FR" dirty="0"/>
            <a:t>+ </a:t>
          </a:r>
          <a:r>
            <a:rPr lang="fr-FR" b="1" dirty="0" err="1"/>
            <a:t>Criticality</a:t>
          </a:r>
          <a:r>
            <a:rPr lang="fr-FR" dirty="0"/>
            <a:t> (1... 4) </a:t>
          </a:r>
          <a:endParaRPr lang="en-US" dirty="0"/>
        </a:p>
      </dgm:t>
    </dgm:pt>
    <dgm:pt modelId="{25E4232E-486A-47F3-8D91-0CB81AD7D261}" type="parTrans" cxnId="{AF5BB41C-BD76-4976-AC52-52B5EF4D2F73}">
      <dgm:prSet/>
      <dgm:spPr/>
      <dgm:t>
        <a:bodyPr/>
        <a:lstStyle/>
        <a:p>
          <a:endParaRPr lang="en-US"/>
        </a:p>
      </dgm:t>
    </dgm:pt>
    <dgm:pt modelId="{B595B03F-FF91-4754-87DC-30FDF1A524AC}" type="sibTrans" cxnId="{AF5BB41C-BD76-4976-AC52-52B5EF4D2F73}">
      <dgm:prSet/>
      <dgm:spPr/>
      <dgm:t>
        <a:bodyPr/>
        <a:lstStyle/>
        <a:p>
          <a:endParaRPr lang="en-US"/>
        </a:p>
      </dgm:t>
    </dgm:pt>
    <dgm:pt modelId="{7C8A9E8B-B5E6-47E2-8CAD-85CA0A8CCFAD}">
      <dgm:prSet/>
      <dgm:spPr/>
      <dgm:t>
        <a:bodyPr/>
        <a:lstStyle/>
        <a:p>
          <a:r>
            <a:rPr lang="fr-FR" b="1"/>
            <a:t>Severity rating, </a:t>
          </a:r>
          <a:endParaRPr lang="en-US"/>
        </a:p>
      </dgm:t>
    </dgm:pt>
    <dgm:pt modelId="{27A7A047-0DB5-4EE4-8B46-AF9630E0755B}" type="parTrans" cxnId="{91741018-8C73-4455-A3C3-932B26351E02}">
      <dgm:prSet/>
      <dgm:spPr/>
      <dgm:t>
        <a:bodyPr/>
        <a:lstStyle/>
        <a:p>
          <a:endParaRPr lang="en-US"/>
        </a:p>
      </dgm:t>
    </dgm:pt>
    <dgm:pt modelId="{63BD120F-D439-4538-B4B7-10D528113CEF}" type="sibTrans" cxnId="{91741018-8C73-4455-A3C3-932B26351E02}">
      <dgm:prSet/>
      <dgm:spPr/>
      <dgm:t>
        <a:bodyPr/>
        <a:lstStyle/>
        <a:p>
          <a:endParaRPr lang="en-US"/>
        </a:p>
      </dgm:t>
    </dgm:pt>
    <dgm:pt modelId="{9E779DD2-621E-48CD-B445-065211EFDB62}">
      <dgm:prSet/>
      <dgm:spPr/>
      <dgm:t>
        <a:bodyPr/>
        <a:lstStyle/>
        <a:p>
          <a:r>
            <a:rPr lang="fr-FR" b="1"/>
            <a:t>Detection rating</a:t>
          </a:r>
          <a:endParaRPr lang="en-US"/>
        </a:p>
      </dgm:t>
    </dgm:pt>
    <dgm:pt modelId="{6F5635CD-BC8B-4BE9-83C0-56F7B9A56342}" type="parTrans" cxnId="{FAA90889-E18B-4C52-9FB3-F66F2F6D6857}">
      <dgm:prSet/>
      <dgm:spPr/>
      <dgm:t>
        <a:bodyPr/>
        <a:lstStyle/>
        <a:p>
          <a:endParaRPr lang="en-US"/>
        </a:p>
      </dgm:t>
    </dgm:pt>
    <dgm:pt modelId="{F342B317-3292-427B-A4CE-D28DF2B65B4D}" type="sibTrans" cxnId="{FAA90889-E18B-4C52-9FB3-F66F2F6D6857}">
      <dgm:prSet/>
      <dgm:spPr/>
      <dgm:t>
        <a:bodyPr/>
        <a:lstStyle/>
        <a:p>
          <a:endParaRPr lang="en-US"/>
        </a:p>
      </dgm:t>
    </dgm:pt>
    <dgm:pt modelId="{C538272E-4258-4FD2-99F8-AEB939C33BB6}">
      <dgm:prSet/>
      <dgm:spPr/>
      <dgm:t>
        <a:bodyPr/>
        <a:lstStyle/>
        <a:p>
          <a:r>
            <a:rPr lang="fr-FR" b="1"/>
            <a:t>Occurrence rating</a:t>
          </a:r>
          <a:endParaRPr lang="en-US"/>
        </a:p>
      </dgm:t>
    </dgm:pt>
    <dgm:pt modelId="{40F3F4C9-949E-4AFB-A834-5D69B46989CE}" type="parTrans" cxnId="{D776EB3C-8814-4CA3-A2E8-2067E5E5AEC6}">
      <dgm:prSet/>
      <dgm:spPr/>
      <dgm:t>
        <a:bodyPr/>
        <a:lstStyle/>
        <a:p>
          <a:endParaRPr lang="en-US"/>
        </a:p>
      </dgm:t>
    </dgm:pt>
    <dgm:pt modelId="{2B6ACE45-9759-4059-8DA0-1D2930B975DA}" type="sibTrans" cxnId="{D776EB3C-8814-4CA3-A2E8-2067E5E5AEC6}">
      <dgm:prSet/>
      <dgm:spPr/>
      <dgm:t>
        <a:bodyPr/>
        <a:lstStyle/>
        <a:p>
          <a:endParaRPr lang="en-US"/>
        </a:p>
      </dgm:t>
    </dgm:pt>
    <dgm:pt modelId="{5A7B5D0B-4D5F-452E-8E10-D5FC8AD9D5D8}">
      <dgm:prSet/>
      <dgm:spPr>
        <a:solidFill>
          <a:schemeClr val="accent2"/>
        </a:solidFill>
      </dgm:spPr>
      <dgm:t>
        <a:bodyPr/>
        <a:lstStyle/>
        <a:p>
          <a:r>
            <a:rPr lang="fr-FR" b="1" i="0"/>
            <a:t>Risk Priority Number (RPN)=</a:t>
          </a:r>
          <a:r>
            <a:rPr lang="en-US" b="1" i="0"/>
            <a:t> Severity x Occurrence rating x Detection</a:t>
          </a:r>
          <a:endParaRPr lang="en-US"/>
        </a:p>
      </dgm:t>
    </dgm:pt>
    <dgm:pt modelId="{ECC1EEAA-F770-43F7-8F4F-4D1330C228A9}" type="parTrans" cxnId="{446D7794-D9A3-4FCF-9F07-4E10D5C1E2FF}">
      <dgm:prSet/>
      <dgm:spPr/>
      <dgm:t>
        <a:bodyPr/>
        <a:lstStyle/>
        <a:p>
          <a:endParaRPr lang="en-US"/>
        </a:p>
      </dgm:t>
    </dgm:pt>
    <dgm:pt modelId="{5FE3DCA6-E172-41BE-81B4-3DCE7A060CCB}" type="sibTrans" cxnId="{446D7794-D9A3-4FCF-9F07-4E10D5C1E2FF}">
      <dgm:prSet/>
      <dgm:spPr/>
      <dgm:t>
        <a:bodyPr/>
        <a:lstStyle/>
        <a:p>
          <a:endParaRPr lang="en-US"/>
        </a:p>
      </dgm:t>
    </dgm:pt>
    <dgm:pt modelId="{8058815A-000E-4CB6-9960-28FB69C9FF50}" type="pres">
      <dgm:prSet presAssocID="{78617568-1496-4179-82C3-72EDE1BC0566}" presName="hierChild1" presStyleCnt="0">
        <dgm:presLayoutVars>
          <dgm:orgChart val="1"/>
          <dgm:chPref val="1"/>
          <dgm:dir/>
          <dgm:animOne val="branch"/>
          <dgm:animLvl val="lvl"/>
          <dgm:resizeHandles/>
        </dgm:presLayoutVars>
      </dgm:prSet>
      <dgm:spPr/>
    </dgm:pt>
    <dgm:pt modelId="{6C537145-3A14-4403-94C1-5BE035B8FC8C}" type="pres">
      <dgm:prSet presAssocID="{6B1FEC63-CFDF-4EDD-918A-6EF15F198ABC}" presName="hierRoot1" presStyleCnt="0">
        <dgm:presLayoutVars>
          <dgm:hierBranch val="init"/>
        </dgm:presLayoutVars>
      </dgm:prSet>
      <dgm:spPr/>
    </dgm:pt>
    <dgm:pt modelId="{08258625-16AD-4113-891D-536B2FD96397}" type="pres">
      <dgm:prSet presAssocID="{6B1FEC63-CFDF-4EDD-918A-6EF15F198ABC}" presName="rootComposite1" presStyleCnt="0"/>
      <dgm:spPr/>
    </dgm:pt>
    <dgm:pt modelId="{607D804D-5F7C-4FDD-996E-5A05D1E11C34}" type="pres">
      <dgm:prSet presAssocID="{6B1FEC63-CFDF-4EDD-918A-6EF15F198ABC}" presName="rootText1" presStyleLbl="node0" presStyleIdx="0" presStyleCnt="5">
        <dgm:presLayoutVars>
          <dgm:chPref val="3"/>
        </dgm:presLayoutVars>
      </dgm:prSet>
      <dgm:spPr/>
    </dgm:pt>
    <dgm:pt modelId="{9DEFB8FC-45D1-4CAE-9FFA-3E0904385432}" type="pres">
      <dgm:prSet presAssocID="{6B1FEC63-CFDF-4EDD-918A-6EF15F198ABC}" presName="rootConnector1" presStyleLbl="node1" presStyleIdx="0" presStyleCnt="0"/>
      <dgm:spPr/>
    </dgm:pt>
    <dgm:pt modelId="{3FAA5868-D86C-42AA-A018-089F5AF57349}" type="pres">
      <dgm:prSet presAssocID="{6B1FEC63-CFDF-4EDD-918A-6EF15F198ABC}" presName="hierChild2" presStyleCnt="0"/>
      <dgm:spPr/>
    </dgm:pt>
    <dgm:pt modelId="{0316A91E-D496-4DC1-9F21-41ADD9202F3E}" type="pres">
      <dgm:prSet presAssocID="{6B1FEC63-CFDF-4EDD-918A-6EF15F198ABC}" presName="hierChild3" presStyleCnt="0"/>
      <dgm:spPr/>
    </dgm:pt>
    <dgm:pt modelId="{9905A02C-F0C4-4EFE-94E8-913EC83D97C9}" type="pres">
      <dgm:prSet presAssocID="{C8A8A6FE-CDD5-48F4-B350-4A6E59F01946}" presName="hierRoot1" presStyleCnt="0">
        <dgm:presLayoutVars>
          <dgm:hierBranch val="init"/>
        </dgm:presLayoutVars>
      </dgm:prSet>
      <dgm:spPr/>
    </dgm:pt>
    <dgm:pt modelId="{E709C332-C18A-4092-9657-83AB2EF434F6}" type="pres">
      <dgm:prSet presAssocID="{C8A8A6FE-CDD5-48F4-B350-4A6E59F01946}" presName="rootComposite1" presStyleCnt="0"/>
      <dgm:spPr/>
    </dgm:pt>
    <dgm:pt modelId="{5B3FF908-AE48-4C3D-BB83-FD30C6395445}" type="pres">
      <dgm:prSet presAssocID="{C8A8A6FE-CDD5-48F4-B350-4A6E59F01946}" presName="rootText1" presStyleLbl="node0" presStyleIdx="1" presStyleCnt="5">
        <dgm:presLayoutVars>
          <dgm:chPref val="3"/>
        </dgm:presLayoutVars>
      </dgm:prSet>
      <dgm:spPr/>
    </dgm:pt>
    <dgm:pt modelId="{82FBD223-896B-491A-ACE0-1A443804E9EE}" type="pres">
      <dgm:prSet presAssocID="{C8A8A6FE-CDD5-48F4-B350-4A6E59F01946}" presName="rootConnector1" presStyleLbl="node1" presStyleIdx="0" presStyleCnt="0"/>
      <dgm:spPr/>
    </dgm:pt>
    <dgm:pt modelId="{1B427CBF-513C-4A6C-A55C-063D26522359}" type="pres">
      <dgm:prSet presAssocID="{C8A8A6FE-CDD5-48F4-B350-4A6E59F01946}" presName="hierChild2" presStyleCnt="0"/>
      <dgm:spPr/>
    </dgm:pt>
    <dgm:pt modelId="{1B2EC13A-6EB0-49A3-B834-B2D0D8308D04}" type="pres">
      <dgm:prSet presAssocID="{C8A8A6FE-CDD5-48F4-B350-4A6E59F01946}" presName="hierChild3" presStyleCnt="0"/>
      <dgm:spPr/>
    </dgm:pt>
    <dgm:pt modelId="{5E59A574-DB1C-4E71-845C-7A085ADCDBA2}" type="pres">
      <dgm:prSet presAssocID="{12B9BB6C-D077-4F3F-ACB6-E85FF1C85DF0}" presName="hierRoot1" presStyleCnt="0">
        <dgm:presLayoutVars>
          <dgm:hierBranch val="init"/>
        </dgm:presLayoutVars>
      </dgm:prSet>
      <dgm:spPr/>
    </dgm:pt>
    <dgm:pt modelId="{A493D9F5-8FEB-44A1-A3C6-F52A5FC4A53F}" type="pres">
      <dgm:prSet presAssocID="{12B9BB6C-D077-4F3F-ACB6-E85FF1C85DF0}" presName="rootComposite1" presStyleCnt="0"/>
      <dgm:spPr/>
    </dgm:pt>
    <dgm:pt modelId="{8527E005-D505-4504-BC10-AB2211C60EAE}" type="pres">
      <dgm:prSet presAssocID="{12B9BB6C-D077-4F3F-ACB6-E85FF1C85DF0}" presName="rootText1" presStyleLbl="node0" presStyleIdx="2" presStyleCnt="5">
        <dgm:presLayoutVars>
          <dgm:chPref val="3"/>
        </dgm:presLayoutVars>
      </dgm:prSet>
      <dgm:spPr/>
    </dgm:pt>
    <dgm:pt modelId="{9C04E97F-D790-4AF6-AEE8-C13295A72086}" type="pres">
      <dgm:prSet presAssocID="{12B9BB6C-D077-4F3F-ACB6-E85FF1C85DF0}" presName="rootConnector1" presStyleLbl="node1" presStyleIdx="0" presStyleCnt="0"/>
      <dgm:spPr/>
    </dgm:pt>
    <dgm:pt modelId="{4529341A-2D81-42B5-AF76-CAEDCABBE9D9}" type="pres">
      <dgm:prSet presAssocID="{12B9BB6C-D077-4F3F-ACB6-E85FF1C85DF0}" presName="hierChild2" presStyleCnt="0"/>
      <dgm:spPr/>
    </dgm:pt>
    <dgm:pt modelId="{8DDE77DA-C306-43DD-9E61-D47BBEB612DB}" type="pres">
      <dgm:prSet presAssocID="{12B9BB6C-D077-4F3F-ACB6-E85FF1C85DF0}" presName="hierChild3" presStyleCnt="0"/>
      <dgm:spPr/>
    </dgm:pt>
    <dgm:pt modelId="{1B21525C-E62E-43BF-9F2A-E910D551910A}" type="pres">
      <dgm:prSet presAssocID="{E8B3DC8C-B655-4C0F-8381-525DE08CB09F}" presName="hierRoot1" presStyleCnt="0">
        <dgm:presLayoutVars>
          <dgm:hierBranch val="init"/>
        </dgm:presLayoutVars>
      </dgm:prSet>
      <dgm:spPr/>
    </dgm:pt>
    <dgm:pt modelId="{0D57CF42-3ADE-4A6D-997E-74F42779628A}" type="pres">
      <dgm:prSet presAssocID="{E8B3DC8C-B655-4C0F-8381-525DE08CB09F}" presName="rootComposite1" presStyleCnt="0"/>
      <dgm:spPr/>
    </dgm:pt>
    <dgm:pt modelId="{65503C99-E4D1-467C-A969-445BAA7E31F2}" type="pres">
      <dgm:prSet presAssocID="{E8B3DC8C-B655-4C0F-8381-525DE08CB09F}" presName="rootText1" presStyleLbl="node0" presStyleIdx="3" presStyleCnt="5">
        <dgm:presLayoutVars>
          <dgm:chPref val="3"/>
        </dgm:presLayoutVars>
      </dgm:prSet>
      <dgm:spPr/>
    </dgm:pt>
    <dgm:pt modelId="{2EC4FB71-C2AE-420C-BFC1-08E9A723652F}" type="pres">
      <dgm:prSet presAssocID="{E8B3DC8C-B655-4C0F-8381-525DE08CB09F}" presName="rootConnector1" presStyleLbl="node1" presStyleIdx="0" presStyleCnt="0"/>
      <dgm:spPr/>
    </dgm:pt>
    <dgm:pt modelId="{C26648CA-AAA8-4658-AD34-B5E15B7E7292}" type="pres">
      <dgm:prSet presAssocID="{E8B3DC8C-B655-4C0F-8381-525DE08CB09F}" presName="hierChild2" presStyleCnt="0"/>
      <dgm:spPr/>
    </dgm:pt>
    <dgm:pt modelId="{47063618-8AFC-4C51-B5EE-D720AFDF2AA0}" type="pres">
      <dgm:prSet presAssocID="{27A7A047-0DB5-4EE4-8B46-AF9630E0755B}" presName="Name64" presStyleLbl="parChTrans1D2" presStyleIdx="0" presStyleCnt="3"/>
      <dgm:spPr/>
    </dgm:pt>
    <dgm:pt modelId="{E64AE730-6FCA-4ACA-9366-A28367680C94}" type="pres">
      <dgm:prSet presAssocID="{7C8A9E8B-B5E6-47E2-8CAD-85CA0A8CCFAD}" presName="hierRoot2" presStyleCnt="0">
        <dgm:presLayoutVars>
          <dgm:hierBranch val="init"/>
        </dgm:presLayoutVars>
      </dgm:prSet>
      <dgm:spPr/>
    </dgm:pt>
    <dgm:pt modelId="{71E568AB-3077-4B0A-BB66-93CC471B4981}" type="pres">
      <dgm:prSet presAssocID="{7C8A9E8B-B5E6-47E2-8CAD-85CA0A8CCFAD}" presName="rootComposite" presStyleCnt="0"/>
      <dgm:spPr/>
    </dgm:pt>
    <dgm:pt modelId="{62DB8E2F-5FC6-4447-9323-7553E9DE42C5}" type="pres">
      <dgm:prSet presAssocID="{7C8A9E8B-B5E6-47E2-8CAD-85CA0A8CCFAD}" presName="rootText" presStyleLbl="node2" presStyleIdx="0" presStyleCnt="3">
        <dgm:presLayoutVars>
          <dgm:chPref val="3"/>
        </dgm:presLayoutVars>
      </dgm:prSet>
      <dgm:spPr/>
    </dgm:pt>
    <dgm:pt modelId="{465B7A5D-4630-4878-B356-CD97BC181011}" type="pres">
      <dgm:prSet presAssocID="{7C8A9E8B-B5E6-47E2-8CAD-85CA0A8CCFAD}" presName="rootConnector" presStyleLbl="node2" presStyleIdx="0" presStyleCnt="3"/>
      <dgm:spPr/>
    </dgm:pt>
    <dgm:pt modelId="{B9AC21BF-762B-477B-8FB1-D9ED88BFB077}" type="pres">
      <dgm:prSet presAssocID="{7C8A9E8B-B5E6-47E2-8CAD-85CA0A8CCFAD}" presName="hierChild4" presStyleCnt="0"/>
      <dgm:spPr/>
    </dgm:pt>
    <dgm:pt modelId="{610B6558-A8CC-4935-A403-8F3A984589A7}" type="pres">
      <dgm:prSet presAssocID="{7C8A9E8B-B5E6-47E2-8CAD-85CA0A8CCFAD}" presName="hierChild5" presStyleCnt="0"/>
      <dgm:spPr/>
    </dgm:pt>
    <dgm:pt modelId="{467DB5B3-FAF7-4511-91B8-A73F3F4D5691}" type="pres">
      <dgm:prSet presAssocID="{6F5635CD-BC8B-4BE9-83C0-56F7B9A56342}" presName="Name64" presStyleLbl="parChTrans1D2" presStyleIdx="1" presStyleCnt="3"/>
      <dgm:spPr/>
    </dgm:pt>
    <dgm:pt modelId="{C1BE3885-ADE5-418C-9A9F-07373C0CF635}" type="pres">
      <dgm:prSet presAssocID="{9E779DD2-621E-48CD-B445-065211EFDB62}" presName="hierRoot2" presStyleCnt="0">
        <dgm:presLayoutVars>
          <dgm:hierBranch val="init"/>
        </dgm:presLayoutVars>
      </dgm:prSet>
      <dgm:spPr/>
    </dgm:pt>
    <dgm:pt modelId="{FB7E591C-10B5-4F15-952F-1C04A618210C}" type="pres">
      <dgm:prSet presAssocID="{9E779DD2-621E-48CD-B445-065211EFDB62}" presName="rootComposite" presStyleCnt="0"/>
      <dgm:spPr/>
    </dgm:pt>
    <dgm:pt modelId="{16984BB6-CA86-4409-8FAD-C0247785FFC9}" type="pres">
      <dgm:prSet presAssocID="{9E779DD2-621E-48CD-B445-065211EFDB62}" presName="rootText" presStyleLbl="node2" presStyleIdx="1" presStyleCnt="3">
        <dgm:presLayoutVars>
          <dgm:chPref val="3"/>
        </dgm:presLayoutVars>
      </dgm:prSet>
      <dgm:spPr/>
    </dgm:pt>
    <dgm:pt modelId="{09827711-988D-4978-85AE-61B68C2487D1}" type="pres">
      <dgm:prSet presAssocID="{9E779DD2-621E-48CD-B445-065211EFDB62}" presName="rootConnector" presStyleLbl="node2" presStyleIdx="1" presStyleCnt="3"/>
      <dgm:spPr/>
    </dgm:pt>
    <dgm:pt modelId="{B3E51F11-43A0-4F36-A32A-4DD2F5F56272}" type="pres">
      <dgm:prSet presAssocID="{9E779DD2-621E-48CD-B445-065211EFDB62}" presName="hierChild4" presStyleCnt="0"/>
      <dgm:spPr/>
    </dgm:pt>
    <dgm:pt modelId="{8ECA63E9-F3DF-4392-9480-D049B5834C0C}" type="pres">
      <dgm:prSet presAssocID="{9E779DD2-621E-48CD-B445-065211EFDB62}" presName="hierChild5" presStyleCnt="0"/>
      <dgm:spPr/>
    </dgm:pt>
    <dgm:pt modelId="{EC775506-CE61-4BAE-8D34-353AE8D58295}" type="pres">
      <dgm:prSet presAssocID="{40F3F4C9-949E-4AFB-A834-5D69B46989CE}" presName="Name64" presStyleLbl="parChTrans1D2" presStyleIdx="2" presStyleCnt="3"/>
      <dgm:spPr/>
    </dgm:pt>
    <dgm:pt modelId="{F4ECFE2E-ECA9-4AC4-AC4A-CD5591BF625E}" type="pres">
      <dgm:prSet presAssocID="{C538272E-4258-4FD2-99F8-AEB939C33BB6}" presName="hierRoot2" presStyleCnt="0">
        <dgm:presLayoutVars>
          <dgm:hierBranch val="init"/>
        </dgm:presLayoutVars>
      </dgm:prSet>
      <dgm:spPr/>
    </dgm:pt>
    <dgm:pt modelId="{214BAC59-9A62-4148-B12C-8DCE86460704}" type="pres">
      <dgm:prSet presAssocID="{C538272E-4258-4FD2-99F8-AEB939C33BB6}" presName="rootComposite" presStyleCnt="0"/>
      <dgm:spPr/>
    </dgm:pt>
    <dgm:pt modelId="{391CAB28-2616-4104-A4F7-E0D064D3D50C}" type="pres">
      <dgm:prSet presAssocID="{C538272E-4258-4FD2-99F8-AEB939C33BB6}" presName="rootText" presStyleLbl="node2" presStyleIdx="2" presStyleCnt="3">
        <dgm:presLayoutVars>
          <dgm:chPref val="3"/>
        </dgm:presLayoutVars>
      </dgm:prSet>
      <dgm:spPr/>
    </dgm:pt>
    <dgm:pt modelId="{2118780E-F543-4B69-B794-845172D6A864}" type="pres">
      <dgm:prSet presAssocID="{C538272E-4258-4FD2-99F8-AEB939C33BB6}" presName="rootConnector" presStyleLbl="node2" presStyleIdx="2" presStyleCnt="3"/>
      <dgm:spPr/>
    </dgm:pt>
    <dgm:pt modelId="{EF1FA1E5-C2BE-4490-9777-B7D9FD3D2F7C}" type="pres">
      <dgm:prSet presAssocID="{C538272E-4258-4FD2-99F8-AEB939C33BB6}" presName="hierChild4" presStyleCnt="0"/>
      <dgm:spPr/>
    </dgm:pt>
    <dgm:pt modelId="{32E033EE-E984-4009-8BD4-BA94965815A1}" type="pres">
      <dgm:prSet presAssocID="{C538272E-4258-4FD2-99F8-AEB939C33BB6}" presName="hierChild5" presStyleCnt="0"/>
      <dgm:spPr/>
    </dgm:pt>
    <dgm:pt modelId="{59435B8A-2D6C-4B79-B232-0A58435D2D2F}" type="pres">
      <dgm:prSet presAssocID="{E8B3DC8C-B655-4C0F-8381-525DE08CB09F}" presName="hierChild3" presStyleCnt="0"/>
      <dgm:spPr/>
    </dgm:pt>
    <dgm:pt modelId="{6CFA1315-4B7F-470B-9A36-22AA8B04B3BE}" type="pres">
      <dgm:prSet presAssocID="{5A7B5D0B-4D5F-452E-8E10-D5FC8AD9D5D8}" presName="hierRoot1" presStyleCnt="0">
        <dgm:presLayoutVars>
          <dgm:hierBranch val="init"/>
        </dgm:presLayoutVars>
      </dgm:prSet>
      <dgm:spPr/>
    </dgm:pt>
    <dgm:pt modelId="{F1814512-A77F-43AF-8D05-0828C39F20E5}" type="pres">
      <dgm:prSet presAssocID="{5A7B5D0B-4D5F-452E-8E10-D5FC8AD9D5D8}" presName="rootComposite1" presStyleCnt="0"/>
      <dgm:spPr/>
    </dgm:pt>
    <dgm:pt modelId="{BB73C962-325C-46A9-96B4-87EF65E2AA68}" type="pres">
      <dgm:prSet presAssocID="{5A7B5D0B-4D5F-452E-8E10-D5FC8AD9D5D8}" presName="rootText1" presStyleLbl="node0" presStyleIdx="4" presStyleCnt="5">
        <dgm:presLayoutVars>
          <dgm:chPref val="3"/>
        </dgm:presLayoutVars>
      </dgm:prSet>
      <dgm:spPr/>
    </dgm:pt>
    <dgm:pt modelId="{A925CD0B-B409-44C1-AFB3-B5099266948F}" type="pres">
      <dgm:prSet presAssocID="{5A7B5D0B-4D5F-452E-8E10-D5FC8AD9D5D8}" presName="rootConnector1" presStyleLbl="node1" presStyleIdx="0" presStyleCnt="0"/>
      <dgm:spPr/>
    </dgm:pt>
    <dgm:pt modelId="{3177E563-2CB9-498D-B120-0FE190D67EC5}" type="pres">
      <dgm:prSet presAssocID="{5A7B5D0B-4D5F-452E-8E10-D5FC8AD9D5D8}" presName="hierChild2" presStyleCnt="0"/>
      <dgm:spPr/>
    </dgm:pt>
    <dgm:pt modelId="{17ACBF4F-FD9C-4A7D-924A-3022CDF4103B}" type="pres">
      <dgm:prSet presAssocID="{5A7B5D0B-4D5F-452E-8E10-D5FC8AD9D5D8}" presName="hierChild3" presStyleCnt="0"/>
      <dgm:spPr/>
    </dgm:pt>
  </dgm:ptLst>
  <dgm:cxnLst>
    <dgm:cxn modelId="{5ACA9F05-7BCA-4739-963F-C1107B9928B5}" type="presOf" srcId="{E8B3DC8C-B655-4C0F-8381-525DE08CB09F}" destId="{65503C99-E4D1-467C-A969-445BAA7E31F2}" srcOrd="0" destOrd="0" presId="urn:microsoft.com/office/officeart/2009/3/layout/HorizontalOrganizationChart"/>
    <dgm:cxn modelId="{C469340A-EED0-4262-9360-065C7B5AC4E4}" type="presOf" srcId="{12B9BB6C-D077-4F3F-ACB6-E85FF1C85DF0}" destId="{8527E005-D505-4504-BC10-AB2211C60EAE}" srcOrd="0" destOrd="0" presId="urn:microsoft.com/office/officeart/2009/3/layout/HorizontalOrganizationChart"/>
    <dgm:cxn modelId="{CA4C5D13-815F-44CD-BE69-BF59E0D17CA6}" type="presOf" srcId="{6F5635CD-BC8B-4BE9-83C0-56F7B9A56342}" destId="{467DB5B3-FAF7-4511-91B8-A73F3F4D5691}" srcOrd="0" destOrd="0" presId="urn:microsoft.com/office/officeart/2009/3/layout/HorizontalOrganizationChart"/>
    <dgm:cxn modelId="{91741018-8C73-4455-A3C3-932B26351E02}" srcId="{E8B3DC8C-B655-4C0F-8381-525DE08CB09F}" destId="{7C8A9E8B-B5E6-47E2-8CAD-85CA0A8CCFAD}" srcOrd="0" destOrd="0" parTransId="{27A7A047-0DB5-4EE4-8B46-AF9630E0755B}" sibTransId="{63BD120F-D439-4538-B4B7-10D528113CEF}"/>
    <dgm:cxn modelId="{AF5BB41C-BD76-4976-AC52-52B5EF4D2F73}" srcId="{78617568-1496-4179-82C3-72EDE1BC0566}" destId="{E8B3DC8C-B655-4C0F-8381-525DE08CB09F}" srcOrd="3" destOrd="0" parTransId="{25E4232E-486A-47F3-8D91-0CB81AD7D261}" sibTransId="{B595B03F-FF91-4754-87DC-30FDF1A524AC}"/>
    <dgm:cxn modelId="{D776EB3C-8814-4CA3-A2E8-2067E5E5AEC6}" srcId="{E8B3DC8C-B655-4C0F-8381-525DE08CB09F}" destId="{C538272E-4258-4FD2-99F8-AEB939C33BB6}" srcOrd="2" destOrd="0" parTransId="{40F3F4C9-949E-4AFB-A834-5D69B46989CE}" sibTransId="{2B6ACE45-9759-4059-8DA0-1D2930B975DA}"/>
    <dgm:cxn modelId="{9CAF1D48-9021-4438-9F5E-595FBA1BED38}" type="presOf" srcId="{C538272E-4258-4FD2-99F8-AEB939C33BB6}" destId="{391CAB28-2616-4104-A4F7-E0D064D3D50C}" srcOrd="0" destOrd="0" presId="urn:microsoft.com/office/officeart/2009/3/layout/HorizontalOrganizationChart"/>
    <dgm:cxn modelId="{911F8F49-496D-4C35-8B2F-D1D50B398A4C}" type="presOf" srcId="{6B1FEC63-CFDF-4EDD-918A-6EF15F198ABC}" destId="{607D804D-5F7C-4FDD-996E-5A05D1E11C34}" srcOrd="0" destOrd="0" presId="urn:microsoft.com/office/officeart/2009/3/layout/HorizontalOrganizationChart"/>
    <dgm:cxn modelId="{CA1D0C6D-2504-4EA9-917A-A97698273EB8}" type="presOf" srcId="{78617568-1496-4179-82C3-72EDE1BC0566}" destId="{8058815A-000E-4CB6-9960-28FB69C9FF50}" srcOrd="0" destOrd="0" presId="urn:microsoft.com/office/officeart/2009/3/layout/HorizontalOrganizationChart"/>
    <dgm:cxn modelId="{F3E0B66F-FDB8-453F-990A-3A307BCCFD75}" type="presOf" srcId="{5A7B5D0B-4D5F-452E-8E10-D5FC8AD9D5D8}" destId="{A925CD0B-B409-44C1-AFB3-B5099266948F}" srcOrd="1" destOrd="0" presId="urn:microsoft.com/office/officeart/2009/3/layout/HorizontalOrganizationChart"/>
    <dgm:cxn modelId="{037A9350-53B9-4592-BB04-01B122EFFB3D}" type="presOf" srcId="{27A7A047-0DB5-4EE4-8B46-AF9630E0755B}" destId="{47063618-8AFC-4C51-B5EE-D720AFDF2AA0}" srcOrd="0" destOrd="0" presId="urn:microsoft.com/office/officeart/2009/3/layout/HorizontalOrganizationChart"/>
    <dgm:cxn modelId="{81ADD57C-E597-460E-9F4D-64E7DBBB1273}" type="presOf" srcId="{E8B3DC8C-B655-4C0F-8381-525DE08CB09F}" destId="{2EC4FB71-C2AE-420C-BFC1-08E9A723652F}" srcOrd="1" destOrd="0" presId="urn:microsoft.com/office/officeart/2009/3/layout/HorizontalOrganizationChart"/>
    <dgm:cxn modelId="{FAA90889-E18B-4C52-9FB3-F66F2F6D6857}" srcId="{E8B3DC8C-B655-4C0F-8381-525DE08CB09F}" destId="{9E779DD2-621E-48CD-B445-065211EFDB62}" srcOrd="1" destOrd="0" parTransId="{6F5635CD-BC8B-4BE9-83C0-56F7B9A56342}" sibTransId="{F342B317-3292-427B-A4CE-D28DF2B65B4D}"/>
    <dgm:cxn modelId="{FCEB9A8C-645B-45C0-9AC9-2A3106247056}" type="presOf" srcId="{6B1FEC63-CFDF-4EDD-918A-6EF15F198ABC}" destId="{9DEFB8FC-45D1-4CAE-9FFA-3E0904385432}" srcOrd="1" destOrd="0" presId="urn:microsoft.com/office/officeart/2009/3/layout/HorizontalOrganizationChart"/>
    <dgm:cxn modelId="{446D7794-D9A3-4FCF-9F07-4E10D5C1E2FF}" srcId="{78617568-1496-4179-82C3-72EDE1BC0566}" destId="{5A7B5D0B-4D5F-452E-8E10-D5FC8AD9D5D8}" srcOrd="4" destOrd="0" parTransId="{ECC1EEAA-F770-43F7-8F4F-4D1330C228A9}" sibTransId="{5FE3DCA6-E172-41BE-81B4-3DCE7A060CCB}"/>
    <dgm:cxn modelId="{0A2F8597-03FC-47B6-A3F6-E88D27F62293}" type="presOf" srcId="{5A7B5D0B-4D5F-452E-8E10-D5FC8AD9D5D8}" destId="{BB73C962-325C-46A9-96B4-87EF65E2AA68}" srcOrd="0" destOrd="0" presId="urn:microsoft.com/office/officeart/2009/3/layout/HorizontalOrganizationChart"/>
    <dgm:cxn modelId="{74EBA0A0-0246-4840-8266-E5B1FCDE2A5D}" type="presOf" srcId="{9E779DD2-621E-48CD-B445-065211EFDB62}" destId="{09827711-988D-4978-85AE-61B68C2487D1}" srcOrd="1" destOrd="0" presId="urn:microsoft.com/office/officeart/2009/3/layout/HorizontalOrganizationChart"/>
    <dgm:cxn modelId="{9CF3CCA5-44CC-4C69-8F90-78C309640483}" type="presOf" srcId="{C8A8A6FE-CDD5-48F4-B350-4A6E59F01946}" destId="{82FBD223-896B-491A-ACE0-1A443804E9EE}" srcOrd="1" destOrd="0" presId="urn:microsoft.com/office/officeart/2009/3/layout/HorizontalOrganizationChart"/>
    <dgm:cxn modelId="{9B5B1EB0-F19E-42C6-B21B-8E708B029377}" type="presOf" srcId="{9E779DD2-621E-48CD-B445-065211EFDB62}" destId="{16984BB6-CA86-4409-8FAD-C0247785FFC9}" srcOrd="0" destOrd="0" presId="urn:microsoft.com/office/officeart/2009/3/layout/HorizontalOrganizationChart"/>
    <dgm:cxn modelId="{8BFB82B8-C3AB-4C9A-9728-C749C5187077}" type="presOf" srcId="{40F3F4C9-949E-4AFB-A834-5D69B46989CE}" destId="{EC775506-CE61-4BAE-8D34-353AE8D58295}" srcOrd="0" destOrd="0" presId="urn:microsoft.com/office/officeart/2009/3/layout/HorizontalOrganizationChart"/>
    <dgm:cxn modelId="{68ACE1B8-A36A-4C19-82A7-26AEB69A2587}" type="presOf" srcId="{C8A8A6FE-CDD5-48F4-B350-4A6E59F01946}" destId="{5B3FF908-AE48-4C3D-BB83-FD30C6395445}" srcOrd="0" destOrd="0" presId="urn:microsoft.com/office/officeart/2009/3/layout/HorizontalOrganizationChart"/>
    <dgm:cxn modelId="{4E6F12BA-F175-4160-A1BD-A4E5766CCB1B}" type="presOf" srcId="{7C8A9E8B-B5E6-47E2-8CAD-85CA0A8CCFAD}" destId="{62DB8E2F-5FC6-4447-9323-7553E9DE42C5}" srcOrd="0" destOrd="0" presId="urn:microsoft.com/office/officeart/2009/3/layout/HorizontalOrganizationChart"/>
    <dgm:cxn modelId="{84307BC8-327B-466B-A2EC-8AD52D29E4DD}" srcId="{78617568-1496-4179-82C3-72EDE1BC0566}" destId="{C8A8A6FE-CDD5-48F4-B350-4A6E59F01946}" srcOrd="1" destOrd="0" parTransId="{B6E3B8C8-9C2B-4B14-909B-27A1CAD808DB}" sibTransId="{F074223E-58DB-493B-828C-3ECCA7B68467}"/>
    <dgm:cxn modelId="{5162B5D6-94AE-42E5-9F34-A262DBA9FB0F}" type="presOf" srcId="{7C8A9E8B-B5E6-47E2-8CAD-85CA0A8CCFAD}" destId="{465B7A5D-4630-4878-B356-CD97BC181011}" srcOrd="1" destOrd="0" presId="urn:microsoft.com/office/officeart/2009/3/layout/HorizontalOrganizationChart"/>
    <dgm:cxn modelId="{095E39E0-BFE3-4D1A-9726-E6A3D0C04EBC}" type="presOf" srcId="{C538272E-4258-4FD2-99F8-AEB939C33BB6}" destId="{2118780E-F543-4B69-B794-845172D6A864}" srcOrd="1" destOrd="0" presId="urn:microsoft.com/office/officeart/2009/3/layout/HorizontalOrganizationChart"/>
    <dgm:cxn modelId="{1DAB4FE1-3F41-4C58-BB15-C85F2D1B11CC}" srcId="{78617568-1496-4179-82C3-72EDE1BC0566}" destId="{12B9BB6C-D077-4F3F-ACB6-E85FF1C85DF0}" srcOrd="2" destOrd="0" parTransId="{7E6C59FC-F920-47C2-948B-B0CB07B65A68}" sibTransId="{7368A707-4324-485B-AC26-8B7900ACAF23}"/>
    <dgm:cxn modelId="{D650E1E7-35C1-4DDD-B9E8-B7658F59384A}" srcId="{78617568-1496-4179-82C3-72EDE1BC0566}" destId="{6B1FEC63-CFDF-4EDD-918A-6EF15F198ABC}" srcOrd="0" destOrd="0" parTransId="{19D94076-B92B-4F4F-9AC0-435E1178E24C}" sibTransId="{E26DA347-FC7A-468E-BCB3-B44A1BF135C5}"/>
    <dgm:cxn modelId="{C89BBFFB-EC6B-47CE-8772-9ACDE9030FC7}" type="presOf" srcId="{12B9BB6C-D077-4F3F-ACB6-E85FF1C85DF0}" destId="{9C04E97F-D790-4AF6-AEE8-C13295A72086}" srcOrd="1" destOrd="0" presId="urn:microsoft.com/office/officeart/2009/3/layout/HorizontalOrganizationChart"/>
    <dgm:cxn modelId="{F21F6705-AE27-4A05-99CA-2A1A06A31F56}" type="presParOf" srcId="{8058815A-000E-4CB6-9960-28FB69C9FF50}" destId="{6C537145-3A14-4403-94C1-5BE035B8FC8C}" srcOrd="0" destOrd="0" presId="urn:microsoft.com/office/officeart/2009/3/layout/HorizontalOrganizationChart"/>
    <dgm:cxn modelId="{C94AC357-FC9B-427F-9574-7524C08AAA43}" type="presParOf" srcId="{6C537145-3A14-4403-94C1-5BE035B8FC8C}" destId="{08258625-16AD-4113-891D-536B2FD96397}" srcOrd="0" destOrd="0" presId="urn:microsoft.com/office/officeart/2009/3/layout/HorizontalOrganizationChart"/>
    <dgm:cxn modelId="{C761E6E0-B649-439A-AA44-2B112BD3929C}" type="presParOf" srcId="{08258625-16AD-4113-891D-536B2FD96397}" destId="{607D804D-5F7C-4FDD-996E-5A05D1E11C34}" srcOrd="0" destOrd="0" presId="urn:microsoft.com/office/officeart/2009/3/layout/HorizontalOrganizationChart"/>
    <dgm:cxn modelId="{667428FA-3C83-493F-8F47-A67EDCF31D4F}" type="presParOf" srcId="{08258625-16AD-4113-891D-536B2FD96397}" destId="{9DEFB8FC-45D1-4CAE-9FFA-3E0904385432}" srcOrd="1" destOrd="0" presId="urn:microsoft.com/office/officeart/2009/3/layout/HorizontalOrganizationChart"/>
    <dgm:cxn modelId="{F0583DD7-EEE4-42B2-ABFF-D6729694017D}" type="presParOf" srcId="{6C537145-3A14-4403-94C1-5BE035B8FC8C}" destId="{3FAA5868-D86C-42AA-A018-089F5AF57349}" srcOrd="1" destOrd="0" presId="urn:microsoft.com/office/officeart/2009/3/layout/HorizontalOrganizationChart"/>
    <dgm:cxn modelId="{55F81488-61D5-4FE0-9595-5427428F9C03}" type="presParOf" srcId="{6C537145-3A14-4403-94C1-5BE035B8FC8C}" destId="{0316A91E-D496-4DC1-9F21-41ADD9202F3E}" srcOrd="2" destOrd="0" presId="urn:microsoft.com/office/officeart/2009/3/layout/HorizontalOrganizationChart"/>
    <dgm:cxn modelId="{27CCA9FB-67AE-4E56-8648-6F570DC15CB4}" type="presParOf" srcId="{8058815A-000E-4CB6-9960-28FB69C9FF50}" destId="{9905A02C-F0C4-4EFE-94E8-913EC83D97C9}" srcOrd="1" destOrd="0" presId="urn:microsoft.com/office/officeart/2009/3/layout/HorizontalOrganizationChart"/>
    <dgm:cxn modelId="{CD4D3173-2FA7-457A-8C4C-F8C2CF4D8B79}" type="presParOf" srcId="{9905A02C-F0C4-4EFE-94E8-913EC83D97C9}" destId="{E709C332-C18A-4092-9657-83AB2EF434F6}" srcOrd="0" destOrd="0" presId="urn:microsoft.com/office/officeart/2009/3/layout/HorizontalOrganizationChart"/>
    <dgm:cxn modelId="{01C0D737-38BE-4DE9-8AEE-E70F1CBEFE7F}" type="presParOf" srcId="{E709C332-C18A-4092-9657-83AB2EF434F6}" destId="{5B3FF908-AE48-4C3D-BB83-FD30C6395445}" srcOrd="0" destOrd="0" presId="urn:microsoft.com/office/officeart/2009/3/layout/HorizontalOrganizationChart"/>
    <dgm:cxn modelId="{F2762676-9631-4B93-B36D-6B48B2264DC5}" type="presParOf" srcId="{E709C332-C18A-4092-9657-83AB2EF434F6}" destId="{82FBD223-896B-491A-ACE0-1A443804E9EE}" srcOrd="1" destOrd="0" presId="urn:microsoft.com/office/officeart/2009/3/layout/HorizontalOrganizationChart"/>
    <dgm:cxn modelId="{2AD37D09-31CF-450C-B6BE-9776B41F73F2}" type="presParOf" srcId="{9905A02C-F0C4-4EFE-94E8-913EC83D97C9}" destId="{1B427CBF-513C-4A6C-A55C-063D26522359}" srcOrd="1" destOrd="0" presId="urn:microsoft.com/office/officeart/2009/3/layout/HorizontalOrganizationChart"/>
    <dgm:cxn modelId="{8939F3CB-21C8-4A92-900F-E379D668EBEC}" type="presParOf" srcId="{9905A02C-F0C4-4EFE-94E8-913EC83D97C9}" destId="{1B2EC13A-6EB0-49A3-B834-B2D0D8308D04}" srcOrd="2" destOrd="0" presId="urn:microsoft.com/office/officeart/2009/3/layout/HorizontalOrganizationChart"/>
    <dgm:cxn modelId="{F3A18724-4102-498F-B549-80670E4EEAAA}" type="presParOf" srcId="{8058815A-000E-4CB6-9960-28FB69C9FF50}" destId="{5E59A574-DB1C-4E71-845C-7A085ADCDBA2}" srcOrd="2" destOrd="0" presId="urn:microsoft.com/office/officeart/2009/3/layout/HorizontalOrganizationChart"/>
    <dgm:cxn modelId="{79F86584-5E77-4C73-94EE-9B3180534842}" type="presParOf" srcId="{5E59A574-DB1C-4E71-845C-7A085ADCDBA2}" destId="{A493D9F5-8FEB-44A1-A3C6-F52A5FC4A53F}" srcOrd="0" destOrd="0" presId="urn:microsoft.com/office/officeart/2009/3/layout/HorizontalOrganizationChart"/>
    <dgm:cxn modelId="{A8BF3F39-4604-4F67-9B7F-2B273B4B56F6}" type="presParOf" srcId="{A493D9F5-8FEB-44A1-A3C6-F52A5FC4A53F}" destId="{8527E005-D505-4504-BC10-AB2211C60EAE}" srcOrd="0" destOrd="0" presId="urn:microsoft.com/office/officeart/2009/3/layout/HorizontalOrganizationChart"/>
    <dgm:cxn modelId="{8249714C-C017-4D0A-9BF9-30EAEB1632F2}" type="presParOf" srcId="{A493D9F5-8FEB-44A1-A3C6-F52A5FC4A53F}" destId="{9C04E97F-D790-4AF6-AEE8-C13295A72086}" srcOrd="1" destOrd="0" presId="urn:microsoft.com/office/officeart/2009/3/layout/HorizontalOrganizationChart"/>
    <dgm:cxn modelId="{C6D693C8-D035-49F9-B4FF-31DEF8852E19}" type="presParOf" srcId="{5E59A574-DB1C-4E71-845C-7A085ADCDBA2}" destId="{4529341A-2D81-42B5-AF76-CAEDCABBE9D9}" srcOrd="1" destOrd="0" presId="urn:microsoft.com/office/officeart/2009/3/layout/HorizontalOrganizationChart"/>
    <dgm:cxn modelId="{BA531DFF-5AE4-4581-99E9-1C74AE827316}" type="presParOf" srcId="{5E59A574-DB1C-4E71-845C-7A085ADCDBA2}" destId="{8DDE77DA-C306-43DD-9E61-D47BBEB612DB}" srcOrd="2" destOrd="0" presId="urn:microsoft.com/office/officeart/2009/3/layout/HorizontalOrganizationChart"/>
    <dgm:cxn modelId="{7AE74205-AFA3-442A-B780-DCCD7B7986A2}" type="presParOf" srcId="{8058815A-000E-4CB6-9960-28FB69C9FF50}" destId="{1B21525C-E62E-43BF-9F2A-E910D551910A}" srcOrd="3" destOrd="0" presId="urn:microsoft.com/office/officeart/2009/3/layout/HorizontalOrganizationChart"/>
    <dgm:cxn modelId="{CB506996-1DC0-47AA-8E38-DE12C04BE12A}" type="presParOf" srcId="{1B21525C-E62E-43BF-9F2A-E910D551910A}" destId="{0D57CF42-3ADE-4A6D-997E-74F42779628A}" srcOrd="0" destOrd="0" presId="urn:microsoft.com/office/officeart/2009/3/layout/HorizontalOrganizationChart"/>
    <dgm:cxn modelId="{925DF820-24CE-4159-95EF-DBFCDA542CF4}" type="presParOf" srcId="{0D57CF42-3ADE-4A6D-997E-74F42779628A}" destId="{65503C99-E4D1-467C-A969-445BAA7E31F2}" srcOrd="0" destOrd="0" presId="urn:microsoft.com/office/officeart/2009/3/layout/HorizontalOrganizationChart"/>
    <dgm:cxn modelId="{3A494D95-BE4A-4FED-9721-E271C61036B5}" type="presParOf" srcId="{0D57CF42-3ADE-4A6D-997E-74F42779628A}" destId="{2EC4FB71-C2AE-420C-BFC1-08E9A723652F}" srcOrd="1" destOrd="0" presId="urn:microsoft.com/office/officeart/2009/3/layout/HorizontalOrganizationChart"/>
    <dgm:cxn modelId="{C2D43A48-B873-4167-ADB8-471642E5DCB5}" type="presParOf" srcId="{1B21525C-E62E-43BF-9F2A-E910D551910A}" destId="{C26648CA-AAA8-4658-AD34-B5E15B7E7292}" srcOrd="1" destOrd="0" presId="urn:microsoft.com/office/officeart/2009/3/layout/HorizontalOrganizationChart"/>
    <dgm:cxn modelId="{D0263618-DFD5-495B-BDA9-A7AB94BE8653}" type="presParOf" srcId="{C26648CA-AAA8-4658-AD34-B5E15B7E7292}" destId="{47063618-8AFC-4C51-B5EE-D720AFDF2AA0}" srcOrd="0" destOrd="0" presId="urn:microsoft.com/office/officeart/2009/3/layout/HorizontalOrganizationChart"/>
    <dgm:cxn modelId="{6ABCE2FF-459F-498F-90C4-7C2D69689304}" type="presParOf" srcId="{C26648CA-AAA8-4658-AD34-B5E15B7E7292}" destId="{E64AE730-6FCA-4ACA-9366-A28367680C94}" srcOrd="1" destOrd="0" presId="urn:microsoft.com/office/officeart/2009/3/layout/HorizontalOrganizationChart"/>
    <dgm:cxn modelId="{B4B3CB20-1A8A-4ABE-A1DC-60840BC5ACB5}" type="presParOf" srcId="{E64AE730-6FCA-4ACA-9366-A28367680C94}" destId="{71E568AB-3077-4B0A-BB66-93CC471B4981}" srcOrd="0" destOrd="0" presId="urn:microsoft.com/office/officeart/2009/3/layout/HorizontalOrganizationChart"/>
    <dgm:cxn modelId="{C057B62D-5B45-4D6E-A1C7-D95DF7537384}" type="presParOf" srcId="{71E568AB-3077-4B0A-BB66-93CC471B4981}" destId="{62DB8E2F-5FC6-4447-9323-7553E9DE42C5}" srcOrd="0" destOrd="0" presId="urn:microsoft.com/office/officeart/2009/3/layout/HorizontalOrganizationChart"/>
    <dgm:cxn modelId="{421E2137-B121-45C4-8F21-32AB1F3FC0E3}" type="presParOf" srcId="{71E568AB-3077-4B0A-BB66-93CC471B4981}" destId="{465B7A5D-4630-4878-B356-CD97BC181011}" srcOrd="1" destOrd="0" presId="urn:microsoft.com/office/officeart/2009/3/layout/HorizontalOrganizationChart"/>
    <dgm:cxn modelId="{6424ACB8-5675-4F27-8B58-F48738479938}" type="presParOf" srcId="{E64AE730-6FCA-4ACA-9366-A28367680C94}" destId="{B9AC21BF-762B-477B-8FB1-D9ED88BFB077}" srcOrd="1" destOrd="0" presId="urn:microsoft.com/office/officeart/2009/3/layout/HorizontalOrganizationChart"/>
    <dgm:cxn modelId="{2BA26677-6C20-4F9B-960C-EFA7B5B72563}" type="presParOf" srcId="{E64AE730-6FCA-4ACA-9366-A28367680C94}" destId="{610B6558-A8CC-4935-A403-8F3A984589A7}" srcOrd="2" destOrd="0" presId="urn:microsoft.com/office/officeart/2009/3/layout/HorizontalOrganizationChart"/>
    <dgm:cxn modelId="{5A9F6CB0-DA38-4C9E-A119-DF294FBDFF7E}" type="presParOf" srcId="{C26648CA-AAA8-4658-AD34-B5E15B7E7292}" destId="{467DB5B3-FAF7-4511-91B8-A73F3F4D5691}" srcOrd="2" destOrd="0" presId="urn:microsoft.com/office/officeart/2009/3/layout/HorizontalOrganizationChart"/>
    <dgm:cxn modelId="{2C40B35B-6D25-431E-83B9-7CD2EB4A9FFF}" type="presParOf" srcId="{C26648CA-AAA8-4658-AD34-B5E15B7E7292}" destId="{C1BE3885-ADE5-418C-9A9F-07373C0CF635}" srcOrd="3" destOrd="0" presId="urn:microsoft.com/office/officeart/2009/3/layout/HorizontalOrganizationChart"/>
    <dgm:cxn modelId="{6ABC36F7-7402-4761-A8E7-F53DCCDC07BD}" type="presParOf" srcId="{C1BE3885-ADE5-418C-9A9F-07373C0CF635}" destId="{FB7E591C-10B5-4F15-952F-1C04A618210C}" srcOrd="0" destOrd="0" presId="urn:microsoft.com/office/officeart/2009/3/layout/HorizontalOrganizationChart"/>
    <dgm:cxn modelId="{B818FCEC-A349-427B-B20D-037E49B30786}" type="presParOf" srcId="{FB7E591C-10B5-4F15-952F-1C04A618210C}" destId="{16984BB6-CA86-4409-8FAD-C0247785FFC9}" srcOrd="0" destOrd="0" presId="urn:microsoft.com/office/officeart/2009/3/layout/HorizontalOrganizationChart"/>
    <dgm:cxn modelId="{BE13888F-92D3-463A-859B-834F2E7532CD}" type="presParOf" srcId="{FB7E591C-10B5-4F15-952F-1C04A618210C}" destId="{09827711-988D-4978-85AE-61B68C2487D1}" srcOrd="1" destOrd="0" presId="urn:microsoft.com/office/officeart/2009/3/layout/HorizontalOrganizationChart"/>
    <dgm:cxn modelId="{24ABA033-078F-454C-9F7E-EA67BC84E5B3}" type="presParOf" srcId="{C1BE3885-ADE5-418C-9A9F-07373C0CF635}" destId="{B3E51F11-43A0-4F36-A32A-4DD2F5F56272}" srcOrd="1" destOrd="0" presId="urn:microsoft.com/office/officeart/2009/3/layout/HorizontalOrganizationChart"/>
    <dgm:cxn modelId="{487381F0-C206-4F7D-95A2-9C830D3E2A9F}" type="presParOf" srcId="{C1BE3885-ADE5-418C-9A9F-07373C0CF635}" destId="{8ECA63E9-F3DF-4392-9480-D049B5834C0C}" srcOrd="2" destOrd="0" presId="urn:microsoft.com/office/officeart/2009/3/layout/HorizontalOrganizationChart"/>
    <dgm:cxn modelId="{6C26BA00-E88C-4C0E-B39B-BB33CAA55D37}" type="presParOf" srcId="{C26648CA-AAA8-4658-AD34-B5E15B7E7292}" destId="{EC775506-CE61-4BAE-8D34-353AE8D58295}" srcOrd="4" destOrd="0" presId="urn:microsoft.com/office/officeart/2009/3/layout/HorizontalOrganizationChart"/>
    <dgm:cxn modelId="{A1AB50D7-D1A4-49CC-909F-9904AA89DE6F}" type="presParOf" srcId="{C26648CA-AAA8-4658-AD34-B5E15B7E7292}" destId="{F4ECFE2E-ECA9-4AC4-AC4A-CD5591BF625E}" srcOrd="5" destOrd="0" presId="urn:microsoft.com/office/officeart/2009/3/layout/HorizontalOrganizationChart"/>
    <dgm:cxn modelId="{846BF0C8-3713-498F-8191-6C290BA443CE}" type="presParOf" srcId="{F4ECFE2E-ECA9-4AC4-AC4A-CD5591BF625E}" destId="{214BAC59-9A62-4148-B12C-8DCE86460704}" srcOrd="0" destOrd="0" presId="urn:microsoft.com/office/officeart/2009/3/layout/HorizontalOrganizationChart"/>
    <dgm:cxn modelId="{FB1CC253-FEA2-47D9-A7EE-FEC6FB1DB6CD}" type="presParOf" srcId="{214BAC59-9A62-4148-B12C-8DCE86460704}" destId="{391CAB28-2616-4104-A4F7-E0D064D3D50C}" srcOrd="0" destOrd="0" presId="urn:microsoft.com/office/officeart/2009/3/layout/HorizontalOrganizationChart"/>
    <dgm:cxn modelId="{A92728D8-503E-49BA-B09B-5952A3BAB3A2}" type="presParOf" srcId="{214BAC59-9A62-4148-B12C-8DCE86460704}" destId="{2118780E-F543-4B69-B794-845172D6A864}" srcOrd="1" destOrd="0" presId="urn:microsoft.com/office/officeart/2009/3/layout/HorizontalOrganizationChart"/>
    <dgm:cxn modelId="{27BB35DB-E0FE-4267-9FA8-595AF7D5051B}" type="presParOf" srcId="{F4ECFE2E-ECA9-4AC4-AC4A-CD5591BF625E}" destId="{EF1FA1E5-C2BE-4490-9777-B7D9FD3D2F7C}" srcOrd="1" destOrd="0" presId="urn:microsoft.com/office/officeart/2009/3/layout/HorizontalOrganizationChart"/>
    <dgm:cxn modelId="{3A54C189-4CBF-413C-B8D6-688B462EAB2E}" type="presParOf" srcId="{F4ECFE2E-ECA9-4AC4-AC4A-CD5591BF625E}" destId="{32E033EE-E984-4009-8BD4-BA94965815A1}" srcOrd="2" destOrd="0" presId="urn:microsoft.com/office/officeart/2009/3/layout/HorizontalOrganizationChart"/>
    <dgm:cxn modelId="{296F26E2-C0EC-4A8C-A030-F01CE48F9587}" type="presParOf" srcId="{1B21525C-E62E-43BF-9F2A-E910D551910A}" destId="{59435B8A-2D6C-4B79-B232-0A58435D2D2F}" srcOrd="2" destOrd="0" presId="urn:microsoft.com/office/officeart/2009/3/layout/HorizontalOrganizationChart"/>
    <dgm:cxn modelId="{FC3FDCB6-6D3B-44A4-A75E-9ABE41A3E06E}" type="presParOf" srcId="{8058815A-000E-4CB6-9960-28FB69C9FF50}" destId="{6CFA1315-4B7F-470B-9A36-22AA8B04B3BE}" srcOrd="4" destOrd="0" presId="urn:microsoft.com/office/officeart/2009/3/layout/HorizontalOrganizationChart"/>
    <dgm:cxn modelId="{459BCC8D-2BC8-4BDD-BD7E-6E474AFBAA1B}" type="presParOf" srcId="{6CFA1315-4B7F-470B-9A36-22AA8B04B3BE}" destId="{F1814512-A77F-43AF-8D05-0828C39F20E5}" srcOrd="0" destOrd="0" presId="urn:microsoft.com/office/officeart/2009/3/layout/HorizontalOrganizationChart"/>
    <dgm:cxn modelId="{9B6E3909-3001-4E3E-B8FA-CB12E3F34EE6}" type="presParOf" srcId="{F1814512-A77F-43AF-8D05-0828C39F20E5}" destId="{BB73C962-325C-46A9-96B4-87EF65E2AA68}" srcOrd="0" destOrd="0" presId="urn:microsoft.com/office/officeart/2009/3/layout/HorizontalOrganizationChart"/>
    <dgm:cxn modelId="{FD880A62-C9F1-421D-B80F-44CA6EFE5A78}" type="presParOf" srcId="{F1814512-A77F-43AF-8D05-0828C39F20E5}" destId="{A925CD0B-B409-44C1-AFB3-B5099266948F}" srcOrd="1" destOrd="0" presId="urn:microsoft.com/office/officeart/2009/3/layout/HorizontalOrganizationChart"/>
    <dgm:cxn modelId="{095B8C5F-BBAF-4315-AB93-1F9AA639E68E}" type="presParOf" srcId="{6CFA1315-4B7F-470B-9A36-22AA8B04B3BE}" destId="{3177E563-2CB9-498D-B120-0FE190D67EC5}" srcOrd="1" destOrd="0" presId="urn:microsoft.com/office/officeart/2009/3/layout/HorizontalOrganizationChart"/>
    <dgm:cxn modelId="{7C79F21E-5084-410A-A9DD-B064FAB6FC49}" type="presParOf" srcId="{6CFA1315-4B7F-470B-9A36-22AA8B04B3BE}" destId="{17ACBF4F-FD9C-4A7D-924A-3022CDF4103B}" srcOrd="2" destOrd="0" presId="urn:microsoft.com/office/officeart/2009/3/layout/HorizontalOrganizationChar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6ABC638-2384-4D09-A6DE-8743E5BF6A81}" type="doc">
      <dgm:prSet loTypeId="urn:microsoft.com/office/officeart/2005/8/layout/process3" loCatId="process" qsTypeId="urn:microsoft.com/office/officeart/2005/8/quickstyle/simple1" qsCatId="simple" csTypeId="urn:microsoft.com/office/officeart/2005/8/colors/colorful1" csCatId="colorful" phldr="1"/>
      <dgm:spPr/>
      <dgm:t>
        <a:bodyPr/>
        <a:lstStyle/>
        <a:p>
          <a:endParaRPr lang="fr-FR"/>
        </a:p>
      </dgm:t>
    </dgm:pt>
    <dgm:pt modelId="{836D8264-D166-4892-BABC-F25A1C5FA195}" type="parTrans" cxnId="{0B55FD5F-208B-42CC-BE1E-74B3C7B02D70}">
      <dgm:prSet/>
      <dgm:spPr/>
      <dgm:t>
        <a:bodyPr/>
        <a:lstStyle/>
        <a:p>
          <a:endParaRPr lang="fr-FR"/>
        </a:p>
      </dgm:t>
    </dgm:pt>
    <dgm:pt modelId="{23D0AFE2-E602-4C75-B49B-B1CB0597E26D}">
      <dgm:prSet phldrT="[Texte]"/>
      <dgm:spPr/>
      <dgm:t>
        <a:bodyPr/>
        <a:lstStyle/>
        <a:p>
          <a:r>
            <a:rPr lang="fr-FR"/>
            <a:t>Qualitative
</a:t>
          </a:r>
        </a:p>
      </dgm:t>
    </dgm:pt>
    <dgm:pt modelId="{4499B77B-EB10-4698-A9DE-D62BA038E01C}" type="parTrans" cxnId="{1C5E8861-9D44-46F6-9962-DA6A1F452C9B}">
      <dgm:prSet/>
      <dgm:spPr/>
      <dgm:t>
        <a:bodyPr/>
        <a:lstStyle/>
        <a:p>
          <a:endParaRPr lang="fr-FR"/>
        </a:p>
      </dgm:t>
    </dgm:pt>
    <dgm:pt modelId="{50BDC581-5230-45CC-AA1C-A73AC457B42A}">
      <dgm:prSet phldrT="[Texte]"/>
      <dgm:spPr/>
      <dgm:t>
        <a:bodyPr/>
        <a:lstStyle/>
        <a:p>
          <a:r>
            <a:rPr lang="en-US"/>
            <a:t>Is there a path to success?
</a:t>
          </a:r>
          <a:endParaRPr lang="fr-FR" dirty="0"/>
        </a:p>
      </dgm:t>
    </dgm:pt>
    <dgm:pt modelId="{A1E6A93F-5E95-4A93-8C6B-980C73355B3E}" type="sibTrans" cxnId="{1C5E8861-9D44-46F6-9962-DA6A1F452C9B}">
      <dgm:prSet/>
      <dgm:spPr/>
      <dgm:t>
        <a:bodyPr/>
        <a:lstStyle/>
        <a:p>
          <a:endParaRPr lang="fr-FR"/>
        </a:p>
      </dgm:t>
    </dgm:pt>
    <dgm:pt modelId="{FEFB9F9F-642A-456F-B3FF-B2E1CE0C530E}" type="sibTrans" cxnId="{0B55FD5F-208B-42CC-BE1E-74B3C7B02D70}">
      <dgm:prSet/>
      <dgm:spPr/>
      <dgm:t>
        <a:bodyPr/>
        <a:lstStyle/>
        <a:p>
          <a:endParaRPr lang="fr-FR"/>
        </a:p>
      </dgm:t>
    </dgm:pt>
    <dgm:pt modelId="{9CCDB20B-3152-48D5-9E47-42DFB34A68AC}" type="parTrans" cxnId="{55649FCD-14D0-4BAF-9A45-1AC34FBA67F9}">
      <dgm:prSet/>
      <dgm:spPr/>
      <dgm:t>
        <a:bodyPr/>
        <a:lstStyle/>
        <a:p>
          <a:endParaRPr lang="fr-FR"/>
        </a:p>
      </dgm:t>
    </dgm:pt>
    <dgm:pt modelId="{B29A92BA-12C1-4ED9-B998-577ECBADFF3F}">
      <dgm:prSet phldrT="[Texte]"/>
      <dgm:spPr/>
      <dgm:t>
        <a:bodyPr/>
        <a:lstStyle/>
        <a:p>
          <a:r>
            <a:rPr lang="fr-FR" dirty="0"/>
            <a:t>Quantitative
</a:t>
          </a:r>
        </a:p>
      </dgm:t>
    </dgm:pt>
    <dgm:pt modelId="{EA4373BD-DE7D-4833-A770-DCB634AF9557}" type="parTrans" cxnId="{DEC76E9A-4FC2-4D29-B5B5-76FF37D59FA3}">
      <dgm:prSet/>
      <dgm:spPr/>
      <dgm:t>
        <a:bodyPr/>
        <a:lstStyle/>
        <a:p>
          <a:endParaRPr lang="fr-FR"/>
        </a:p>
      </dgm:t>
    </dgm:pt>
    <dgm:pt modelId="{2C413948-B2E2-454E-80C1-68E00583AC24}">
      <dgm:prSet phldrT="[Texte]"/>
      <dgm:spPr/>
      <dgm:t>
        <a:bodyPr/>
        <a:lstStyle/>
        <a:p>
          <a:r>
            <a:rPr lang="fr-FR"/>
            <a:t>Reliability Calculation
</a:t>
          </a:r>
        </a:p>
      </dgm:t>
    </dgm:pt>
    <dgm:pt modelId="{A318AD07-6AD1-4B84-BD3D-0871E29759F7}" type="sibTrans" cxnId="{DEC76E9A-4FC2-4D29-B5B5-76FF37D59FA3}">
      <dgm:prSet/>
      <dgm:spPr/>
      <dgm:t>
        <a:bodyPr/>
        <a:lstStyle/>
        <a:p>
          <a:endParaRPr lang="fr-FR"/>
        </a:p>
      </dgm:t>
    </dgm:pt>
    <dgm:pt modelId="{AD29B4D1-3ED2-40DB-981F-D8AC49ADE999}" type="sibTrans" cxnId="{55649FCD-14D0-4BAF-9A45-1AC34FBA67F9}">
      <dgm:prSet/>
      <dgm:spPr/>
      <dgm:t>
        <a:bodyPr/>
        <a:lstStyle/>
        <a:p>
          <a:endParaRPr lang="fr-FR"/>
        </a:p>
      </dgm:t>
    </dgm:pt>
    <dgm:pt modelId="{37167D06-DFDB-4E86-8C0A-A6E553953732}" type="pres">
      <dgm:prSet presAssocID="{96ABC638-2384-4D09-A6DE-8743E5BF6A81}" presName="linearFlow" presStyleCnt="0">
        <dgm:presLayoutVars>
          <dgm:dir/>
          <dgm:animLvl val="lvl"/>
          <dgm:resizeHandles val="exact"/>
        </dgm:presLayoutVars>
      </dgm:prSet>
      <dgm:spPr/>
    </dgm:pt>
    <dgm:pt modelId="{170002FC-ABA9-4622-88A4-725354163BF6}" type="pres">
      <dgm:prSet presAssocID="{23D0AFE2-E602-4C75-B49B-B1CB0597E26D}" presName="composite" presStyleCnt="0"/>
      <dgm:spPr/>
    </dgm:pt>
    <dgm:pt modelId="{277BBA9B-3685-47A7-A7D7-D4472F735E39}" type="pres">
      <dgm:prSet presAssocID="{23D0AFE2-E602-4C75-B49B-B1CB0597E26D}" presName="parTx" presStyleLbl="node1" presStyleIdx="0" presStyleCnt="2">
        <dgm:presLayoutVars>
          <dgm:chMax val="0"/>
          <dgm:chPref val="0"/>
          <dgm:bulletEnabled val="1"/>
        </dgm:presLayoutVars>
      </dgm:prSet>
      <dgm:spPr/>
    </dgm:pt>
    <dgm:pt modelId="{95E23F83-6C35-4A69-9946-43397A448189}" type="pres">
      <dgm:prSet presAssocID="{23D0AFE2-E602-4C75-B49B-B1CB0597E26D}" presName="parSh" presStyleLbl="node1" presStyleIdx="0" presStyleCnt="2"/>
      <dgm:spPr/>
    </dgm:pt>
    <dgm:pt modelId="{28FCE465-F65F-45B4-AA6A-325AFF4DE0CA}" type="pres">
      <dgm:prSet presAssocID="{23D0AFE2-E602-4C75-B49B-B1CB0597E26D}" presName="desTx" presStyleLbl="fgAcc1" presStyleIdx="0" presStyleCnt="2">
        <dgm:presLayoutVars>
          <dgm:bulletEnabled val="1"/>
        </dgm:presLayoutVars>
      </dgm:prSet>
      <dgm:spPr/>
    </dgm:pt>
    <dgm:pt modelId="{B8E819D0-2D1A-4980-A8BA-ED75963C4779}" type="pres">
      <dgm:prSet presAssocID="{FEFB9F9F-642A-456F-B3FF-B2E1CE0C530E}" presName="sibTrans" presStyleLbl="sibTrans2D1" presStyleIdx="0" presStyleCnt="1"/>
      <dgm:spPr/>
    </dgm:pt>
    <dgm:pt modelId="{1BDFFD9B-57C2-4937-B6A0-2569194E1C20}" type="pres">
      <dgm:prSet presAssocID="{FEFB9F9F-642A-456F-B3FF-B2E1CE0C530E}" presName="connTx" presStyleLbl="sibTrans2D1" presStyleIdx="0" presStyleCnt="1"/>
      <dgm:spPr/>
    </dgm:pt>
    <dgm:pt modelId="{81F7CC36-B4E6-46E2-9564-76731370B3C8}" type="pres">
      <dgm:prSet presAssocID="{B29A92BA-12C1-4ED9-B998-577ECBADFF3F}" presName="composite" presStyleCnt="0"/>
      <dgm:spPr/>
    </dgm:pt>
    <dgm:pt modelId="{3AC0F93B-7440-476C-92E9-EB18F1A3E0E4}" type="pres">
      <dgm:prSet presAssocID="{B29A92BA-12C1-4ED9-B998-577ECBADFF3F}" presName="parTx" presStyleLbl="node1" presStyleIdx="0" presStyleCnt="2">
        <dgm:presLayoutVars>
          <dgm:chMax val="0"/>
          <dgm:chPref val="0"/>
          <dgm:bulletEnabled val="1"/>
        </dgm:presLayoutVars>
      </dgm:prSet>
      <dgm:spPr/>
    </dgm:pt>
    <dgm:pt modelId="{516BC11D-EFE7-47BC-BBBE-FB6CDB0E0002}" type="pres">
      <dgm:prSet presAssocID="{B29A92BA-12C1-4ED9-B998-577ECBADFF3F}" presName="parSh" presStyleLbl="node1" presStyleIdx="1" presStyleCnt="2"/>
      <dgm:spPr/>
    </dgm:pt>
    <dgm:pt modelId="{6D1D3C9F-193E-4E5C-A540-0CD4F9F5CB94}" type="pres">
      <dgm:prSet presAssocID="{B29A92BA-12C1-4ED9-B998-577ECBADFF3F}" presName="desTx" presStyleLbl="fgAcc1" presStyleIdx="1" presStyleCnt="2">
        <dgm:presLayoutVars>
          <dgm:bulletEnabled val="1"/>
        </dgm:presLayoutVars>
      </dgm:prSet>
      <dgm:spPr/>
    </dgm:pt>
  </dgm:ptLst>
  <dgm:cxnLst>
    <dgm:cxn modelId="{D7606803-A965-4355-85AC-3CB92C3C9595}" type="presOf" srcId="{96ABC638-2384-4D09-A6DE-8743E5BF6A81}" destId="{37167D06-DFDB-4E86-8C0A-A6E553953732}" srcOrd="0" destOrd="0" presId="urn:microsoft.com/office/officeart/2005/8/layout/process3"/>
    <dgm:cxn modelId="{0027835D-4E72-4FBF-8C99-90C90B0503BC}" type="presOf" srcId="{B29A92BA-12C1-4ED9-B998-577ECBADFF3F}" destId="{3AC0F93B-7440-476C-92E9-EB18F1A3E0E4}" srcOrd="0" destOrd="0" presId="urn:microsoft.com/office/officeart/2005/8/layout/process3"/>
    <dgm:cxn modelId="{0B55FD5F-208B-42CC-BE1E-74B3C7B02D70}" srcId="{96ABC638-2384-4D09-A6DE-8743E5BF6A81}" destId="{23D0AFE2-E602-4C75-B49B-B1CB0597E26D}" srcOrd="0" destOrd="0" parTransId="{836D8264-D166-4892-BABC-F25A1C5FA195}" sibTransId="{FEFB9F9F-642A-456F-B3FF-B2E1CE0C530E}"/>
    <dgm:cxn modelId="{1C5E8861-9D44-46F6-9962-DA6A1F452C9B}" srcId="{23D0AFE2-E602-4C75-B49B-B1CB0597E26D}" destId="{50BDC581-5230-45CC-AA1C-A73AC457B42A}" srcOrd="0" destOrd="0" parTransId="{4499B77B-EB10-4698-A9DE-D62BA038E01C}" sibTransId="{A1E6A93F-5E95-4A93-8C6B-980C73355B3E}"/>
    <dgm:cxn modelId="{61633867-B000-40BB-B3EA-471263EB87BC}" type="presOf" srcId="{FEFB9F9F-642A-456F-B3FF-B2E1CE0C530E}" destId="{1BDFFD9B-57C2-4937-B6A0-2569194E1C20}" srcOrd="1" destOrd="0" presId="urn:microsoft.com/office/officeart/2005/8/layout/process3"/>
    <dgm:cxn modelId="{2B900054-EA6D-4B1D-BEFB-87AF1B7753C5}" type="presOf" srcId="{23D0AFE2-E602-4C75-B49B-B1CB0597E26D}" destId="{277BBA9B-3685-47A7-A7D7-D4472F735E39}" srcOrd="0" destOrd="0" presId="urn:microsoft.com/office/officeart/2005/8/layout/process3"/>
    <dgm:cxn modelId="{6F23BE55-F41F-4B86-9702-11D97D162CB9}" type="presOf" srcId="{B29A92BA-12C1-4ED9-B998-577ECBADFF3F}" destId="{516BC11D-EFE7-47BC-BBBE-FB6CDB0E0002}" srcOrd="1" destOrd="0" presId="urn:microsoft.com/office/officeart/2005/8/layout/process3"/>
    <dgm:cxn modelId="{DEC76E9A-4FC2-4D29-B5B5-76FF37D59FA3}" srcId="{B29A92BA-12C1-4ED9-B998-577ECBADFF3F}" destId="{2C413948-B2E2-454E-80C1-68E00583AC24}" srcOrd="0" destOrd="0" parTransId="{EA4373BD-DE7D-4833-A770-DCB634AF9557}" sibTransId="{A318AD07-6AD1-4B84-BD3D-0871E29759F7}"/>
    <dgm:cxn modelId="{508CD7BB-26D8-4E25-A543-79D7D5BACCDA}" type="presOf" srcId="{2C413948-B2E2-454E-80C1-68E00583AC24}" destId="{6D1D3C9F-193E-4E5C-A540-0CD4F9F5CB94}" srcOrd="0" destOrd="0" presId="urn:microsoft.com/office/officeart/2005/8/layout/process3"/>
    <dgm:cxn modelId="{C82615C9-0832-4487-8798-3FD6C0669B77}" type="presOf" srcId="{23D0AFE2-E602-4C75-B49B-B1CB0597E26D}" destId="{95E23F83-6C35-4A69-9946-43397A448189}" srcOrd="1" destOrd="0" presId="urn:microsoft.com/office/officeart/2005/8/layout/process3"/>
    <dgm:cxn modelId="{55649FCD-14D0-4BAF-9A45-1AC34FBA67F9}" srcId="{96ABC638-2384-4D09-A6DE-8743E5BF6A81}" destId="{B29A92BA-12C1-4ED9-B998-577ECBADFF3F}" srcOrd="1" destOrd="0" parTransId="{9CCDB20B-3152-48D5-9E47-42DFB34A68AC}" sibTransId="{AD29B4D1-3ED2-40DB-981F-D8AC49ADE999}"/>
    <dgm:cxn modelId="{608202E5-3F21-47B4-A6BE-98B99FBE6F3C}" type="presOf" srcId="{FEFB9F9F-642A-456F-B3FF-B2E1CE0C530E}" destId="{B8E819D0-2D1A-4980-A8BA-ED75963C4779}" srcOrd="0" destOrd="0" presId="urn:microsoft.com/office/officeart/2005/8/layout/process3"/>
    <dgm:cxn modelId="{CB0B4AEA-AA19-46E8-8D96-D5383F04C944}" type="presOf" srcId="{50BDC581-5230-45CC-AA1C-A73AC457B42A}" destId="{28FCE465-F65F-45B4-AA6A-325AFF4DE0CA}" srcOrd="0" destOrd="0" presId="urn:microsoft.com/office/officeart/2005/8/layout/process3"/>
    <dgm:cxn modelId="{21B95DB6-9F4C-4311-AD18-DC99ABCE21C6}" type="presParOf" srcId="{37167D06-DFDB-4E86-8C0A-A6E553953732}" destId="{170002FC-ABA9-4622-88A4-725354163BF6}" srcOrd="0" destOrd="0" presId="urn:microsoft.com/office/officeart/2005/8/layout/process3"/>
    <dgm:cxn modelId="{988D1BE5-80F7-4EF1-8711-31F6C8CE321A}" type="presParOf" srcId="{170002FC-ABA9-4622-88A4-725354163BF6}" destId="{277BBA9B-3685-47A7-A7D7-D4472F735E39}" srcOrd="0" destOrd="0" presId="urn:microsoft.com/office/officeart/2005/8/layout/process3"/>
    <dgm:cxn modelId="{0642DDA2-3F5B-41E3-AB6D-C54F01707C36}" type="presParOf" srcId="{170002FC-ABA9-4622-88A4-725354163BF6}" destId="{95E23F83-6C35-4A69-9946-43397A448189}" srcOrd="1" destOrd="0" presId="urn:microsoft.com/office/officeart/2005/8/layout/process3"/>
    <dgm:cxn modelId="{1551977B-B9BA-4A34-AD28-C239673A4661}" type="presParOf" srcId="{170002FC-ABA9-4622-88A4-725354163BF6}" destId="{28FCE465-F65F-45B4-AA6A-325AFF4DE0CA}" srcOrd="2" destOrd="0" presId="urn:microsoft.com/office/officeart/2005/8/layout/process3"/>
    <dgm:cxn modelId="{4E9F8ACF-42D7-4D67-9869-21AE2A987B3F}" type="presParOf" srcId="{37167D06-DFDB-4E86-8C0A-A6E553953732}" destId="{B8E819D0-2D1A-4980-A8BA-ED75963C4779}" srcOrd="1" destOrd="0" presId="urn:microsoft.com/office/officeart/2005/8/layout/process3"/>
    <dgm:cxn modelId="{47C8373D-79E7-4AC7-960A-785BBE2352C1}" type="presParOf" srcId="{B8E819D0-2D1A-4980-A8BA-ED75963C4779}" destId="{1BDFFD9B-57C2-4937-B6A0-2569194E1C20}" srcOrd="0" destOrd="0" presId="urn:microsoft.com/office/officeart/2005/8/layout/process3"/>
    <dgm:cxn modelId="{E7B05845-CC4E-4569-A1ED-3F7D72C50FF5}" type="presParOf" srcId="{37167D06-DFDB-4E86-8C0A-A6E553953732}" destId="{81F7CC36-B4E6-46E2-9564-76731370B3C8}" srcOrd="2" destOrd="0" presId="urn:microsoft.com/office/officeart/2005/8/layout/process3"/>
    <dgm:cxn modelId="{76C090C4-4CFB-4753-BCFD-7EEF10A0A69A}" type="presParOf" srcId="{81F7CC36-B4E6-46E2-9564-76731370B3C8}" destId="{3AC0F93B-7440-476C-92E9-EB18F1A3E0E4}" srcOrd="0" destOrd="0" presId="urn:microsoft.com/office/officeart/2005/8/layout/process3"/>
    <dgm:cxn modelId="{5FBCC4F1-DED5-4F14-B62A-C47ECBCDCB2A}" type="presParOf" srcId="{81F7CC36-B4E6-46E2-9564-76731370B3C8}" destId="{516BC11D-EFE7-47BC-BBBE-FB6CDB0E0002}" srcOrd="1" destOrd="0" presId="urn:microsoft.com/office/officeart/2005/8/layout/process3"/>
    <dgm:cxn modelId="{5250B2F9-6FBB-4B3C-9841-A12A6234946D}" type="presParOf" srcId="{81F7CC36-B4E6-46E2-9564-76731370B3C8}" destId="{6D1D3C9F-193E-4E5C-A540-0CD4F9F5CB94}" srcOrd="2" destOrd="0" presId="urn:microsoft.com/office/officeart/2005/8/layout/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F92CDA3-A51E-4D4A-B935-39E07CA6C326}"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fr-FR"/>
        </a:p>
      </dgm:t>
    </dgm:pt>
    <dgm:pt modelId="{DA25CD18-1420-4836-BB45-589C16D9E700}" type="parTrans" cxnId="{AFC9506E-71C7-482C-A7B3-1C4C41A645D8}">
      <dgm:prSet/>
      <dgm:spPr/>
      <dgm:t>
        <a:bodyPr/>
        <a:lstStyle/>
        <a:p>
          <a:endParaRPr lang="fr-FR"/>
        </a:p>
      </dgm:t>
    </dgm:pt>
    <dgm:pt modelId="{762608CC-5EF1-47E0-B7F8-E9637B29C4D4}">
      <dgm:prSet phldrT="[Texte]"/>
      <dgm:spPr/>
      <dgm:t>
        <a:bodyPr/>
        <a:lstStyle/>
        <a:p>
          <a:r>
            <a:rPr lang="fr-FR" dirty="0"/>
            <a:t>1.Truth Table</a:t>
          </a:r>
        </a:p>
      </dgm:t>
    </dgm:pt>
    <dgm:pt modelId="{2E5A880D-A277-4BA2-A50D-59D8EA35F305}" type="parTrans" cxnId="{D6E06664-30BB-498B-9C5F-3B169382922F}">
      <dgm:prSet/>
      <dgm:spPr/>
      <dgm:t>
        <a:bodyPr/>
        <a:lstStyle/>
        <a:p>
          <a:endParaRPr lang="fr-FR"/>
        </a:p>
      </dgm:t>
    </dgm:pt>
    <dgm:pt modelId="{4F49C102-39CF-46ED-A69A-85524D9D6FB2}">
      <dgm:prSet phldrT="[Texte]"/>
      <dgm:spPr/>
      <dgm:t>
        <a:bodyPr/>
        <a:lstStyle/>
        <a:p>
          <a:r>
            <a:rPr lang="en-US" dirty="0"/>
            <a:t>Have the Simplified Algebraic Formula</a:t>
          </a:r>
          <a:endParaRPr lang="fr-FR" dirty="0"/>
        </a:p>
      </dgm:t>
    </dgm:pt>
    <dgm:pt modelId="{9F0AAA3F-C14F-465C-87B0-1CD444535C4C}" type="sibTrans" cxnId="{D6E06664-30BB-498B-9C5F-3B169382922F}">
      <dgm:prSet/>
      <dgm:spPr/>
      <dgm:t>
        <a:bodyPr/>
        <a:lstStyle/>
        <a:p>
          <a:endParaRPr lang="fr-FR"/>
        </a:p>
      </dgm:t>
    </dgm:pt>
    <dgm:pt modelId="{D121DEFE-86EF-425C-9A02-EB1409063B35}" type="sibTrans" cxnId="{AFC9506E-71C7-482C-A7B3-1C4C41A645D8}">
      <dgm:prSet/>
      <dgm:spPr/>
      <dgm:t>
        <a:bodyPr/>
        <a:lstStyle/>
        <a:p>
          <a:endParaRPr lang="fr-FR"/>
        </a:p>
      </dgm:t>
    </dgm:pt>
    <dgm:pt modelId="{9AF1249E-B76D-4AD8-B87F-BB308CD05841}" type="parTrans" cxnId="{7A50AC58-25CC-474D-A977-814E2D36D1E9}">
      <dgm:prSet/>
      <dgm:spPr/>
      <dgm:t>
        <a:bodyPr/>
        <a:lstStyle/>
        <a:p>
          <a:endParaRPr lang="fr-FR"/>
        </a:p>
      </dgm:t>
    </dgm:pt>
    <dgm:pt modelId="{C216DA09-9F9F-42F5-871E-4FD6DDFDD46A}">
      <dgm:prSet phldrT="[Texte]"/>
      <dgm:spPr/>
      <dgm:t>
        <a:bodyPr/>
        <a:lstStyle/>
        <a:p>
          <a:r>
            <a:rPr lang="fr-FR" dirty="0"/>
            <a:t>2. </a:t>
          </a:r>
          <a:r>
            <a:rPr lang="fr-FR" dirty="0" err="1"/>
            <a:t>Probabilistic</a:t>
          </a:r>
          <a:r>
            <a:rPr lang="fr-FR" dirty="0"/>
            <a:t> estimation</a:t>
          </a:r>
        </a:p>
      </dgm:t>
    </dgm:pt>
    <dgm:pt modelId="{71CEB882-9F9C-4952-85F9-DE997E356207}" type="parTrans" cxnId="{336DBB52-E1F8-4C56-8E82-1144B75559E1}">
      <dgm:prSet/>
      <dgm:spPr/>
      <dgm:t>
        <a:bodyPr/>
        <a:lstStyle/>
        <a:p>
          <a:endParaRPr lang="fr-FR"/>
        </a:p>
      </dgm:t>
    </dgm:pt>
    <dgm:pt modelId="{6F83C2AA-FFEE-4E11-9604-2ABF3158C07D}">
      <dgm:prSet phldrT="[Texte]"/>
      <dgm:spPr/>
      <dgm:t>
        <a:bodyPr/>
        <a:lstStyle/>
        <a:p>
          <a:r>
            <a:rPr lang="fr-FR" dirty="0"/>
            <a:t>Calculation of </a:t>
          </a:r>
          <a:r>
            <a:rPr lang="fr-FR" dirty="0" err="1"/>
            <a:t>unreliability</a:t>
          </a:r>
          <a:endParaRPr lang="fr-FR" dirty="0"/>
        </a:p>
      </dgm:t>
    </dgm:pt>
    <dgm:pt modelId="{2BC12AF0-9068-47FB-8104-E0E3321EABA5}" type="sibTrans" cxnId="{336DBB52-E1F8-4C56-8E82-1144B75559E1}">
      <dgm:prSet/>
      <dgm:spPr/>
      <dgm:t>
        <a:bodyPr/>
        <a:lstStyle/>
        <a:p>
          <a:endParaRPr lang="fr-FR"/>
        </a:p>
      </dgm:t>
    </dgm:pt>
    <dgm:pt modelId="{FE4D333B-5A0F-4AA9-A688-186B4325FE5F}" type="sibTrans" cxnId="{7A50AC58-25CC-474D-A977-814E2D36D1E9}">
      <dgm:prSet/>
      <dgm:spPr/>
      <dgm:t>
        <a:bodyPr/>
        <a:lstStyle/>
        <a:p>
          <a:endParaRPr lang="fr-FR"/>
        </a:p>
      </dgm:t>
    </dgm:pt>
    <dgm:pt modelId="{0E07371A-F681-41BA-BF45-70783251F904}" type="pres">
      <dgm:prSet presAssocID="{DF92CDA3-A51E-4D4A-B935-39E07CA6C326}" presName="linear" presStyleCnt="0">
        <dgm:presLayoutVars>
          <dgm:animLvl val="lvl"/>
          <dgm:resizeHandles val="exact"/>
        </dgm:presLayoutVars>
      </dgm:prSet>
      <dgm:spPr/>
    </dgm:pt>
    <dgm:pt modelId="{34323890-57A7-462D-AE04-747836DF90FD}" type="pres">
      <dgm:prSet presAssocID="{762608CC-5EF1-47E0-B7F8-E9637B29C4D4}" presName="parentText" presStyleLbl="node1" presStyleIdx="0" presStyleCnt="2" custLinFactNeighborX="324" custLinFactNeighborY="-2484">
        <dgm:presLayoutVars>
          <dgm:chMax val="0"/>
          <dgm:bulletEnabled val="1"/>
        </dgm:presLayoutVars>
      </dgm:prSet>
      <dgm:spPr/>
    </dgm:pt>
    <dgm:pt modelId="{7544E321-5137-4AAD-B273-024755C5FAF2}" type="pres">
      <dgm:prSet presAssocID="{762608CC-5EF1-47E0-B7F8-E9637B29C4D4}" presName="childText" presStyleLbl="revTx" presStyleIdx="0" presStyleCnt="2">
        <dgm:presLayoutVars>
          <dgm:bulletEnabled val="1"/>
        </dgm:presLayoutVars>
      </dgm:prSet>
      <dgm:spPr/>
    </dgm:pt>
    <dgm:pt modelId="{F02ECDF1-9921-40BF-A10F-1F1C0DF89B0F}" type="pres">
      <dgm:prSet presAssocID="{C216DA09-9F9F-42F5-871E-4FD6DDFDD46A}" presName="parentText" presStyleLbl="node1" presStyleIdx="1" presStyleCnt="2">
        <dgm:presLayoutVars>
          <dgm:chMax val="0"/>
          <dgm:bulletEnabled val="1"/>
        </dgm:presLayoutVars>
      </dgm:prSet>
      <dgm:spPr/>
    </dgm:pt>
    <dgm:pt modelId="{F55F3176-37E0-4B9C-A80A-1725F2A414AE}" type="pres">
      <dgm:prSet presAssocID="{C216DA09-9F9F-42F5-871E-4FD6DDFDD46A}" presName="childText" presStyleLbl="revTx" presStyleIdx="1" presStyleCnt="2">
        <dgm:presLayoutVars>
          <dgm:bulletEnabled val="1"/>
        </dgm:presLayoutVars>
      </dgm:prSet>
      <dgm:spPr/>
    </dgm:pt>
  </dgm:ptLst>
  <dgm:cxnLst>
    <dgm:cxn modelId="{A7737101-A6F3-460F-81E6-14D17EA19771}" type="presOf" srcId="{6F83C2AA-FFEE-4E11-9604-2ABF3158C07D}" destId="{F55F3176-37E0-4B9C-A80A-1725F2A414AE}" srcOrd="0" destOrd="0" presId="urn:microsoft.com/office/officeart/2005/8/layout/vList2"/>
    <dgm:cxn modelId="{D6E06664-30BB-498B-9C5F-3B169382922F}" srcId="{762608CC-5EF1-47E0-B7F8-E9637B29C4D4}" destId="{4F49C102-39CF-46ED-A69A-85524D9D6FB2}" srcOrd="0" destOrd="0" parTransId="{2E5A880D-A277-4BA2-A50D-59D8EA35F305}" sibTransId="{9F0AAA3F-C14F-465C-87B0-1CD444535C4C}"/>
    <dgm:cxn modelId="{AFC9506E-71C7-482C-A7B3-1C4C41A645D8}" srcId="{DF92CDA3-A51E-4D4A-B935-39E07CA6C326}" destId="{762608CC-5EF1-47E0-B7F8-E9637B29C4D4}" srcOrd="0" destOrd="0" parTransId="{DA25CD18-1420-4836-BB45-589C16D9E700}" sibTransId="{D121DEFE-86EF-425C-9A02-EB1409063B35}"/>
    <dgm:cxn modelId="{336DBB52-E1F8-4C56-8E82-1144B75559E1}" srcId="{C216DA09-9F9F-42F5-871E-4FD6DDFDD46A}" destId="{6F83C2AA-FFEE-4E11-9604-2ABF3158C07D}" srcOrd="0" destOrd="0" parTransId="{71CEB882-9F9C-4952-85F9-DE997E356207}" sibTransId="{2BC12AF0-9068-47FB-8104-E0E3321EABA5}"/>
    <dgm:cxn modelId="{7A50AC58-25CC-474D-A977-814E2D36D1E9}" srcId="{DF92CDA3-A51E-4D4A-B935-39E07CA6C326}" destId="{C216DA09-9F9F-42F5-871E-4FD6DDFDD46A}" srcOrd="1" destOrd="0" parTransId="{9AF1249E-B76D-4AD8-B87F-BB308CD05841}" sibTransId="{FE4D333B-5A0F-4AA9-A688-186B4325FE5F}"/>
    <dgm:cxn modelId="{F52C0299-425C-45EB-81AF-0185E8CFF255}" type="presOf" srcId="{4F49C102-39CF-46ED-A69A-85524D9D6FB2}" destId="{7544E321-5137-4AAD-B273-024755C5FAF2}" srcOrd="0" destOrd="0" presId="urn:microsoft.com/office/officeart/2005/8/layout/vList2"/>
    <dgm:cxn modelId="{43D93FCB-758A-4B4F-97E9-C47CA2A9D609}" type="presOf" srcId="{C216DA09-9F9F-42F5-871E-4FD6DDFDD46A}" destId="{F02ECDF1-9921-40BF-A10F-1F1C0DF89B0F}" srcOrd="0" destOrd="0" presId="urn:microsoft.com/office/officeart/2005/8/layout/vList2"/>
    <dgm:cxn modelId="{6978B5EB-1038-434E-8337-A554AFE9D995}" type="presOf" srcId="{762608CC-5EF1-47E0-B7F8-E9637B29C4D4}" destId="{34323890-57A7-462D-AE04-747836DF90FD}" srcOrd="0" destOrd="0" presId="urn:microsoft.com/office/officeart/2005/8/layout/vList2"/>
    <dgm:cxn modelId="{268C9EF8-8C9A-4F1B-9301-4CE8CCDFAB04}" type="presOf" srcId="{DF92CDA3-A51E-4D4A-B935-39E07CA6C326}" destId="{0E07371A-F681-41BA-BF45-70783251F904}" srcOrd="0" destOrd="0" presId="urn:microsoft.com/office/officeart/2005/8/layout/vList2"/>
    <dgm:cxn modelId="{6C3842A9-B3D6-4AB5-9AD8-E2013B562058}" type="presParOf" srcId="{0E07371A-F681-41BA-BF45-70783251F904}" destId="{34323890-57A7-462D-AE04-747836DF90FD}" srcOrd="0" destOrd="0" presId="urn:microsoft.com/office/officeart/2005/8/layout/vList2"/>
    <dgm:cxn modelId="{8E1C1787-994D-4CFF-BA50-C75166C50016}" type="presParOf" srcId="{0E07371A-F681-41BA-BF45-70783251F904}" destId="{7544E321-5137-4AAD-B273-024755C5FAF2}" srcOrd="1" destOrd="0" presId="urn:microsoft.com/office/officeart/2005/8/layout/vList2"/>
    <dgm:cxn modelId="{01FAD381-E404-4154-B512-AB5D7C633BA7}" type="presParOf" srcId="{0E07371A-F681-41BA-BF45-70783251F904}" destId="{F02ECDF1-9921-40BF-A10F-1F1C0DF89B0F}" srcOrd="2" destOrd="0" presId="urn:microsoft.com/office/officeart/2005/8/layout/vList2"/>
    <dgm:cxn modelId="{012EBD67-C4EF-4898-BC45-DFE2FC068C06}" type="presParOf" srcId="{0E07371A-F681-41BA-BF45-70783251F904}" destId="{F55F3176-37E0-4B9C-A80A-1725F2A414AE}"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775506-CE61-4BAE-8D34-353AE8D58295}">
      <dsp:nvSpPr>
        <dsp:cNvPr id="0" name=""/>
        <dsp:cNvSpPr/>
      </dsp:nvSpPr>
      <dsp:spPr>
        <a:xfrm>
          <a:off x="3976312" y="3389273"/>
          <a:ext cx="469857" cy="1010194"/>
        </a:xfrm>
        <a:custGeom>
          <a:avLst/>
          <a:gdLst/>
          <a:ahLst/>
          <a:cxnLst/>
          <a:rect l="0" t="0" r="0" b="0"/>
          <a:pathLst>
            <a:path>
              <a:moveTo>
                <a:pt x="0" y="0"/>
              </a:moveTo>
              <a:lnTo>
                <a:pt x="234928" y="0"/>
              </a:lnTo>
              <a:lnTo>
                <a:pt x="234928" y="1010194"/>
              </a:lnTo>
              <a:lnTo>
                <a:pt x="469857" y="1010194"/>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67DB5B3-FAF7-4511-91B8-A73F3F4D5691}">
      <dsp:nvSpPr>
        <dsp:cNvPr id="0" name=""/>
        <dsp:cNvSpPr/>
      </dsp:nvSpPr>
      <dsp:spPr>
        <a:xfrm>
          <a:off x="3976312" y="3343553"/>
          <a:ext cx="469857" cy="91440"/>
        </a:xfrm>
        <a:custGeom>
          <a:avLst/>
          <a:gdLst/>
          <a:ahLst/>
          <a:cxnLst/>
          <a:rect l="0" t="0" r="0" b="0"/>
          <a:pathLst>
            <a:path>
              <a:moveTo>
                <a:pt x="0" y="45720"/>
              </a:moveTo>
              <a:lnTo>
                <a:pt x="469857" y="45720"/>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7063618-8AFC-4C51-B5EE-D720AFDF2AA0}">
      <dsp:nvSpPr>
        <dsp:cNvPr id="0" name=""/>
        <dsp:cNvSpPr/>
      </dsp:nvSpPr>
      <dsp:spPr>
        <a:xfrm>
          <a:off x="3976312" y="2379079"/>
          <a:ext cx="469857" cy="1010194"/>
        </a:xfrm>
        <a:custGeom>
          <a:avLst/>
          <a:gdLst/>
          <a:ahLst/>
          <a:cxnLst/>
          <a:rect l="0" t="0" r="0" b="0"/>
          <a:pathLst>
            <a:path>
              <a:moveTo>
                <a:pt x="0" y="1010194"/>
              </a:moveTo>
              <a:lnTo>
                <a:pt x="234928" y="1010194"/>
              </a:lnTo>
              <a:lnTo>
                <a:pt x="234928" y="0"/>
              </a:lnTo>
              <a:lnTo>
                <a:pt x="469857" y="0"/>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07D804D-5F7C-4FDD-996E-5A05D1E11C34}">
      <dsp:nvSpPr>
        <dsp:cNvPr id="0" name=""/>
        <dsp:cNvSpPr/>
      </dsp:nvSpPr>
      <dsp:spPr>
        <a:xfrm>
          <a:off x="1627023" y="424"/>
          <a:ext cx="2349288" cy="716533"/>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fr-FR" sz="1500" b="1" i="0" kern="1200" dirty="0" err="1"/>
            <a:t>Potential</a:t>
          </a:r>
          <a:r>
            <a:rPr lang="fr-FR" sz="1500" b="1" i="0" kern="1200" dirty="0"/>
            <a:t> Cause / </a:t>
          </a:r>
          <a:r>
            <a:rPr lang="fr-FR" sz="1500" b="1" i="0" kern="1200" dirty="0" err="1"/>
            <a:t>Mechanisms</a:t>
          </a:r>
          <a:r>
            <a:rPr lang="fr-FR" sz="1500" b="1" i="0" kern="1200" dirty="0"/>
            <a:t> </a:t>
          </a:r>
          <a:endParaRPr lang="en-US" sz="1500" kern="1200" dirty="0"/>
        </a:p>
      </dsp:txBody>
      <dsp:txXfrm>
        <a:off x="1627023" y="424"/>
        <a:ext cx="2349288" cy="716533"/>
      </dsp:txXfrm>
    </dsp:sp>
    <dsp:sp modelId="{5B3FF908-AE48-4C3D-BB83-FD30C6395445}">
      <dsp:nvSpPr>
        <dsp:cNvPr id="0" name=""/>
        <dsp:cNvSpPr/>
      </dsp:nvSpPr>
      <dsp:spPr>
        <a:xfrm>
          <a:off x="1627023" y="1010618"/>
          <a:ext cx="2349288" cy="716533"/>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fr-FR" sz="1500" kern="1200" dirty="0"/>
            <a:t>+</a:t>
          </a:r>
          <a:r>
            <a:rPr lang="fr-FR" sz="1500" b="1" i="0" kern="1200" dirty="0" err="1"/>
            <a:t>Potential</a:t>
          </a:r>
          <a:r>
            <a:rPr lang="fr-FR" sz="1500" b="1" i="0" kern="1200" dirty="0"/>
            <a:t> Failure Modes</a:t>
          </a:r>
          <a:endParaRPr lang="en-US" sz="1500" kern="1200" dirty="0"/>
        </a:p>
      </dsp:txBody>
      <dsp:txXfrm>
        <a:off x="1627023" y="1010618"/>
        <a:ext cx="2349288" cy="716533"/>
      </dsp:txXfrm>
    </dsp:sp>
    <dsp:sp modelId="{8527E005-D505-4504-BC10-AB2211C60EAE}">
      <dsp:nvSpPr>
        <dsp:cNvPr id="0" name=""/>
        <dsp:cNvSpPr/>
      </dsp:nvSpPr>
      <dsp:spPr>
        <a:xfrm>
          <a:off x="1627023" y="2020812"/>
          <a:ext cx="2349288" cy="716533"/>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fr-FR" sz="1500" kern="1200"/>
            <a:t>+ </a:t>
          </a:r>
          <a:r>
            <a:rPr lang="fr-FR" sz="1500" b="1" i="0" kern="1200"/>
            <a:t>Potential Effects of Failure</a:t>
          </a:r>
          <a:r>
            <a:rPr lang="fr-FR" sz="1500" kern="1200"/>
            <a:t> (Consequence)</a:t>
          </a:r>
          <a:endParaRPr lang="en-US" sz="1500" kern="1200"/>
        </a:p>
      </dsp:txBody>
      <dsp:txXfrm>
        <a:off x="1627023" y="2020812"/>
        <a:ext cx="2349288" cy="716533"/>
      </dsp:txXfrm>
    </dsp:sp>
    <dsp:sp modelId="{65503C99-E4D1-467C-A969-445BAA7E31F2}">
      <dsp:nvSpPr>
        <dsp:cNvPr id="0" name=""/>
        <dsp:cNvSpPr/>
      </dsp:nvSpPr>
      <dsp:spPr>
        <a:xfrm>
          <a:off x="1627023" y="3031007"/>
          <a:ext cx="2349288" cy="716533"/>
        </a:xfrm>
        <a:prstGeom prst="rect">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fr-FR" sz="1500" kern="1200" dirty="0"/>
            <a:t>+ </a:t>
          </a:r>
          <a:r>
            <a:rPr lang="fr-FR" sz="1500" b="1" kern="1200" dirty="0" err="1"/>
            <a:t>Criticality</a:t>
          </a:r>
          <a:r>
            <a:rPr lang="fr-FR" sz="1500" kern="1200" dirty="0"/>
            <a:t> (1... 4) </a:t>
          </a:r>
          <a:endParaRPr lang="en-US" sz="1500" kern="1200" dirty="0"/>
        </a:p>
      </dsp:txBody>
      <dsp:txXfrm>
        <a:off x="1627023" y="3031007"/>
        <a:ext cx="2349288" cy="716533"/>
      </dsp:txXfrm>
    </dsp:sp>
    <dsp:sp modelId="{62DB8E2F-5FC6-4447-9323-7553E9DE42C5}">
      <dsp:nvSpPr>
        <dsp:cNvPr id="0" name=""/>
        <dsp:cNvSpPr/>
      </dsp:nvSpPr>
      <dsp:spPr>
        <a:xfrm>
          <a:off x="4446170" y="2020812"/>
          <a:ext cx="2349288" cy="716533"/>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fr-FR" sz="1500" b="1" kern="1200"/>
            <a:t>Severity rating, </a:t>
          </a:r>
          <a:endParaRPr lang="en-US" sz="1500" kern="1200"/>
        </a:p>
      </dsp:txBody>
      <dsp:txXfrm>
        <a:off x="4446170" y="2020812"/>
        <a:ext cx="2349288" cy="716533"/>
      </dsp:txXfrm>
    </dsp:sp>
    <dsp:sp modelId="{16984BB6-CA86-4409-8FAD-C0247785FFC9}">
      <dsp:nvSpPr>
        <dsp:cNvPr id="0" name=""/>
        <dsp:cNvSpPr/>
      </dsp:nvSpPr>
      <dsp:spPr>
        <a:xfrm>
          <a:off x="4446170" y="3031007"/>
          <a:ext cx="2349288" cy="716533"/>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fr-FR" sz="1500" b="1" kern="1200"/>
            <a:t>Detection rating</a:t>
          </a:r>
          <a:endParaRPr lang="en-US" sz="1500" kern="1200"/>
        </a:p>
      </dsp:txBody>
      <dsp:txXfrm>
        <a:off x="4446170" y="3031007"/>
        <a:ext cx="2349288" cy="716533"/>
      </dsp:txXfrm>
    </dsp:sp>
    <dsp:sp modelId="{391CAB28-2616-4104-A4F7-E0D064D3D50C}">
      <dsp:nvSpPr>
        <dsp:cNvPr id="0" name=""/>
        <dsp:cNvSpPr/>
      </dsp:nvSpPr>
      <dsp:spPr>
        <a:xfrm>
          <a:off x="4446170" y="4041201"/>
          <a:ext cx="2349288" cy="716533"/>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fr-FR" sz="1500" b="1" kern="1200"/>
            <a:t>Occurrence rating</a:t>
          </a:r>
          <a:endParaRPr lang="en-US" sz="1500" kern="1200"/>
        </a:p>
      </dsp:txBody>
      <dsp:txXfrm>
        <a:off x="4446170" y="4041201"/>
        <a:ext cx="2349288" cy="716533"/>
      </dsp:txXfrm>
    </dsp:sp>
    <dsp:sp modelId="{BB73C962-325C-46A9-96B4-87EF65E2AA68}">
      <dsp:nvSpPr>
        <dsp:cNvPr id="0" name=""/>
        <dsp:cNvSpPr/>
      </dsp:nvSpPr>
      <dsp:spPr>
        <a:xfrm>
          <a:off x="1627023" y="4041201"/>
          <a:ext cx="2349288" cy="716533"/>
        </a:xfrm>
        <a:prstGeom prst="rect">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fr-FR" sz="1500" b="1" i="0" kern="1200"/>
            <a:t>Risk Priority Number (RPN)=</a:t>
          </a:r>
          <a:r>
            <a:rPr lang="en-US" sz="1500" b="1" i="0" kern="1200"/>
            <a:t> Severity x Occurrence rating x Detection</a:t>
          </a:r>
          <a:endParaRPr lang="en-US" sz="1500" kern="1200"/>
        </a:p>
      </dsp:txBody>
      <dsp:txXfrm>
        <a:off x="1627023" y="4041201"/>
        <a:ext cx="2349288" cy="71653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E23F83-6C35-4A69-9946-43397A448189}">
      <dsp:nvSpPr>
        <dsp:cNvPr id="0" name=""/>
        <dsp:cNvSpPr/>
      </dsp:nvSpPr>
      <dsp:spPr>
        <a:xfrm>
          <a:off x="3265" y="833812"/>
          <a:ext cx="2803128" cy="1663068"/>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95250" numCol="1" spcCol="1270" anchor="t" anchorCtr="0">
          <a:noAutofit/>
        </a:bodyPr>
        <a:lstStyle/>
        <a:p>
          <a:pPr marL="0" lvl="0" indent="0" algn="l" defTabSz="1111250">
            <a:lnSpc>
              <a:spcPct val="90000"/>
            </a:lnSpc>
            <a:spcBef>
              <a:spcPct val="0"/>
            </a:spcBef>
            <a:spcAft>
              <a:spcPct val="35000"/>
            </a:spcAft>
            <a:buNone/>
          </a:pPr>
          <a:r>
            <a:rPr lang="fr-FR" sz="2500" kern="1200"/>
            <a:t>Qualitative
</a:t>
          </a:r>
        </a:p>
      </dsp:txBody>
      <dsp:txXfrm>
        <a:off x="3265" y="833812"/>
        <a:ext cx="2803128" cy="1108712"/>
      </dsp:txXfrm>
    </dsp:sp>
    <dsp:sp modelId="{28FCE465-F65F-45B4-AA6A-325AFF4DE0CA}">
      <dsp:nvSpPr>
        <dsp:cNvPr id="0" name=""/>
        <dsp:cNvSpPr/>
      </dsp:nvSpPr>
      <dsp:spPr>
        <a:xfrm>
          <a:off x="577400" y="1942525"/>
          <a:ext cx="2803128" cy="1575000"/>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0" tIns="177800" rIns="177800" bIns="177800" numCol="1" spcCol="1270" anchor="t" anchorCtr="0">
          <a:noAutofit/>
        </a:bodyPr>
        <a:lstStyle/>
        <a:p>
          <a:pPr marL="228600" lvl="1" indent="-228600" algn="l" defTabSz="1111250">
            <a:lnSpc>
              <a:spcPct val="90000"/>
            </a:lnSpc>
            <a:spcBef>
              <a:spcPct val="0"/>
            </a:spcBef>
            <a:spcAft>
              <a:spcPct val="15000"/>
            </a:spcAft>
            <a:buChar char="•"/>
          </a:pPr>
          <a:r>
            <a:rPr lang="en-US" sz="2500" kern="1200"/>
            <a:t>Is there a path to success?
</a:t>
          </a:r>
          <a:endParaRPr lang="fr-FR" sz="2500" kern="1200" dirty="0"/>
        </a:p>
      </dsp:txBody>
      <dsp:txXfrm>
        <a:off x="623530" y="1988655"/>
        <a:ext cx="2710868" cy="1482740"/>
      </dsp:txXfrm>
    </dsp:sp>
    <dsp:sp modelId="{B8E819D0-2D1A-4980-A8BA-ED75963C4779}">
      <dsp:nvSpPr>
        <dsp:cNvPr id="0" name=""/>
        <dsp:cNvSpPr/>
      </dsp:nvSpPr>
      <dsp:spPr>
        <a:xfrm>
          <a:off x="3231338" y="1039219"/>
          <a:ext cx="900881" cy="697898"/>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fr-FR" sz="2000" kern="1200"/>
        </a:p>
      </dsp:txBody>
      <dsp:txXfrm>
        <a:off x="3231338" y="1178799"/>
        <a:ext cx="691512" cy="418738"/>
      </dsp:txXfrm>
    </dsp:sp>
    <dsp:sp modelId="{516BC11D-EFE7-47BC-BBBE-FB6CDB0E0002}">
      <dsp:nvSpPr>
        <dsp:cNvPr id="0" name=""/>
        <dsp:cNvSpPr/>
      </dsp:nvSpPr>
      <dsp:spPr>
        <a:xfrm>
          <a:off x="4506170" y="833812"/>
          <a:ext cx="2803128" cy="1663068"/>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95250" numCol="1" spcCol="1270" anchor="t" anchorCtr="0">
          <a:noAutofit/>
        </a:bodyPr>
        <a:lstStyle/>
        <a:p>
          <a:pPr marL="0" lvl="0" indent="0" algn="l" defTabSz="1111250">
            <a:lnSpc>
              <a:spcPct val="90000"/>
            </a:lnSpc>
            <a:spcBef>
              <a:spcPct val="0"/>
            </a:spcBef>
            <a:spcAft>
              <a:spcPct val="35000"/>
            </a:spcAft>
            <a:buNone/>
          </a:pPr>
          <a:r>
            <a:rPr lang="fr-FR" sz="2500" kern="1200" dirty="0"/>
            <a:t>Quantitative
</a:t>
          </a:r>
        </a:p>
      </dsp:txBody>
      <dsp:txXfrm>
        <a:off x="4506170" y="833812"/>
        <a:ext cx="2803128" cy="1108712"/>
      </dsp:txXfrm>
    </dsp:sp>
    <dsp:sp modelId="{6D1D3C9F-193E-4E5C-A540-0CD4F9F5CB94}">
      <dsp:nvSpPr>
        <dsp:cNvPr id="0" name=""/>
        <dsp:cNvSpPr/>
      </dsp:nvSpPr>
      <dsp:spPr>
        <a:xfrm>
          <a:off x="5080305" y="1942525"/>
          <a:ext cx="2803128" cy="1575000"/>
        </a:xfrm>
        <a:prstGeom prst="roundRect">
          <a:avLst>
            <a:gd name="adj" fmla="val 1000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0" tIns="177800" rIns="177800" bIns="177800" numCol="1" spcCol="1270" anchor="t" anchorCtr="0">
          <a:noAutofit/>
        </a:bodyPr>
        <a:lstStyle/>
        <a:p>
          <a:pPr marL="228600" lvl="1" indent="-228600" algn="l" defTabSz="1111250">
            <a:lnSpc>
              <a:spcPct val="90000"/>
            </a:lnSpc>
            <a:spcBef>
              <a:spcPct val="0"/>
            </a:spcBef>
            <a:spcAft>
              <a:spcPct val="15000"/>
            </a:spcAft>
            <a:buChar char="•"/>
          </a:pPr>
          <a:r>
            <a:rPr lang="fr-FR" sz="2500" kern="1200"/>
            <a:t>Reliability Calculation
</a:t>
          </a:r>
        </a:p>
      </dsp:txBody>
      <dsp:txXfrm>
        <a:off x="5126435" y="1988655"/>
        <a:ext cx="2710868" cy="148274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323890-57A7-462D-AE04-747836DF90FD}">
      <dsp:nvSpPr>
        <dsp:cNvPr id="0" name=""/>
        <dsp:cNvSpPr/>
      </dsp:nvSpPr>
      <dsp:spPr>
        <a:xfrm>
          <a:off x="0" y="129314"/>
          <a:ext cx="6096000" cy="100737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l" defTabSz="1866900">
            <a:lnSpc>
              <a:spcPct val="90000"/>
            </a:lnSpc>
            <a:spcBef>
              <a:spcPct val="0"/>
            </a:spcBef>
            <a:spcAft>
              <a:spcPct val="35000"/>
            </a:spcAft>
            <a:buNone/>
          </a:pPr>
          <a:r>
            <a:rPr lang="fr-FR" sz="4200" kern="1200" dirty="0"/>
            <a:t>1.Truth Table</a:t>
          </a:r>
        </a:p>
      </dsp:txBody>
      <dsp:txXfrm>
        <a:off x="49176" y="178490"/>
        <a:ext cx="5997648" cy="909018"/>
      </dsp:txXfrm>
    </dsp:sp>
    <dsp:sp modelId="{7544E321-5137-4AAD-B273-024755C5FAF2}">
      <dsp:nvSpPr>
        <dsp:cNvPr id="0" name=""/>
        <dsp:cNvSpPr/>
      </dsp:nvSpPr>
      <dsp:spPr>
        <a:xfrm>
          <a:off x="0" y="1162600"/>
          <a:ext cx="6096000" cy="1043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3548" tIns="53340" rIns="298704" bIns="53340" numCol="1" spcCol="1270" anchor="t" anchorCtr="0">
          <a:noAutofit/>
        </a:bodyPr>
        <a:lstStyle/>
        <a:p>
          <a:pPr marL="285750" lvl="1" indent="-285750" algn="l" defTabSz="1466850">
            <a:lnSpc>
              <a:spcPct val="90000"/>
            </a:lnSpc>
            <a:spcBef>
              <a:spcPct val="0"/>
            </a:spcBef>
            <a:spcAft>
              <a:spcPct val="20000"/>
            </a:spcAft>
            <a:buChar char="•"/>
          </a:pPr>
          <a:r>
            <a:rPr lang="en-US" sz="3300" kern="1200" dirty="0"/>
            <a:t>Have the Simplified Algebraic Formula</a:t>
          </a:r>
          <a:endParaRPr lang="fr-FR" sz="3300" kern="1200" dirty="0"/>
        </a:p>
      </dsp:txBody>
      <dsp:txXfrm>
        <a:off x="0" y="1162600"/>
        <a:ext cx="6096000" cy="1043280"/>
      </dsp:txXfrm>
    </dsp:sp>
    <dsp:sp modelId="{F02ECDF1-9921-40BF-A10F-1F1C0DF89B0F}">
      <dsp:nvSpPr>
        <dsp:cNvPr id="0" name=""/>
        <dsp:cNvSpPr/>
      </dsp:nvSpPr>
      <dsp:spPr>
        <a:xfrm>
          <a:off x="0" y="2205880"/>
          <a:ext cx="6096000" cy="100737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l" defTabSz="1866900">
            <a:lnSpc>
              <a:spcPct val="90000"/>
            </a:lnSpc>
            <a:spcBef>
              <a:spcPct val="0"/>
            </a:spcBef>
            <a:spcAft>
              <a:spcPct val="35000"/>
            </a:spcAft>
            <a:buNone/>
          </a:pPr>
          <a:r>
            <a:rPr lang="fr-FR" sz="4200" kern="1200" dirty="0"/>
            <a:t>2. </a:t>
          </a:r>
          <a:r>
            <a:rPr lang="fr-FR" sz="4200" kern="1200" dirty="0" err="1"/>
            <a:t>Probabilistic</a:t>
          </a:r>
          <a:r>
            <a:rPr lang="fr-FR" sz="4200" kern="1200" dirty="0"/>
            <a:t> estimation</a:t>
          </a:r>
        </a:p>
      </dsp:txBody>
      <dsp:txXfrm>
        <a:off x="49176" y="2255056"/>
        <a:ext cx="5997648" cy="909018"/>
      </dsp:txXfrm>
    </dsp:sp>
    <dsp:sp modelId="{F55F3176-37E0-4B9C-A80A-1725F2A414AE}">
      <dsp:nvSpPr>
        <dsp:cNvPr id="0" name=""/>
        <dsp:cNvSpPr/>
      </dsp:nvSpPr>
      <dsp:spPr>
        <a:xfrm>
          <a:off x="0" y="3213250"/>
          <a:ext cx="6096000" cy="6955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3548" tIns="53340" rIns="298704" bIns="53340" numCol="1" spcCol="1270" anchor="t" anchorCtr="0">
          <a:noAutofit/>
        </a:bodyPr>
        <a:lstStyle/>
        <a:p>
          <a:pPr marL="285750" lvl="1" indent="-285750" algn="l" defTabSz="1466850">
            <a:lnSpc>
              <a:spcPct val="90000"/>
            </a:lnSpc>
            <a:spcBef>
              <a:spcPct val="0"/>
            </a:spcBef>
            <a:spcAft>
              <a:spcPct val="20000"/>
            </a:spcAft>
            <a:buChar char="•"/>
          </a:pPr>
          <a:r>
            <a:rPr lang="fr-FR" sz="3300" kern="1200" dirty="0"/>
            <a:t>Calculation of </a:t>
          </a:r>
          <a:r>
            <a:rPr lang="fr-FR" sz="3300" kern="1200" dirty="0" err="1"/>
            <a:t>unreliability</a:t>
          </a:r>
          <a:endParaRPr lang="fr-FR" sz="3300" kern="1200" dirty="0"/>
        </a:p>
      </dsp:txBody>
      <dsp:txXfrm>
        <a:off x="0" y="3213250"/>
        <a:ext cx="6096000" cy="695520"/>
      </dsp:txXfrm>
    </dsp:sp>
  </dsp:spTree>
</dsp:drawing>
</file>

<file path=ppt/diagrams/layout1.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7.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96E588D-5A81-426A-AAEC-E2619099869C}" type="datetimeFigureOut">
              <a:rPr lang="fr-FR" smtClean="0"/>
              <a:t>22/11/2023</a:t>
            </a:fld>
            <a:endParaRPr lang="fr-FR"/>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937BDC1-6990-4949-AC81-2DFCA3C3C56A}" type="slidenum">
              <a:rPr lang="fr-FR" smtClean="0"/>
              <a:t>‹N°›</a:t>
            </a:fld>
            <a:endParaRPr lang="fr-FR"/>
          </a:p>
        </p:txBody>
      </p:sp>
    </p:spTree>
    <p:extLst>
      <p:ext uri="{BB962C8B-B14F-4D97-AF65-F5344CB8AC3E}">
        <p14:creationId xmlns:p14="http://schemas.microsoft.com/office/powerpoint/2010/main" val="6942646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937BDC1-6990-4949-AC81-2DFCA3C3C56A}" type="slidenum">
              <a:rPr lang="fr-FR" smtClean="0"/>
              <a:t>7</a:t>
            </a:fld>
            <a:endParaRPr lang="fr-FR"/>
          </a:p>
        </p:txBody>
      </p:sp>
    </p:spTree>
    <p:extLst>
      <p:ext uri="{BB962C8B-B14F-4D97-AF65-F5344CB8AC3E}">
        <p14:creationId xmlns:p14="http://schemas.microsoft.com/office/powerpoint/2010/main" val="16393516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dirty="0"/>
              <a:t> Les réseaux de Petri (du nom de Carl Adam Petri) sont des outils graphiques et mathématiques permettant de de modéliser et de vérifier le comportement dynamique des systèmes à événements discrets comme les systèmes de télécommunications, les réseaux de transport. L'idée de base est de décrire les changements d'état dans un système avec les transitions. Les </a:t>
            </a:r>
          </a:p>
          <a:p>
            <a:r>
              <a:rPr lang="fr-FR" sz="1200" dirty="0"/>
              <a:t>réseaux de Pétri contiennent des endroits et des transitions qui </a:t>
            </a:r>
          </a:p>
          <a:p>
            <a:r>
              <a:rPr lang="fr-FR" sz="1200" dirty="0"/>
              <a:t>peuvent être reliés par des arcs dirigés.</a:t>
            </a:r>
            <a:r>
              <a:rPr lang="en-US" sz="1200" dirty="0"/>
              <a:t>  </a:t>
            </a:r>
            <a:endParaRPr lang="fr-FR" sz="1200" dirty="0"/>
          </a:p>
        </p:txBody>
      </p:sp>
      <p:sp>
        <p:nvSpPr>
          <p:cNvPr id="4" name="Espace réservé du numéro de diapositive 3"/>
          <p:cNvSpPr>
            <a:spLocks noGrp="1"/>
          </p:cNvSpPr>
          <p:nvPr>
            <p:ph type="sldNum" sz="quarter" idx="5"/>
          </p:nvPr>
        </p:nvSpPr>
        <p:spPr/>
        <p:txBody>
          <a:bodyPr/>
          <a:lstStyle/>
          <a:p>
            <a:fld id="{F937BDC1-6990-4949-AC81-2DFCA3C3C56A}" type="slidenum">
              <a:rPr lang="fr-FR" smtClean="0"/>
              <a:t>25</a:t>
            </a:fld>
            <a:endParaRPr lang="fr-FR"/>
          </a:p>
        </p:txBody>
      </p:sp>
    </p:spTree>
    <p:extLst>
      <p:ext uri="{BB962C8B-B14F-4D97-AF65-F5344CB8AC3E}">
        <p14:creationId xmlns:p14="http://schemas.microsoft.com/office/powerpoint/2010/main" val="33321538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0" marR="0" indent="0" algn="l" defTabSz="914400" rtl="0" eaLnBrk="1" fontAlgn="auto" latinLnBrk="0" hangingPunct="1">
              <a:lnSpc>
                <a:spcPct val="100000"/>
              </a:lnSpc>
              <a:spcBef>
                <a:spcPct val="0"/>
              </a:spcBef>
              <a:spcAft>
                <a:spcPct val="0"/>
              </a:spcAft>
              <a:buClrTx/>
              <a:buSzTx/>
              <a:buFontTx/>
              <a:buNone/>
              <a:defRPr/>
            </a:pPr>
            <a:r>
              <a:rPr lang="fr-FR"/>
              <a:t>Un réseau de Petri se représente par un graphe biparti</a:t>
            </a:r>
            <a:r>
              <a:rPr lang="fr-FR" baseline="0"/>
              <a:t> </a:t>
            </a:r>
            <a:r>
              <a:rPr lang="fr-FR"/>
              <a:t>orienté reliant des places et des transitions (les nœuds). Deux places ne peuvent pas être reliées entre elles, ni deux transitions. Les places peuvent contenir des jetons, représentant généralement des ressources disponibles.</a:t>
            </a:r>
          </a:p>
        </p:txBody>
      </p:sp>
      <p:sp>
        <p:nvSpPr>
          <p:cNvPr id="4" name="Espace réservé du numéro de diapositive 3"/>
          <p:cNvSpPr>
            <a:spLocks noGrp="1"/>
          </p:cNvSpPr>
          <p:nvPr>
            <p:ph type="sldNum" sz="quarter" idx="10"/>
          </p:nvPr>
        </p:nvSpPr>
        <p:spPr/>
        <p:txBody>
          <a:bodyPr/>
          <a:lstStyle/>
          <a:p>
            <a:fld id="{E72F18A6-CCF1-453D-A9C5-4DC22FD2C504}" type="slidenum">
              <a:rPr lang="fr-FR" smtClean="0"/>
              <a:t>26</a:t>
            </a:fld>
            <a:endParaRPr lang="fr-FR"/>
          </a:p>
        </p:txBody>
      </p:sp>
    </p:spTree>
    <p:extLst>
      <p:ext uri="{BB962C8B-B14F-4D97-AF65-F5344CB8AC3E}">
        <p14:creationId xmlns:p14="http://schemas.microsoft.com/office/powerpoint/2010/main" val="8222317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E72F18A6-CCF1-453D-A9C5-4DC22FD2C504}" type="slidenum">
              <a:rPr lang="fr-FR" smtClean="0"/>
              <a:t>27</a:t>
            </a:fld>
            <a:endParaRPr lang="fr-FR"/>
          </a:p>
        </p:txBody>
      </p:sp>
    </p:spTree>
    <p:extLst>
      <p:ext uri="{BB962C8B-B14F-4D97-AF65-F5344CB8AC3E}">
        <p14:creationId xmlns:p14="http://schemas.microsoft.com/office/powerpoint/2010/main" val="3948222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E72F18A6-CCF1-453D-A9C5-4DC22FD2C504}" type="slidenum">
              <a:rPr lang="fr-FR" smtClean="0"/>
              <a:t>28</a:t>
            </a:fld>
            <a:endParaRPr lang="fr-FR"/>
          </a:p>
        </p:txBody>
      </p:sp>
    </p:spTree>
    <p:extLst>
      <p:ext uri="{BB962C8B-B14F-4D97-AF65-F5344CB8AC3E}">
        <p14:creationId xmlns:p14="http://schemas.microsoft.com/office/powerpoint/2010/main" val="29754072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E72F18A6-CCF1-453D-A9C5-4DC22FD2C504}" type="slidenum">
              <a:rPr lang="fr-FR" smtClean="0"/>
              <a:t>29</a:t>
            </a:fld>
            <a:endParaRPr lang="fr-FR"/>
          </a:p>
        </p:txBody>
      </p:sp>
    </p:spTree>
    <p:extLst>
      <p:ext uri="{BB962C8B-B14F-4D97-AF65-F5344CB8AC3E}">
        <p14:creationId xmlns:p14="http://schemas.microsoft.com/office/powerpoint/2010/main" val="34487973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a:t>Dans ce réseau</a:t>
            </a:r>
            <a:r>
              <a:rPr lang="fr-FR" baseline="0"/>
              <a:t> de petri </a:t>
            </a:r>
            <a:r>
              <a:rPr lang="fr-FR"/>
              <a:t>, chaque endroit a une capacité et chaque arc a un poids. Cela permet à plusieurs jetons de résider dans un endroit pour modéliser un comportement plus complexe.</a:t>
            </a:r>
          </a:p>
        </p:txBody>
      </p:sp>
      <p:sp>
        <p:nvSpPr>
          <p:cNvPr id="4" name="Espace réservé du numéro de diapositive 3"/>
          <p:cNvSpPr>
            <a:spLocks noGrp="1"/>
          </p:cNvSpPr>
          <p:nvPr>
            <p:ph type="sldNum" sz="quarter" idx="10"/>
          </p:nvPr>
        </p:nvSpPr>
        <p:spPr/>
        <p:txBody>
          <a:bodyPr/>
          <a:lstStyle/>
          <a:p>
            <a:fld id="{E72F18A6-CCF1-453D-A9C5-4DC22FD2C504}" type="slidenum">
              <a:rPr lang="fr-FR" smtClean="0"/>
              <a:t>31</a:t>
            </a:fld>
            <a:endParaRPr lang="fr-FR"/>
          </a:p>
        </p:txBody>
      </p:sp>
    </p:spTree>
    <p:extLst>
      <p:ext uri="{BB962C8B-B14F-4D97-AF65-F5344CB8AC3E}">
        <p14:creationId xmlns:p14="http://schemas.microsoft.com/office/powerpoint/2010/main" val="526493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a:t>1 Le coiffeur sera donc un systeme de 2 etat on a une transition qui</a:t>
            </a:r>
            <a:r>
              <a:rPr lang="fr-FR" baseline="0"/>
              <a:t> permet de passer de l ‘etat dort a l’etat travailler et un autre l’inverse </a:t>
            </a:r>
          </a:p>
          <a:p>
            <a:r>
              <a:rPr lang="fr-FR" baseline="0"/>
              <a:t> </a:t>
            </a:r>
          </a:p>
          <a:p>
            <a:r>
              <a:rPr lang="fr-FR" baseline="0"/>
              <a:t>2 le seige peut etre libre ou occupé </a:t>
            </a:r>
          </a:p>
          <a:p>
            <a:endParaRPr lang="fr-FR" baseline="0"/>
          </a:p>
          <a:p>
            <a:r>
              <a:rPr lang="fr-FR" baseline="0"/>
              <a:t>3 au depart on a n seige libre </a:t>
            </a:r>
          </a:p>
          <a:p>
            <a:r>
              <a:rPr lang="fr-FR" baseline="0"/>
              <a:t>	si un client entre donc il consomme une place libre </a:t>
            </a:r>
          </a:p>
          <a:p>
            <a:r>
              <a:rPr lang="fr-FR" baseline="0"/>
              <a:t>	le seige transforme en libre si un client de la salle d’attente va s’asseoir dans le seige du coiffeur</a:t>
            </a:r>
          </a:p>
          <a:p>
            <a:endParaRPr lang="fr-FR" baseline="0"/>
          </a:p>
          <a:p>
            <a:endParaRPr lang="fr-FR" baseline="0"/>
          </a:p>
          <a:p>
            <a:endParaRPr lang="fr-FR"/>
          </a:p>
        </p:txBody>
      </p:sp>
      <p:sp>
        <p:nvSpPr>
          <p:cNvPr id="4" name="Espace réservé du numéro de diapositive 3"/>
          <p:cNvSpPr>
            <a:spLocks noGrp="1"/>
          </p:cNvSpPr>
          <p:nvPr>
            <p:ph type="sldNum" sz="quarter" idx="10"/>
          </p:nvPr>
        </p:nvSpPr>
        <p:spPr/>
        <p:txBody>
          <a:bodyPr/>
          <a:lstStyle/>
          <a:p>
            <a:fld id="{E72F18A6-CCF1-453D-A9C5-4DC22FD2C504}" type="slidenum">
              <a:rPr lang="fr-FR" smtClean="0"/>
              <a:t>38</a:t>
            </a:fld>
            <a:endParaRPr lang="fr-FR"/>
          </a:p>
        </p:txBody>
      </p:sp>
    </p:spTree>
    <p:extLst>
      <p:ext uri="{BB962C8B-B14F-4D97-AF65-F5344CB8AC3E}">
        <p14:creationId xmlns:p14="http://schemas.microsoft.com/office/powerpoint/2010/main" val="34999677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E72F18A6-CCF1-453D-A9C5-4DC22FD2C504}" type="slidenum">
              <a:rPr lang="fr-FR" smtClean="0"/>
              <a:t>39</a:t>
            </a:fld>
            <a:endParaRPr lang="fr-FR"/>
          </a:p>
        </p:txBody>
      </p:sp>
    </p:spTree>
    <p:extLst>
      <p:ext uri="{BB962C8B-B14F-4D97-AF65-F5344CB8AC3E}">
        <p14:creationId xmlns:p14="http://schemas.microsoft.com/office/powerpoint/2010/main" val="12294195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04D96FA-A3D8-4ECF-94DD-5AC696BA439B}"/>
              </a:ext>
            </a:extLst>
          </p:cNvPr>
          <p:cNvSpPr>
            <a:spLocks noGrp="1"/>
          </p:cNvSpPr>
          <p:nvPr>
            <p:ph type="ctrTitle"/>
          </p:nvPr>
        </p:nvSpPr>
        <p:spPr>
          <a:xfrm>
            <a:off x="1143000" y="1122363"/>
            <a:ext cx="6858000" cy="2387600"/>
          </a:xfrm>
        </p:spPr>
        <p:txBody>
          <a:bodyPr anchor="b"/>
          <a:lstStyle>
            <a:lvl1pPr algn="ctr">
              <a:defRPr sz="4500"/>
            </a:lvl1pPr>
          </a:lstStyle>
          <a:p>
            <a:r>
              <a:rPr lang="fr-FR"/>
              <a:t>Modifiez le style du titre</a:t>
            </a:r>
          </a:p>
        </p:txBody>
      </p:sp>
      <p:sp>
        <p:nvSpPr>
          <p:cNvPr id="3" name="Sous-titre 2">
            <a:extLst>
              <a:ext uri="{FF2B5EF4-FFF2-40B4-BE49-F238E27FC236}">
                <a16:creationId xmlns:a16="http://schemas.microsoft.com/office/drawing/2014/main" id="{3CEDBB05-5D33-47D0-9783-6C8028FF0C86}"/>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DD1F2162-641A-455C-A963-34F867117E78}"/>
              </a:ext>
            </a:extLst>
          </p:cNvPr>
          <p:cNvSpPr>
            <a:spLocks noGrp="1"/>
          </p:cNvSpPr>
          <p:nvPr>
            <p:ph type="dt" sz="half" idx="10"/>
          </p:nvPr>
        </p:nvSpPr>
        <p:spPr/>
        <p:txBody>
          <a:bodyPr/>
          <a:lstStyle/>
          <a:p>
            <a:fld id="{AA309A6D-C09C-4548-B29A-6CF363A7E532}" type="datetimeFigureOut">
              <a:rPr lang="fr-FR" smtClean="0"/>
              <a:t>22/11/2023</a:t>
            </a:fld>
            <a:endParaRPr lang="fr-BE"/>
          </a:p>
        </p:txBody>
      </p:sp>
      <p:sp>
        <p:nvSpPr>
          <p:cNvPr id="5" name="Espace réservé du pied de page 4">
            <a:extLst>
              <a:ext uri="{FF2B5EF4-FFF2-40B4-BE49-F238E27FC236}">
                <a16:creationId xmlns:a16="http://schemas.microsoft.com/office/drawing/2014/main" id="{5A5CDB7C-597F-44B2-B728-6F3922227484}"/>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6F5B045E-1016-4C4B-911F-B37ECE3F9CE0}"/>
              </a:ext>
            </a:extLst>
          </p:cNvPr>
          <p:cNvSpPr>
            <a:spLocks noGrp="1"/>
          </p:cNvSpPr>
          <p:nvPr>
            <p:ph type="sldNum" sz="quarter" idx="12"/>
          </p:nvPr>
        </p:nvSpPr>
        <p:spPr/>
        <p:txBody>
          <a:bodyPr/>
          <a:lstStyle/>
          <a:p>
            <a:fld id="{CF4668DC-857F-487D-BFFA-8C0CA5037977}" type="slidenum">
              <a:rPr lang="fr-BE" smtClean="0"/>
              <a:t>‹N°›</a:t>
            </a:fld>
            <a:endParaRPr lang="fr-BE"/>
          </a:p>
        </p:txBody>
      </p:sp>
    </p:spTree>
    <p:extLst>
      <p:ext uri="{BB962C8B-B14F-4D97-AF65-F5344CB8AC3E}">
        <p14:creationId xmlns:p14="http://schemas.microsoft.com/office/powerpoint/2010/main" val="32509663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3A725DA-D028-42BE-82FD-CB6F98FE47F4}"/>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747AF62A-2D51-4F06-8BEA-F74D2E032FEE}"/>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F26D7CE3-D609-4694-B6C8-D6E94F874930}"/>
              </a:ext>
            </a:extLst>
          </p:cNvPr>
          <p:cNvSpPr>
            <a:spLocks noGrp="1"/>
          </p:cNvSpPr>
          <p:nvPr>
            <p:ph type="dt" sz="half" idx="10"/>
          </p:nvPr>
        </p:nvSpPr>
        <p:spPr/>
        <p:txBody>
          <a:bodyPr/>
          <a:lstStyle/>
          <a:p>
            <a:fld id="{AA309A6D-C09C-4548-B29A-6CF363A7E532}" type="datetimeFigureOut">
              <a:rPr lang="fr-FR" smtClean="0"/>
              <a:t>22/11/2023</a:t>
            </a:fld>
            <a:endParaRPr lang="fr-BE"/>
          </a:p>
        </p:txBody>
      </p:sp>
      <p:sp>
        <p:nvSpPr>
          <p:cNvPr id="5" name="Espace réservé du pied de page 4">
            <a:extLst>
              <a:ext uri="{FF2B5EF4-FFF2-40B4-BE49-F238E27FC236}">
                <a16:creationId xmlns:a16="http://schemas.microsoft.com/office/drawing/2014/main" id="{5CC69E51-A90E-492B-9DAD-987A8261B30E}"/>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5CA386DF-4302-4E72-A0AE-8DA2F82AA1C2}"/>
              </a:ext>
            </a:extLst>
          </p:cNvPr>
          <p:cNvSpPr>
            <a:spLocks noGrp="1"/>
          </p:cNvSpPr>
          <p:nvPr>
            <p:ph type="sldNum" sz="quarter" idx="12"/>
          </p:nvPr>
        </p:nvSpPr>
        <p:spPr/>
        <p:txBody>
          <a:bodyPr/>
          <a:lstStyle/>
          <a:p>
            <a:fld id="{CF4668DC-857F-487D-BFFA-8C0CA5037977}" type="slidenum">
              <a:rPr lang="fr-BE" smtClean="0"/>
              <a:t>‹N°›</a:t>
            </a:fld>
            <a:endParaRPr lang="fr-BE"/>
          </a:p>
        </p:txBody>
      </p:sp>
    </p:spTree>
    <p:extLst>
      <p:ext uri="{BB962C8B-B14F-4D97-AF65-F5344CB8AC3E}">
        <p14:creationId xmlns:p14="http://schemas.microsoft.com/office/powerpoint/2010/main" val="9480426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667E5D8C-1861-4993-816B-B81599D12826}"/>
              </a:ext>
            </a:extLst>
          </p:cNvPr>
          <p:cNvSpPr>
            <a:spLocks noGrp="1"/>
          </p:cNvSpPr>
          <p:nvPr>
            <p:ph type="title" orient="vert"/>
          </p:nvPr>
        </p:nvSpPr>
        <p:spPr>
          <a:xfrm>
            <a:off x="6543675" y="365125"/>
            <a:ext cx="1971675"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53443A0C-2D5E-4C5F-9A06-742144837BC1}"/>
              </a:ext>
            </a:extLst>
          </p:cNvPr>
          <p:cNvSpPr>
            <a:spLocks noGrp="1"/>
          </p:cNvSpPr>
          <p:nvPr>
            <p:ph type="body" orient="vert" idx="1"/>
          </p:nvPr>
        </p:nvSpPr>
        <p:spPr>
          <a:xfrm>
            <a:off x="628650" y="365125"/>
            <a:ext cx="5800725"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C853CDBF-3253-4DE2-B4F2-EEDD5A96AA41}"/>
              </a:ext>
            </a:extLst>
          </p:cNvPr>
          <p:cNvSpPr>
            <a:spLocks noGrp="1"/>
          </p:cNvSpPr>
          <p:nvPr>
            <p:ph type="dt" sz="half" idx="10"/>
          </p:nvPr>
        </p:nvSpPr>
        <p:spPr/>
        <p:txBody>
          <a:bodyPr/>
          <a:lstStyle/>
          <a:p>
            <a:fld id="{AA309A6D-C09C-4548-B29A-6CF363A7E532}" type="datetimeFigureOut">
              <a:rPr lang="fr-FR" smtClean="0"/>
              <a:t>22/11/2023</a:t>
            </a:fld>
            <a:endParaRPr lang="fr-BE"/>
          </a:p>
        </p:txBody>
      </p:sp>
      <p:sp>
        <p:nvSpPr>
          <p:cNvPr id="5" name="Espace réservé du pied de page 4">
            <a:extLst>
              <a:ext uri="{FF2B5EF4-FFF2-40B4-BE49-F238E27FC236}">
                <a16:creationId xmlns:a16="http://schemas.microsoft.com/office/drawing/2014/main" id="{EF88614D-78FA-4ADB-9535-A0C889D2080D}"/>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4385FBED-FCA6-46A6-8C7F-C5B5A2285CC5}"/>
              </a:ext>
            </a:extLst>
          </p:cNvPr>
          <p:cNvSpPr>
            <a:spLocks noGrp="1"/>
          </p:cNvSpPr>
          <p:nvPr>
            <p:ph type="sldNum" sz="quarter" idx="12"/>
          </p:nvPr>
        </p:nvSpPr>
        <p:spPr/>
        <p:txBody>
          <a:bodyPr/>
          <a:lstStyle/>
          <a:p>
            <a:fld id="{CF4668DC-857F-487D-BFFA-8C0CA5037977}" type="slidenum">
              <a:rPr lang="fr-BE" smtClean="0"/>
              <a:t>‹N°›</a:t>
            </a:fld>
            <a:endParaRPr lang="fr-BE"/>
          </a:p>
        </p:txBody>
      </p:sp>
    </p:spTree>
    <p:extLst>
      <p:ext uri="{BB962C8B-B14F-4D97-AF65-F5344CB8AC3E}">
        <p14:creationId xmlns:p14="http://schemas.microsoft.com/office/powerpoint/2010/main" val="35695313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bg>
      <p:bgPr>
        <a:blipFill dpi="0" rotWithShape="1">
          <a:blip r:embed="rId2">
            <a:lum/>
          </a:blip>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619672" y="0"/>
            <a:ext cx="7524328" cy="1179288"/>
          </a:xfrm>
          <a:prstGeom prst="rect">
            <a:avLst/>
          </a:prstGeom>
        </p:spPr>
        <p:txBody>
          <a:bodyPr anchor="ctr"/>
          <a:lstStyle>
            <a:lvl1pPr algn="l">
              <a:defRPr>
                <a:solidFill>
                  <a:schemeClr val="accent5">
                    <a:lumMod val="50000"/>
                  </a:schemeClr>
                </a:solidFill>
                <a:latin typeface="Arial" pitchFamily="34" charset="0"/>
                <a:cs typeface="Arial" pitchFamily="34" charset="0"/>
              </a:defRPr>
            </a:lvl1pPr>
          </a:lstStyle>
          <a:p>
            <a:r>
              <a:rPr lang="en-US" altLang="ko-KR"/>
              <a:t>Free PPT _ Click to add title</a:t>
            </a:r>
            <a:endParaRPr lang="ko-KR" altLang="en-US"/>
          </a:p>
        </p:txBody>
      </p:sp>
      <p:sp>
        <p:nvSpPr>
          <p:cNvPr id="4" name="Content Placeholder 2"/>
          <p:cNvSpPr>
            <a:spLocks noGrp="1"/>
          </p:cNvSpPr>
          <p:nvPr>
            <p:ph idx="1"/>
          </p:nvPr>
        </p:nvSpPr>
        <p:spPr>
          <a:xfrm>
            <a:off x="1979712" y="1316766"/>
            <a:ext cx="6912768" cy="614197"/>
          </a:xfrm>
          <a:prstGeom prst="rect">
            <a:avLst/>
          </a:prstGeom>
        </p:spPr>
        <p:txBody>
          <a:bodyPr anchor="ctr"/>
          <a:lstStyle>
            <a:lvl1pPr marL="0" indent="0">
              <a:buNone/>
              <a:defRPr sz="2000">
                <a:solidFill>
                  <a:schemeClr val="accent5">
                    <a:lumMod val="50000"/>
                  </a:schemeClr>
                </a:solidFill>
                <a:latin typeface="Arial" pitchFamily="34" charset="0"/>
                <a:cs typeface="Arial" pitchFamily="34" charset="0"/>
              </a:defRPr>
            </a:lvl1pPr>
          </a:lstStyle>
          <a:p>
            <a:pPr lvl="0"/>
            <a:r>
              <a:rPr lang="en-US" altLang="ko-KR"/>
              <a:t>Click to edit Master text styles</a:t>
            </a:r>
          </a:p>
        </p:txBody>
      </p:sp>
      <p:sp>
        <p:nvSpPr>
          <p:cNvPr id="5" name="Content Placeholder 2"/>
          <p:cNvSpPr>
            <a:spLocks noGrp="1"/>
          </p:cNvSpPr>
          <p:nvPr>
            <p:ph idx="10"/>
          </p:nvPr>
        </p:nvSpPr>
        <p:spPr>
          <a:xfrm>
            <a:off x="1990056" y="2218994"/>
            <a:ext cx="6912768" cy="3994316"/>
          </a:xfrm>
          <a:prstGeom prst="rect">
            <a:avLst/>
          </a:prstGeom>
        </p:spPr>
        <p:txBody>
          <a:bodyPr lIns="396000" anchor="t"/>
          <a:lstStyle>
            <a:lvl1pPr marL="0" indent="0">
              <a:buNone/>
              <a:defRPr sz="1400">
                <a:solidFill>
                  <a:schemeClr val="accent5">
                    <a:lumMod val="50000"/>
                  </a:schemeClr>
                </a:solidFill>
                <a:latin typeface="Arial" pitchFamily="34" charset="0"/>
                <a:cs typeface="Arial" pitchFamily="34" charset="0"/>
              </a:defRPr>
            </a:lvl1pPr>
          </a:lstStyle>
          <a:p>
            <a:pPr lvl="0"/>
            <a:r>
              <a:rPr lang="en-US" altLang="ko-KR"/>
              <a:t>Click to edit Master text styles</a:t>
            </a:r>
          </a:p>
        </p:txBody>
      </p:sp>
    </p:spTree>
    <p:extLst>
      <p:ext uri="{BB962C8B-B14F-4D97-AF65-F5344CB8AC3E}">
        <p14:creationId xmlns:p14="http://schemas.microsoft.com/office/powerpoint/2010/main" val="2167770387"/>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and Content">
    <p:bg>
      <p:bgPr>
        <a:blipFill dpi="0" rotWithShape="1">
          <a:blip r:embed="rId2">
            <a:lum/>
          </a:blip>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0"/>
            <a:ext cx="9144000" cy="1179288"/>
          </a:xfrm>
          <a:prstGeom prst="rect">
            <a:avLst/>
          </a:prstGeom>
        </p:spPr>
        <p:txBody>
          <a:bodyPr anchor="ctr"/>
          <a:lstStyle>
            <a:lvl1pPr algn="l">
              <a:defRPr>
                <a:solidFill>
                  <a:schemeClr val="accent5">
                    <a:lumMod val="50000"/>
                  </a:schemeClr>
                </a:solidFill>
                <a:latin typeface="Arial" pitchFamily="34" charset="0"/>
                <a:cs typeface="Arial" pitchFamily="34" charset="0"/>
              </a:defRPr>
            </a:lvl1pPr>
          </a:lstStyle>
          <a:p>
            <a:r>
              <a:rPr lang="en-US" altLang="ko-KR"/>
              <a:t> Free PPT _ Click to add title</a:t>
            </a:r>
            <a:endParaRPr lang="ko-KR" altLang="en-US"/>
          </a:p>
        </p:txBody>
      </p:sp>
      <p:sp>
        <p:nvSpPr>
          <p:cNvPr id="4" name="Content Placeholder 2"/>
          <p:cNvSpPr>
            <a:spLocks noGrp="1"/>
          </p:cNvSpPr>
          <p:nvPr>
            <p:ph idx="1"/>
          </p:nvPr>
        </p:nvSpPr>
        <p:spPr>
          <a:xfrm>
            <a:off x="395536" y="1508787"/>
            <a:ext cx="8496944" cy="614197"/>
          </a:xfrm>
          <a:prstGeom prst="rect">
            <a:avLst/>
          </a:prstGeom>
        </p:spPr>
        <p:txBody>
          <a:bodyPr anchor="ctr"/>
          <a:lstStyle>
            <a:lvl1pPr marL="0" indent="0">
              <a:buNone/>
              <a:defRPr sz="2000">
                <a:solidFill>
                  <a:schemeClr val="accent5">
                    <a:lumMod val="50000"/>
                  </a:schemeClr>
                </a:solidFill>
                <a:latin typeface="Arial" pitchFamily="34" charset="0"/>
                <a:cs typeface="Arial" pitchFamily="34" charset="0"/>
              </a:defRPr>
            </a:lvl1pPr>
          </a:lstStyle>
          <a:p>
            <a:pPr lvl="0"/>
            <a:r>
              <a:rPr lang="en-US" altLang="ko-KR"/>
              <a:t>Click to edit Master text styles</a:t>
            </a:r>
          </a:p>
        </p:txBody>
      </p:sp>
      <p:sp>
        <p:nvSpPr>
          <p:cNvPr id="5" name="Content Placeholder 2"/>
          <p:cNvSpPr>
            <a:spLocks noGrp="1"/>
          </p:cNvSpPr>
          <p:nvPr>
            <p:ph idx="10"/>
          </p:nvPr>
        </p:nvSpPr>
        <p:spPr>
          <a:xfrm>
            <a:off x="405880" y="2411015"/>
            <a:ext cx="8496944" cy="3994316"/>
          </a:xfrm>
          <a:prstGeom prst="rect">
            <a:avLst/>
          </a:prstGeom>
        </p:spPr>
        <p:txBody>
          <a:bodyPr lIns="396000" anchor="t"/>
          <a:lstStyle>
            <a:lvl1pPr marL="0" indent="0">
              <a:buNone/>
              <a:defRPr sz="1400">
                <a:solidFill>
                  <a:schemeClr val="accent5">
                    <a:lumMod val="50000"/>
                  </a:schemeClr>
                </a:solidFill>
                <a:latin typeface="Arial" pitchFamily="34" charset="0"/>
                <a:cs typeface="Arial" pitchFamily="34" charset="0"/>
              </a:defRPr>
            </a:lvl1pPr>
          </a:lstStyle>
          <a:p>
            <a:pPr lvl="0"/>
            <a:r>
              <a:rPr lang="en-US" altLang="ko-KR"/>
              <a:t>Click to edit Master text styles</a:t>
            </a:r>
          </a:p>
        </p:txBody>
      </p:sp>
    </p:spTree>
    <p:extLst>
      <p:ext uri="{BB962C8B-B14F-4D97-AF65-F5344CB8AC3E}">
        <p14:creationId xmlns:p14="http://schemas.microsoft.com/office/powerpoint/2010/main" val="4055842989"/>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921C7A5-2C8A-48EC-8BF8-A0119BD4A130}"/>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A6AF370B-3BF4-4587-9382-50781A96DDAB}"/>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A2CE9CE-C81F-46CC-B9CB-93B0D4CB2DBB}"/>
              </a:ext>
            </a:extLst>
          </p:cNvPr>
          <p:cNvSpPr>
            <a:spLocks noGrp="1"/>
          </p:cNvSpPr>
          <p:nvPr>
            <p:ph type="dt" sz="half" idx="10"/>
          </p:nvPr>
        </p:nvSpPr>
        <p:spPr/>
        <p:txBody>
          <a:bodyPr/>
          <a:lstStyle/>
          <a:p>
            <a:fld id="{AA309A6D-C09C-4548-B29A-6CF363A7E532}" type="datetimeFigureOut">
              <a:rPr lang="fr-FR" smtClean="0"/>
              <a:t>22/11/2023</a:t>
            </a:fld>
            <a:endParaRPr lang="fr-BE"/>
          </a:p>
        </p:txBody>
      </p:sp>
      <p:sp>
        <p:nvSpPr>
          <p:cNvPr id="5" name="Espace réservé du pied de page 4">
            <a:extLst>
              <a:ext uri="{FF2B5EF4-FFF2-40B4-BE49-F238E27FC236}">
                <a16:creationId xmlns:a16="http://schemas.microsoft.com/office/drawing/2014/main" id="{A00699EB-9EFF-4BEE-9068-8E78651BDFC6}"/>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AD261F05-DF66-40D9-9524-3F6A3995DB84}"/>
              </a:ext>
            </a:extLst>
          </p:cNvPr>
          <p:cNvSpPr>
            <a:spLocks noGrp="1"/>
          </p:cNvSpPr>
          <p:nvPr>
            <p:ph type="sldNum" sz="quarter" idx="12"/>
          </p:nvPr>
        </p:nvSpPr>
        <p:spPr/>
        <p:txBody>
          <a:bodyPr/>
          <a:lstStyle/>
          <a:p>
            <a:fld id="{CF4668DC-857F-487D-BFFA-8C0CA5037977}" type="slidenum">
              <a:rPr lang="fr-BE" smtClean="0"/>
              <a:t>‹N°›</a:t>
            </a:fld>
            <a:endParaRPr lang="fr-BE"/>
          </a:p>
        </p:txBody>
      </p:sp>
    </p:spTree>
    <p:extLst>
      <p:ext uri="{BB962C8B-B14F-4D97-AF65-F5344CB8AC3E}">
        <p14:creationId xmlns:p14="http://schemas.microsoft.com/office/powerpoint/2010/main" val="25128005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338AEB4-8AB7-426C-9033-D6C04B8E6954}"/>
              </a:ext>
            </a:extLst>
          </p:cNvPr>
          <p:cNvSpPr>
            <a:spLocks noGrp="1"/>
          </p:cNvSpPr>
          <p:nvPr>
            <p:ph type="title"/>
          </p:nvPr>
        </p:nvSpPr>
        <p:spPr>
          <a:xfrm>
            <a:off x="623888" y="1709739"/>
            <a:ext cx="7886700" cy="2852737"/>
          </a:xfrm>
        </p:spPr>
        <p:txBody>
          <a:bodyPr anchor="b"/>
          <a:lstStyle>
            <a:lvl1pPr>
              <a:defRPr sz="4500"/>
            </a:lvl1pPr>
          </a:lstStyle>
          <a:p>
            <a:r>
              <a:rPr lang="fr-FR"/>
              <a:t>Modifiez le style du titre</a:t>
            </a:r>
          </a:p>
        </p:txBody>
      </p:sp>
      <p:sp>
        <p:nvSpPr>
          <p:cNvPr id="3" name="Espace réservé du texte 2">
            <a:extLst>
              <a:ext uri="{FF2B5EF4-FFF2-40B4-BE49-F238E27FC236}">
                <a16:creationId xmlns:a16="http://schemas.microsoft.com/office/drawing/2014/main" id="{4F7EB7CE-6ABE-45AB-924E-12520CF570F5}"/>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2B338130-6AE4-4DDB-B27D-EE502B924BE4}"/>
              </a:ext>
            </a:extLst>
          </p:cNvPr>
          <p:cNvSpPr>
            <a:spLocks noGrp="1"/>
          </p:cNvSpPr>
          <p:nvPr>
            <p:ph type="dt" sz="half" idx="10"/>
          </p:nvPr>
        </p:nvSpPr>
        <p:spPr/>
        <p:txBody>
          <a:bodyPr/>
          <a:lstStyle/>
          <a:p>
            <a:fld id="{AA309A6D-C09C-4548-B29A-6CF363A7E532}" type="datetimeFigureOut">
              <a:rPr lang="fr-FR" smtClean="0"/>
              <a:t>22/11/2023</a:t>
            </a:fld>
            <a:endParaRPr lang="fr-BE"/>
          </a:p>
        </p:txBody>
      </p:sp>
      <p:sp>
        <p:nvSpPr>
          <p:cNvPr id="5" name="Espace réservé du pied de page 4">
            <a:extLst>
              <a:ext uri="{FF2B5EF4-FFF2-40B4-BE49-F238E27FC236}">
                <a16:creationId xmlns:a16="http://schemas.microsoft.com/office/drawing/2014/main" id="{E7D03DE9-5E51-47C7-8E25-88033F2FD1A1}"/>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9653401F-E04D-4D8D-A099-E6B229144744}"/>
              </a:ext>
            </a:extLst>
          </p:cNvPr>
          <p:cNvSpPr>
            <a:spLocks noGrp="1"/>
          </p:cNvSpPr>
          <p:nvPr>
            <p:ph type="sldNum" sz="quarter" idx="12"/>
          </p:nvPr>
        </p:nvSpPr>
        <p:spPr/>
        <p:txBody>
          <a:bodyPr/>
          <a:lstStyle/>
          <a:p>
            <a:fld id="{CF4668DC-857F-487D-BFFA-8C0CA5037977}" type="slidenum">
              <a:rPr lang="fr-BE" smtClean="0"/>
              <a:t>‹N°›</a:t>
            </a:fld>
            <a:endParaRPr lang="fr-BE"/>
          </a:p>
        </p:txBody>
      </p:sp>
    </p:spTree>
    <p:extLst>
      <p:ext uri="{BB962C8B-B14F-4D97-AF65-F5344CB8AC3E}">
        <p14:creationId xmlns:p14="http://schemas.microsoft.com/office/powerpoint/2010/main" val="8725733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EE664A7-6F7E-4716-B2AF-6E809D2791D2}"/>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31B4A695-D92C-4E9F-8938-F693987B1807}"/>
              </a:ext>
            </a:extLst>
          </p:cNvPr>
          <p:cNvSpPr>
            <a:spLocks noGrp="1"/>
          </p:cNvSpPr>
          <p:nvPr>
            <p:ph sz="half" idx="1"/>
          </p:nvPr>
        </p:nvSpPr>
        <p:spPr>
          <a:xfrm>
            <a:off x="6286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10B26E3B-065C-4990-A08A-4B917D75403E}"/>
              </a:ext>
            </a:extLst>
          </p:cNvPr>
          <p:cNvSpPr>
            <a:spLocks noGrp="1"/>
          </p:cNvSpPr>
          <p:nvPr>
            <p:ph sz="half" idx="2"/>
          </p:nvPr>
        </p:nvSpPr>
        <p:spPr>
          <a:xfrm>
            <a:off x="46291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0276BB93-8481-4492-80F2-93CED8F0D629}"/>
              </a:ext>
            </a:extLst>
          </p:cNvPr>
          <p:cNvSpPr>
            <a:spLocks noGrp="1"/>
          </p:cNvSpPr>
          <p:nvPr>
            <p:ph type="dt" sz="half" idx="10"/>
          </p:nvPr>
        </p:nvSpPr>
        <p:spPr/>
        <p:txBody>
          <a:bodyPr/>
          <a:lstStyle/>
          <a:p>
            <a:fld id="{AA309A6D-C09C-4548-B29A-6CF363A7E532}" type="datetimeFigureOut">
              <a:rPr lang="fr-FR" smtClean="0"/>
              <a:t>22/11/2023</a:t>
            </a:fld>
            <a:endParaRPr lang="fr-BE"/>
          </a:p>
        </p:txBody>
      </p:sp>
      <p:sp>
        <p:nvSpPr>
          <p:cNvPr id="6" name="Espace réservé du pied de page 5">
            <a:extLst>
              <a:ext uri="{FF2B5EF4-FFF2-40B4-BE49-F238E27FC236}">
                <a16:creationId xmlns:a16="http://schemas.microsoft.com/office/drawing/2014/main" id="{00150F26-1644-4E1E-BC6B-1AFF99D2F9FE}"/>
              </a:ext>
            </a:extLst>
          </p:cNvPr>
          <p:cNvSpPr>
            <a:spLocks noGrp="1"/>
          </p:cNvSpPr>
          <p:nvPr>
            <p:ph type="ftr" sz="quarter" idx="11"/>
          </p:nvPr>
        </p:nvSpPr>
        <p:spPr/>
        <p:txBody>
          <a:bodyPr/>
          <a:lstStyle/>
          <a:p>
            <a:endParaRPr lang="fr-BE"/>
          </a:p>
        </p:txBody>
      </p:sp>
      <p:sp>
        <p:nvSpPr>
          <p:cNvPr id="7" name="Espace réservé du numéro de diapositive 6">
            <a:extLst>
              <a:ext uri="{FF2B5EF4-FFF2-40B4-BE49-F238E27FC236}">
                <a16:creationId xmlns:a16="http://schemas.microsoft.com/office/drawing/2014/main" id="{D5FE1EEA-C67D-4C5E-A749-795D79C9EDFE}"/>
              </a:ext>
            </a:extLst>
          </p:cNvPr>
          <p:cNvSpPr>
            <a:spLocks noGrp="1"/>
          </p:cNvSpPr>
          <p:nvPr>
            <p:ph type="sldNum" sz="quarter" idx="12"/>
          </p:nvPr>
        </p:nvSpPr>
        <p:spPr/>
        <p:txBody>
          <a:bodyPr/>
          <a:lstStyle/>
          <a:p>
            <a:fld id="{CF4668DC-857F-487D-BFFA-8C0CA5037977}" type="slidenum">
              <a:rPr lang="fr-BE" smtClean="0"/>
              <a:t>‹N°›</a:t>
            </a:fld>
            <a:endParaRPr lang="fr-BE"/>
          </a:p>
        </p:txBody>
      </p:sp>
    </p:spTree>
    <p:extLst>
      <p:ext uri="{BB962C8B-B14F-4D97-AF65-F5344CB8AC3E}">
        <p14:creationId xmlns:p14="http://schemas.microsoft.com/office/powerpoint/2010/main" val="3707685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02B614A-10C6-4B32-9878-6CAB3C656FCF}"/>
              </a:ext>
            </a:extLst>
          </p:cNvPr>
          <p:cNvSpPr>
            <a:spLocks noGrp="1"/>
          </p:cNvSpPr>
          <p:nvPr>
            <p:ph type="title"/>
          </p:nvPr>
        </p:nvSpPr>
        <p:spPr>
          <a:xfrm>
            <a:off x="629841" y="365126"/>
            <a:ext cx="78867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1B773E44-6481-42E4-8860-6093CE30F6AF}"/>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8A8111BA-99C8-4F85-9F2C-4A9B95B38A0F}"/>
              </a:ext>
            </a:extLst>
          </p:cNvPr>
          <p:cNvSpPr>
            <a:spLocks noGrp="1"/>
          </p:cNvSpPr>
          <p:nvPr>
            <p:ph sz="half" idx="2"/>
          </p:nvPr>
        </p:nvSpPr>
        <p:spPr>
          <a:xfrm>
            <a:off x="629842" y="2505075"/>
            <a:ext cx="3868340"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36948BF3-7ECB-46AA-836E-F0689145ED9D}"/>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E8B3FE80-2BD3-49AF-A466-FC99985D74C9}"/>
              </a:ext>
            </a:extLst>
          </p:cNvPr>
          <p:cNvSpPr>
            <a:spLocks noGrp="1"/>
          </p:cNvSpPr>
          <p:nvPr>
            <p:ph sz="quarter" idx="4"/>
          </p:nvPr>
        </p:nvSpPr>
        <p:spPr>
          <a:xfrm>
            <a:off x="4629150" y="2505075"/>
            <a:ext cx="3887391"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C5046336-1A81-4875-8030-8E74009E5B00}"/>
              </a:ext>
            </a:extLst>
          </p:cNvPr>
          <p:cNvSpPr>
            <a:spLocks noGrp="1"/>
          </p:cNvSpPr>
          <p:nvPr>
            <p:ph type="dt" sz="half" idx="10"/>
          </p:nvPr>
        </p:nvSpPr>
        <p:spPr/>
        <p:txBody>
          <a:bodyPr/>
          <a:lstStyle/>
          <a:p>
            <a:fld id="{AA309A6D-C09C-4548-B29A-6CF363A7E532}" type="datetimeFigureOut">
              <a:rPr lang="fr-FR" smtClean="0"/>
              <a:t>22/11/2023</a:t>
            </a:fld>
            <a:endParaRPr lang="fr-BE"/>
          </a:p>
        </p:txBody>
      </p:sp>
      <p:sp>
        <p:nvSpPr>
          <p:cNvPr id="8" name="Espace réservé du pied de page 7">
            <a:extLst>
              <a:ext uri="{FF2B5EF4-FFF2-40B4-BE49-F238E27FC236}">
                <a16:creationId xmlns:a16="http://schemas.microsoft.com/office/drawing/2014/main" id="{A2BC5FB1-B158-4CB5-8AC9-F0FE0EDD3274}"/>
              </a:ext>
            </a:extLst>
          </p:cNvPr>
          <p:cNvSpPr>
            <a:spLocks noGrp="1"/>
          </p:cNvSpPr>
          <p:nvPr>
            <p:ph type="ftr" sz="quarter" idx="11"/>
          </p:nvPr>
        </p:nvSpPr>
        <p:spPr/>
        <p:txBody>
          <a:bodyPr/>
          <a:lstStyle/>
          <a:p>
            <a:endParaRPr lang="fr-BE"/>
          </a:p>
        </p:txBody>
      </p:sp>
      <p:sp>
        <p:nvSpPr>
          <p:cNvPr id="9" name="Espace réservé du numéro de diapositive 8">
            <a:extLst>
              <a:ext uri="{FF2B5EF4-FFF2-40B4-BE49-F238E27FC236}">
                <a16:creationId xmlns:a16="http://schemas.microsoft.com/office/drawing/2014/main" id="{4D8691BD-5651-430B-95A7-7C1516332673}"/>
              </a:ext>
            </a:extLst>
          </p:cNvPr>
          <p:cNvSpPr>
            <a:spLocks noGrp="1"/>
          </p:cNvSpPr>
          <p:nvPr>
            <p:ph type="sldNum" sz="quarter" idx="12"/>
          </p:nvPr>
        </p:nvSpPr>
        <p:spPr/>
        <p:txBody>
          <a:bodyPr/>
          <a:lstStyle/>
          <a:p>
            <a:fld id="{CF4668DC-857F-487D-BFFA-8C0CA5037977}" type="slidenum">
              <a:rPr lang="fr-BE" smtClean="0"/>
              <a:t>‹N°›</a:t>
            </a:fld>
            <a:endParaRPr lang="fr-BE"/>
          </a:p>
        </p:txBody>
      </p:sp>
    </p:spTree>
    <p:extLst>
      <p:ext uri="{BB962C8B-B14F-4D97-AF65-F5344CB8AC3E}">
        <p14:creationId xmlns:p14="http://schemas.microsoft.com/office/powerpoint/2010/main" val="6179344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332E656-0094-455A-B0F2-39D5CADFB257}"/>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1BE4E534-747D-42F0-A6EA-0B13146107DF}"/>
              </a:ext>
            </a:extLst>
          </p:cNvPr>
          <p:cNvSpPr>
            <a:spLocks noGrp="1"/>
          </p:cNvSpPr>
          <p:nvPr>
            <p:ph type="dt" sz="half" idx="10"/>
          </p:nvPr>
        </p:nvSpPr>
        <p:spPr/>
        <p:txBody>
          <a:bodyPr/>
          <a:lstStyle/>
          <a:p>
            <a:fld id="{AA309A6D-C09C-4548-B29A-6CF363A7E532}" type="datetimeFigureOut">
              <a:rPr lang="fr-FR" smtClean="0"/>
              <a:t>22/11/2023</a:t>
            </a:fld>
            <a:endParaRPr lang="fr-BE"/>
          </a:p>
        </p:txBody>
      </p:sp>
      <p:sp>
        <p:nvSpPr>
          <p:cNvPr id="4" name="Espace réservé du pied de page 3">
            <a:extLst>
              <a:ext uri="{FF2B5EF4-FFF2-40B4-BE49-F238E27FC236}">
                <a16:creationId xmlns:a16="http://schemas.microsoft.com/office/drawing/2014/main" id="{9E0B362D-ADC5-471A-AF0F-C3BDAF58E342}"/>
              </a:ext>
            </a:extLst>
          </p:cNvPr>
          <p:cNvSpPr>
            <a:spLocks noGrp="1"/>
          </p:cNvSpPr>
          <p:nvPr>
            <p:ph type="ftr" sz="quarter" idx="11"/>
          </p:nvPr>
        </p:nvSpPr>
        <p:spPr/>
        <p:txBody>
          <a:bodyPr/>
          <a:lstStyle/>
          <a:p>
            <a:endParaRPr lang="fr-BE"/>
          </a:p>
        </p:txBody>
      </p:sp>
      <p:sp>
        <p:nvSpPr>
          <p:cNvPr id="5" name="Espace réservé du numéro de diapositive 4">
            <a:extLst>
              <a:ext uri="{FF2B5EF4-FFF2-40B4-BE49-F238E27FC236}">
                <a16:creationId xmlns:a16="http://schemas.microsoft.com/office/drawing/2014/main" id="{F8267E6A-4925-4AF0-8028-C5050F2F7EDE}"/>
              </a:ext>
            </a:extLst>
          </p:cNvPr>
          <p:cNvSpPr>
            <a:spLocks noGrp="1"/>
          </p:cNvSpPr>
          <p:nvPr>
            <p:ph type="sldNum" sz="quarter" idx="12"/>
          </p:nvPr>
        </p:nvSpPr>
        <p:spPr/>
        <p:txBody>
          <a:bodyPr/>
          <a:lstStyle/>
          <a:p>
            <a:fld id="{CF4668DC-857F-487D-BFFA-8C0CA5037977}" type="slidenum">
              <a:rPr lang="fr-BE" smtClean="0"/>
              <a:t>‹N°›</a:t>
            </a:fld>
            <a:endParaRPr lang="fr-BE"/>
          </a:p>
        </p:txBody>
      </p:sp>
    </p:spTree>
    <p:extLst>
      <p:ext uri="{BB962C8B-B14F-4D97-AF65-F5344CB8AC3E}">
        <p14:creationId xmlns:p14="http://schemas.microsoft.com/office/powerpoint/2010/main" val="29564992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4920464A-485F-4ED7-AD3D-30C6C48F04B2}"/>
              </a:ext>
            </a:extLst>
          </p:cNvPr>
          <p:cNvSpPr>
            <a:spLocks noGrp="1"/>
          </p:cNvSpPr>
          <p:nvPr>
            <p:ph type="dt" sz="half" idx="10"/>
          </p:nvPr>
        </p:nvSpPr>
        <p:spPr/>
        <p:txBody>
          <a:bodyPr/>
          <a:lstStyle/>
          <a:p>
            <a:fld id="{AA309A6D-C09C-4548-B29A-6CF363A7E532}" type="datetimeFigureOut">
              <a:rPr lang="fr-FR" smtClean="0"/>
              <a:t>22/11/2023</a:t>
            </a:fld>
            <a:endParaRPr lang="fr-BE"/>
          </a:p>
        </p:txBody>
      </p:sp>
      <p:sp>
        <p:nvSpPr>
          <p:cNvPr id="3" name="Espace réservé du pied de page 2">
            <a:extLst>
              <a:ext uri="{FF2B5EF4-FFF2-40B4-BE49-F238E27FC236}">
                <a16:creationId xmlns:a16="http://schemas.microsoft.com/office/drawing/2014/main" id="{EC812A8A-2827-45AE-8DDD-D8A134433BD9}"/>
              </a:ext>
            </a:extLst>
          </p:cNvPr>
          <p:cNvSpPr>
            <a:spLocks noGrp="1"/>
          </p:cNvSpPr>
          <p:nvPr>
            <p:ph type="ftr" sz="quarter" idx="11"/>
          </p:nvPr>
        </p:nvSpPr>
        <p:spPr/>
        <p:txBody>
          <a:bodyPr/>
          <a:lstStyle/>
          <a:p>
            <a:endParaRPr lang="fr-BE"/>
          </a:p>
        </p:txBody>
      </p:sp>
      <p:sp>
        <p:nvSpPr>
          <p:cNvPr id="4" name="Espace réservé du numéro de diapositive 3">
            <a:extLst>
              <a:ext uri="{FF2B5EF4-FFF2-40B4-BE49-F238E27FC236}">
                <a16:creationId xmlns:a16="http://schemas.microsoft.com/office/drawing/2014/main" id="{BE7F70C9-F7AE-4899-8706-FCB71210354F}"/>
              </a:ext>
            </a:extLst>
          </p:cNvPr>
          <p:cNvSpPr>
            <a:spLocks noGrp="1"/>
          </p:cNvSpPr>
          <p:nvPr>
            <p:ph type="sldNum" sz="quarter" idx="12"/>
          </p:nvPr>
        </p:nvSpPr>
        <p:spPr/>
        <p:txBody>
          <a:bodyPr/>
          <a:lstStyle/>
          <a:p>
            <a:fld id="{CF4668DC-857F-487D-BFFA-8C0CA5037977}" type="slidenum">
              <a:rPr lang="fr-BE" smtClean="0"/>
              <a:t>‹N°›</a:t>
            </a:fld>
            <a:endParaRPr lang="fr-BE"/>
          </a:p>
        </p:txBody>
      </p:sp>
    </p:spTree>
    <p:extLst>
      <p:ext uri="{BB962C8B-B14F-4D97-AF65-F5344CB8AC3E}">
        <p14:creationId xmlns:p14="http://schemas.microsoft.com/office/powerpoint/2010/main" val="20026639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C6321F1-D520-4654-AE30-39241AA652DA}"/>
              </a:ext>
            </a:extLst>
          </p:cNvPr>
          <p:cNvSpPr>
            <a:spLocks noGrp="1"/>
          </p:cNvSpPr>
          <p:nvPr>
            <p:ph type="title"/>
          </p:nvPr>
        </p:nvSpPr>
        <p:spPr>
          <a:xfrm>
            <a:off x="629841" y="457200"/>
            <a:ext cx="2949178" cy="1600200"/>
          </a:xfrm>
        </p:spPr>
        <p:txBody>
          <a:bodyPr anchor="b"/>
          <a:lstStyle>
            <a:lvl1pPr>
              <a:defRPr sz="2400"/>
            </a:lvl1pPr>
          </a:lstStyle>
          <a:p>
            <a:r>
              <a:rPr lang="fr-FR"/>
              <a:t>Modifiez le style du titre</a:t>
            </a:r>
          </a:p>
        </p:txBody>
      </p:sp>
      <p:sp>
        <p:nvSpPr>
          <p:cNvPr id="3" name="Espace réservé du contenu 2">
            <a:extLst>
              <a:ext uri="{FF2B5EF4-FFF2-40B4-BE49-F238E27FC236}">
                <a16:creationId xmlns:a16="http://schemas.microsoft.com/office/drawing/2014/main" id="{5D7DBEAF-32EE-4236-AAC5-92A4E4EE42A4}"/>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A7C6987D-EA8F-4378-B4DC-2A0A0D05B962}"/>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E1CF91E8-7E80-4FFC-8DBA-C4F166F75677}"/>
              </a:ext>
            </a:extLst>
          </p:cNvPr>
          <p:cNvSpPr>
            <a:spLocks noGrp="1"/>
          </p:cNvSpPr>
          <p:nvPr>
            <p:ph type="dt" sz="half" idx="10"/>
          </p:nvPr>
        </p:nvSpPr>
        <p:spPr/>
        <p:txBody>
          <a:bodyPr/>
          <a:lstStyle/>
          <a:p>
            <a:fld id="{AA309A6D-C09C-4548-B29A-6CF363A7E532}" type="datetimeFigureOut">
              <a:rPr lang="fr-FR" smtClean="0"/>
              <a:t>22/11/2023</a:t>
            </a:fld>
            <a:endParaRPr lang="fr-BE"/>
          </a:p>
        </p:txBody>
      </p:sp>
      <p:sp>
        <p:nvSpPr>
          <p:cNvPr id="6" name="Espace réservé du pied de page 5">
            <a:extLst>
              <a:ext uri="{FF2B5EF4-FFF2-40B4-BE49-F238E27FC236}">
                <a16:creationId xmlns:a16="http://schemas.microsoft.com/office/drawing/2014/main" id="{761C9FBF-0FED-42BC-A161-D9C0AECADED7}"/>
              </a:ext>
            </a:extLst>
          </p:cNvPr>
          <p:cNvSpPr>
            <a:spLocks noGrp="1"/>
          </p:cNvSpPr>
          <p:nvPr>
            <p:ph type="ftr" sz="quarter" idx="11"/>
          </p:nvPr>
        </p:nvSpPr>
        <p:spPr/>
        <p:txBody>
          <a:bodyPr/>
          <a:lstStyle/>
          <a:p>
            <a:endParaRPr lang="fr-BE"/>
          </a:p>
        </p:txBody>
      </p:sp>
      <p:sp>
        <p:nvSpPr>
          <p:cNvPr id="7" name="Espace réservé du numéro de diapositive 6">
            <a:extLst>
              <a:ext uri="{FF2B5EF4-FFF2-40B4-BE49-F238E27FC236}">
                <a16:creationId xmlns:a16="http://schemas.microsoft.com/office/drawing/2014/main" id="{95E49B94-457E-4155-859A-27C655EE9F63}"/>
              </a:ext>
            </a:extLst>
          </p:cNvPr>
          <p:cNvSpPr>
            <a:spLocks noGrp="1"/>
          </p:cNvSpPr>
          <p:nvPr>
            <p:ph type="sldNum" sz="quarter" idx="12"/>
          </p:nvPr>
        </p:nvSpPr>
        <p:spPr/>
        <p:txBody>
          <a:bodyPr/>
          <a:lstStyle/>
          <a:p>
            <a:fld id="{CF4668DC-857F-487D-BFFA-8C0CA5037977}" type="slidenum">
              <a:rPr lang="fr-BE" smtClean="0"/>
              <a:t>‹N°›</a:t>
            </a:fld>
            <a:endParaRPr lang="fr-BE"/>
          </a:p>
        </p:txBody>
      </p:sp>
    </p:spTree>
    <p:extLst>
      <p:ext uri="{BB962C8B-B14F-4D97-AF65-F5344CB8AC3E}">
        <p14:creationId xmlns:p14="http://schemas.microsoft.com/office/powerpoint/2010/main" val="26319997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ED5C045-D46C-4E97-B1A3-81AA674F85C8}"/>
              </a:ext>
            </a:extLst>
          </p:cNvPr>
          <p:cNvSpPr>
            <a:spLocks noGrp="1"/>
          </p:cNvSpPr>
          <p:nvPr>
            <p:ph type="title"/>
          </p:nvPr>
        </p:nvSpPr>
        <p:spPr>
          <a:xfrm>
            <a:off x="629841" y="457200"/>
            <a:ext cx="2949178" cy="1600200"/>
          </a:xfrm>
        </p:spPr>
        <p:txBody>
          <a:bodyPr anchor="b"/>
          <a:lstStyle>
            <a:lvl1pPr>
              <a:defRPr sz="2400"/>
            </a:lvl1pPr>
          </a:lstStyle>
          <a:p>
            <a:r>
              <a:rPr lang="fr-FR"/>
              <a:t>Modifiez le style du titre</a:t>
            </a:r>
          </a:p>
        </p:txBody>
      </p:sp>
      <p:sp>
        <p:nvSpPr>
          <p:cNvPr id="3" name="Espace réservé pour une image  2">
            <a:extLst>
              <a:ext uri="{FF2B5EF4-FFF2-40B4-BE49-F238E27FC236}">
                <a16:creationId xmlns:a16="http://schemas.microsoft.com/office/drawing/2014/main" id="{66CFD615-2860-4720-8359-A24AE4BAD893}"/>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r-FR"/>
          </a:p>
        </p:txBody>
      </p:sp>
      <p:sp>
        <p:nvSpPr>
          <p:cNvPr id="4" name="Espace réservé du texte 3">
            <a:extLst>
              <a:ext uri="{FF2B5EF4-FFF2-40B4-BE49-F238E27FC236}">
                <a16:creationId xmlns:a16="http://schemas.microsoft.com/office/drawing/2014/main" id="{40AF6F54-B1FA-4FC7-B85A-39614DEC08CA}"/>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095019F6-B392-415C-8E0E-77FF1FDE9534}"/>
              </a:ext>
            </a:extLst>
          </p:cNvPr>
          <p:cNvSpPr>
            <a:spLocks noGrp="1"/>
          </p:cNvSpPr>
          <p:nvPr>
            <p:ph type="dt" sz="half" idx="10"/>
          </p:nvPr>
        </p:nvSpPr>
        <p:spPr/>
        <p:txBody>
          <a:bodyPr/>
          <a:lstStyle/>
          <a:p>
            <a:fld id="{AA309A6D-C09C-4548-B29A-6CF363A7E532}" type="datetimeFigureOut">
              <a:rPr lang="fr-FR" smtClean="0"/>
              <a:t>22/11/2023</a:t>
            </a:fld>
            <a:endParaRPr lang="fr-BE"/>
          </a:p>
        </p:txBody>
      </p:sp>
      <p:sp>
        <p:nvSpPr>
          <p:cNvPr id="6" name="Espace réservé du pied de page 5">
            <a:extLst>
              <a:ext uri="{FF2B5EF4-FFF2-40B4-BE49-F238E27FC236}">
                <a16:creationId xmlns:a16="http://schemas.microsoft.com/office/drawing/2014/main" id="{4F8A024F-C883-4213-91E2-37983151EA83}"/>
              </a:ext>
            </a:extLst>
          </p:cNvPr>
          <p:cNvSpPr>
            <a:spLocks noGrp="1"/>
          </p:cNvSpPr>
          <p:nvPr>
            <p:ph type="ftr" sz="quarter" idx="11"/>
          </p:nvPr>
        </p:nvSpPr>
        <p:spPr/>
        <p:txBody>
          <a:bodyPr/>
          <a:lstStyle/>
          <a:p>
            <a:endParaRPr lang="fr-BE"/>
          </a:p>
        </p:txBody>
      </p:sp>
      <p:sp>
        <p:nvSpPr>
          <p:cNvPr id="7" name="Espace réservé du numéro de diapositive 6">
            <a:extLst>
              <a:ext uri="{FF2B5EF4-FFF2-40B4-BE49-F238E27FC236}">
                <a16:creationId xmlns:a16="http://schemas.microsoft.com/office/drawing/2014/main" id="{74348E9C-AFC5-41E8-8553-4DAC623A588A}"/>
              </a:ext>
            </a:extLst>
          </p:cNvPr>
          <p:cNvSpPr>
            <a:spLocks noGrp="1"/>
          </p:cNvSpPr>
          <p:nvPr>
            <p:ph type="sldNum" sz="quarter" idx="12"/>
          </p:nvPr>
        </p:nvSpPr>
        <p:spPr/>
        <p:txBody>
          <a:bodyPr/>
          <a:lstStyle/>
          <a:p>
            <a:fld id="{CF4668DC-857F-487D-BFFA-8C0CA5037977}" type="slidenum">
              <a:rPr lang="fr-BE" smtClean="0"/>
              <a:t>‹N°›</a:t>
            </a:fld>
            <a:endParaRPr lang="fr-BE"/>
          </a:p>
        </p:txBody>
      </p:sp>
    </p:spTree>
    <p:extLst>
      <p:ext uri="{BB962C8B-B14F-4D97-AF65-F5344CB8AC3E}">
        <p14:creationId xmlns:p14="http://schemas.microsoft.com/office/powerpoint/2010/main" val="38838941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581BF30B-2AC3-431E-A1F2-6A9C626D3FB0}"/>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1F0D391C-1BFB-4879-8ED3-5C44A71D4381}"/>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30B14A0-023B-434C-90FA-A6B5F504417C}"/>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AA309A6D-C09C-4548-B29A-6CF363A7E532}" type="datetimeFigureOut">
              <a:rPr lang="fr-FR" smtClean="0"/>
              <a:t>22/11/2023</a:t>
            </a:fld>
            <a:endParaRPr lang="fr-BE"/>
          </a:p>
        </p:txBody>
      </p:sp>
      <p:sp>
        <p:nvSpPr>
          <p:cNvPr id="5" name="Espace réservé du pied de page 4">
            <a:extLst>
              <a:ext uri="{FF2B5EF4-FFF2-40B4-BE49-F238E27FC236}">
                <a16:creationId xmlns:a16="http://schemas.microsoft.com/office/drawing/2014/main" id="{A705EC9A-9EF4-4877-B297-59D940BCB1F7}"/>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BE"/>
          </a:p>
        </p:txBody>
      </p:sp>
      <p:sp>
        <p:nvSpPr>
          <p:cNvPr id="6" name="Espace réservé du numéro de diapositive 5">
            <a:extLst>
              <a:ext uri="{FF2B5EF4-FFF2-40B4-BE49-F238E27FC236}">
                <a16:creationId xmlns:a16="http://schemas.microsoft.com/office/drawing/2014/main" id="{66C266CE-5410-45BC-B185-EA22FC430F3D}"/>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F4668DC-857F-487D-BFFA-8C0CA5037977}" type="slidenum">
              <a:rPr lang="fr-BE" smtClean="0"/>
              <a:t>‹N°›</a:t>
            </a:fld>
            <a:endParaRPr lang="fr-BE"/>
          </a:p>
        </p:txBody>
      </p:sp>
    </p:spTree>
    <p:extLst>
      <p:ext uri="{BB962C8B-B14F-4D97-AF65-F5344CB8AC3E}">
        <p14:creationId xmlns:p14="http://schemas.microsoft.com/office/powerpoint/2010/main" val="3694913637"/>
      </p:ext>
    </p:extLst>
  </p:cSld>
  <p:clrMap bg1="lt1" tx1="dk1" bg2="lt2" tx2="dk2" accent1="accent1" accent2="accent2" accent3="accent3" accent4="accent4" accent5="accent5" accent6="accent6" hlink="hlink" folHlink="folHlink"/>
  <p:sldLayoutIdLst>
    <p:sldLayoutId id="2147483870" r:id="rId1"/>
    <p:sldLayoutId id="2147483871" r:id="rId2"/>
    <p:sldLayoutId id="2147483872" r:id="rId3"/>
    <p:sldLayoutId id="2147483873" r:id="rId4"/>
    <p:sldLayoutId id="2147483874" r:id="rId5"/>
    <p:sldLayoutId id="2147483875" r:id="rId6"/>
    <p:sldLayoutId id="2147483876" r:id="rId7"/>
    <p:sldLayoutId id="2147483877" r:id="rId8"/>
    <p:sldLayoutId id="2147483878" r:id="rId9"/>
    <p:sldLayoutId id="2147483879" r:id="rId10"/>
    <p:sldLayoutId id="2147483880" r:id="rId11"/>
    <p:sldLayoutId id="2147483881" r:id="rId12"/>
    <p:sldLayoutId id="2147483882" r:id="rId13"/>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6.xml"/><Relationship Id="rId1" Type="http://schemas.openxmlformats.org/officeDocument/2006/relationships/vmlDrawing" Target="../drawings/vmlDrawing1.vml"/><Relationship Id="rId4" Type="http://schemas.openxmlformats.org/officeDocument/2006/relationships/image" Target="../media/image17.png"/></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6.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120.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audio" Target="../media/audio5.wav"/><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audio" Target="../media/audio4.wav"/><Relationship Id="rId5" Type="http://schemas.openxmlformats.org/officeDocument/2006/relationships/audio" Target="../media/audio3.wav"/><Relationship Id="rId4" Type="http://schemas.openxmlformats.org/officeDocument/2006/relationships/audio" Target="../media/audio2.wav"/></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1143000" y="1293338"/>
            <a:ext cx="6858000" cy="3274592"/>
          </a:xfrm>
        </p:spPr>
        <p:txBody>
          <a:bodyPr vert="horz" lIns="91440" tIns="45720" rIns="91440" bIns="45720" rtlCol="0" anchor="ctr">
            <a:normAutofit/>
          </a:bodyPr>
          <a:lstStyle/>
          <a:p>
            <a:pPr algn="ctr" defTabSz="914400"/>
            <a:r>
              <a:rPr lang="en-US" sz="5800" kern="1200">
                <a:solidFill>
                  <a:schemeClr val="tx1"/>
                </a:solidFill>
                <a:latin typeface="+mj-lt"/>
                <a:ea typeface="+mj-ea"/>
                <a:cs typeface="+mj-cs"/>
              </a:rPr>
              <a:t>Chapter 4. Analysis and modeling tools in dependability
</a:t>
            </a:r>
          </a:p>
        </p:txBody>
      </p:sp>
      <p:sp>
        <p:nvSpPr>
          <p:cNvPr id="3" name="Espace réservé du texte 2"/>
          <p:cNvSpPr>
            <a:spLocks noGrp="1"/>
          </p:cNvSpPr>
          <p:nvPr>
            <p:ph type="body" idx="1"/>
          </p:nvPr>
        </p:nvSpPr>
        <p:spPr>
          <a:xfrm>
            <a:off x="1143000" y="5514052"/>
            <a:ext cx="6858000" cy="651910"/>
          </a:xfrm>
        </p:spPr>
        <p:txBody>
          <a:bodyPr vert="horz" lIns="91440" tIns="45720" rIns="91440" bIns="45720" rtlCol="0" anchor="ctr">
            <a:normAutofit/>
          </a:bodyPr>
          <a:lstStyle/>
          <a:p>
            <a:pPr algn="ctr" defTabSz="914400">
              <a:spcBef>
                <a:spcPts val="1000"/>
              </a:spcBef>
            </a:pPr>
            <a:r>
              <a:rPr lang="en-US" sz="2400" kern="1200">
                <a:solidFill>
                  <a:schemeClr val="tx1"/>
                </a:solidFill>
                <a:latin typeface="+mn-lt"/>
                <a:ea typeface="+mn-ea"/>
                <a:cs typeface="+mn-cs"/>
              </a:rPr>
              <a:t>Latifa.dekhici@univ-usto.dz</a:t>
            </a:r>
          </a:p>
        </p:txBody>
      </p:sp>
    </p:spTree>
    <p:extLst>
      <p:ext uri="{BB962C8B-B14F-4D97-AF65-F5344CB8AC3E}">
        <p14:creationId xmlns:p14="http://schemas.microsoft.com/office/powerpoint/2010/main" val="26040000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err="1"/>
              <a:t>Reliability</a:t>
            </a:r>
            <a:r>
              <a:rPr lang="fr-FR" dirty="0"/>
              <a:t> Diagram: Example</a:t>
            </a:r>
          </a:p>
        </p:txBody>
      </p:sp>
      <p:pic>
        <p:nvPicPr>
          <p:cNvPr id="5" name="Image 4"/>
          <p:cNvPicPr>
            <a:picLocks noChangeAspect="1"/>
          </p:cNvPicPr>
          <p:nvPr/>
        </p:nvPicPr>
        <p:blipFill>
          <a:blip r:embed="rId2"/>
          <a:srcRect b="12632"/>
          <a:stretch>
            <a:fillRect/>
          </a:stretch>
        </p:blipFill>
        <p:spPr>
          <a:xfrm>
            <a:off x="824759" y="2132856"/>
            <a:ext cx="7179575" cy="3456385"/>
          </a:xfrm>
          <a:prstGeom prst="rect">
            <a:avLst/>
          </a:prstGeom>
        </p:spPr>
      </p:pic>
    </p:spTree>
    <p:extLst>
      <p:ext uri="{BB962C8B-B14F-4D97-AF65-F5344CB8AC3E}">
        <p14:creationId xmlns:p14="http://schemas.microsoft.com/office/powerpoint/2010/main" val="39150041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Architecture
</a:t>
            </a:r>
          </a:p>
        </p:txBody>
      </p:sp>
      <p:pic>
        <p:nvPicPr>
          <p:cNvPr id="4" name="Picture 3"/>
          <p:cNvPicPr>
            <a:picLocks noGrp="1" noChangeAspect="1" noChangeArrowheads="1"/>
          </p:cNvPicPr>
          <p:nvPr>
            <p:ph idx="1"/>
          </p:nvPr>
        </p:nvPicPr>
        <p:blipFill>
          <a:blip r:embed="rId2"/>
          <a:stretch>
            <a:fillRect/>
          </a:stretch>
        </p:blipFill>
        <p:spPr bwMode="auto">
          <a:xfrm>
            <a:off x="609600" y="1930400"/>
            <a:ext cx="7784241" cy="3946872"/>
          </a:xfrm>
          <a:prstGeom prst="rect">
            <a:avLst/>
          </a:prstGeom>
          <a:noFill/>
          <a:ln w="9525">
            <a:noFill/>
            <a:miter lim="800000"/>
          </a:ln>
          <a:effectLst/>
        </p:spPr>
      </p:pic>
    </p:spTree>
    <p:extLst>
      <p:ext uri="{BB962C8B-B14F-4D97-AF65-F5344CB8AC3E}">
        <p14:creationId xmlns:p14="http://schemas.microsoft.com/office/powerpoint/2010/main" val="18089649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603504" y="4586599"/>
            <a:ext cx="3651884" cy="1325563"/>
          </a:xfrm>
        </p:spPr>
        <p:txBody>
          <a:bodyPr anchor="t">
            <a:normAutofit/>
          </a:bodyPr>
          <a:lstStyle/>
          <a:p>
            <a:r>
              <a:rPr lang="fr-FR" sz="2900">
                <a:solidFill>
                  <a:schemeClr val="tx2"/>
                </a:solidFill>
              </a:rPr>
              <a:t>Architecture Diagram ?
</a:t>
            </a:r>
          </a:p>
        </p:txBody>
      </p:sp>
      <p:pic>
        <p:nvPicPr>
          <p:cNvPr id="5" name="Picture 4" descr="Rolls of blueprints">
            <a:extLst>
              <a:ext uri="{FF2B5EF4-FFF2-40B4-BE49-F238E27FC236}">
                <a16:creationId xmlns:a16="http://schemas.microsoft.com/office/drawing/2014/main" id="{39B3A186-9B24-6F45-4EFF-DFF9CBB420FF}"/>
              </a:ext>
            </a:extLst>
          </p:cNvPr>
          <p:cNvPicPr>
            <a:picLocks noChangeAspect="1"/>
          </p:cNvPicPr>
          <p:nvPr/>
        </p:nvPicPr>
        <p:blipFill rotWithShape="1">
          <a:blip r:embed="rId2"/>
          <a:srcRect l="53835" r="-1" b="-1"/>
          <a:stretch/>
        </p:blipFill>
        <p:spPr>
          <a:xfrm>
            <a:off x="4400550" y="10"/>
            <a:ext cx="4743108" cy="6857990"/>
          </a:xfrm>
          <a:prstGeom prst="rect">
            <a:avLst/>
          </a:prstGeom>
        </p:spPr>
      </p:pic>
    </p:spTree>
    <p:extLst>
      <p:ext uri="{BB962C8B-B14F-4D97-AF65-F5344CB8AC3E}">
        <p14:creationId xmlns:p14="http://schemas.microsoft.com/office/powerpoint/2010/main" val="25542587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28650" y="332656"/>
            <a:ext cx="7463197" cy="1325563"/>
          </a:xfrm>
        </p:spPr>
        <p:txBody>
          <a:bodyPr/>
          <a:lstStyle/>
          <a:p>
            <a:r>
              <a:rPr lang="fr-FR" dirty="0" err="1"/>
              <a:t>Analysis</a:t>
            </a:r>
            <a:r>
              <a:rPr lang="fr-FR" dirty="0"/>
              <a:t> </a:t>
            </a:r>
            <a:r>
              <a:rPr lang="fr-FR" dirty="0" err="1"/>
              <a:t>with</a:t>
            </a:r>
            <a:r>
              <a:rPr lang="fr-FR" dirty="0"/>
              <a:t> </a:t>
            </a:r>
            <a:r>
              <a:rPr lang="fr-FR" dirty="0" err="1"/>
              <a:t>Reliability</a:t>
            </a:r>
            <a:r>
              <a:rPr lang="fr-FR" dirty="0"/>
              <a:t> Diagram
</a:t>
            </a:r>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1006568231"/>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614930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603504" y="5116529"/>
            <a:ext cx="7944130" cy="1000655"/>
          </a:xfrm>
        </p:spPr>
        <p:txBody>
          <a:bodyPr vert="horz" lIns="91440" tIns="45720" rIns="91440" bIns="45720" rtlCol="0" anchor="t">
            <a:normAutofit/>
          </a:bodyPr>
          <a:lstStyle/>
          <a:p>
            <a:r>
              <a:rPr lang="en-US" sz="4000" b="1" dirty="0"/>
              <a:t>3. Cause Tree and Fault Tree</a:t>
            </a:r>
          </a:p>
        </p:txBody>
      </p:sp>
      <p:sp>
        <p:nvSpPr>
          <p:cNvPr id="3" name="Espace réservé du texte 2"/>
          <p:cNvSpPr>
            <a:spLocks noGrp="1"/>
          </p:cNvSpPr>
          <p:nvPr>
            <p:ph type="body" idx="1"/>
          </p:nvPr>
        </p:nvSpPr>
        <p:spPr>
          <a:xfrm>
            <a:off x="603504" y="4580785"/>
            <a:ext cx="7062673" cy="484374"/>
          </a:xfrm>
        </p:spPr>
        <p:txBody>
          <a:bodyPr vert="horz" lIns="91440" tIns="45720" rIns="91440" bIns="45720" rtlCol="0" anchor="b">
            <a:noAutofit/>
          </a:bodyPr>
          <a:lstStyle/>
          <a:p>
            <a:r>
              <a:rPr lang="en-US" sz="2000" dirty="0">
                <a:solidFill>
                  <a:schemeClr val="tx2"/>
                </a:solidFill>
              </a:rPr>
              <a:t>Dysfunctional analysis</a:t>
            </a:r>
          </a:p>
        </p:txBody>
      </p:sp>
      <p:pic>
        <p:nvPicPr>
          <p:cNvPr id="5" name="Picture 4" descr="Une image contenant cercle, Caractère coloré, motif, art&#10;&#10;Description générée automatiquement">
            <a:extLst>
              <a:ext uri="{FF2B5EF4-FFF2-40B4-BE49-F238E27FC236}">
                <a16:creationId xmlns:a16="http://schemas.microsoft.com/office/drawing/2014/main" id="{E935EE04-FF5E-F5D4-74F6-0BBC867AF50F}"/>
              </a:ext>
            </a:extLst>
          </p:cNvPr>
          <p:cNvPicPr>
            <a:picLocks noChangeAspect="1"/>
          </p:cNvPicPr>
          <p:nvPr/>
        </p:nvPicPr>
        <p:blipFill rotWithShape="1">
          <a:blip r:embed="rId2"/>
          <a:srcRect t="12624" b="15862"/>
          <a:stretch/>
        </p:blipFill>
        <p:spPr>
          <a:xfrm>
            <a:off x="20" y="10"/>
            <a:ext cx="9143980" cy="4201449"/>
          </a:xfrm>
          <a:prstGeom prst="rect">
            <a:avLst/>
          </a:prstGeom>
        </p:spPr>
      </p:pic>
    </p:spTree>
    <p:extLst>
      <p:ext uri="{BB962C8B-B14F-4D97-AF65-F5344CB8AC3E}">
        <p14:creationId xmlns:p14="http://schemas.microsoft.com/office/powerpoint/2010/main" val="38555023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FCE33A9B-281E-41E9-B0BC-137DDA87E143}"/>
              </a:ext>
            </a:extLst>
          </p:cNvPr>
          <p:cNvSpPr txBox="1"/>
          <p:nvPr/>
        </p:nvSpPr>
        <p:spPr>
          <a:xfrm>
            <a:off x="479160" y="417576"/>
            <a:ext cx="8182230" cy="1249394"/>
          </a:xfrm>
          <a:prstGeom prst="rect">
            <a:avLst/>
          </a:prstGeom>
        </p:spPr>
        <p:txBody>
          <a:bodyPr vert="horz" lIns="91440" tIns="45720" rIns="91440" bIns="45720" rtlCol="0" anchor="ctr">
            <a:normAutofit/>
          </a:bodyPr>
          <a:lstStyle/>
          <a:p>
            <a:pPr algn="ctr" defTabSz="914400">
              <a:lnSpc>
                <a:spcPct val="90000"/>
              </a:lnSpc>
              <a:spcBef>
                <a:spcPct val="0"/>
              </a:spcBef>
              <a:spcAft>
                <a:spcPts val="600"/>
              </a:spcAft>
            </a:pPr>
            <a:r>
              <a:rPr lang="en-US" sz="3600" b="1" kern="1200" dirty="0">
                <a:solidFill>
                  <a:schemeClr val="tx1"/>
                </a:solidFill>
                <a:latin typeface="+mj-lt"/>
                <a:ea typeface="+mj-ea"/>
                <a:cs typeface="+mj-cs"/>
              </a:rPr>
              <a:t>Causes
tree</a:t>
            </a:r>
            <a:endParaRPr lang="en-US" sz="3600" kern="1200" dirty="0">
              <a:solidFill>
                <a:schemeClr val="tx1"/>
              </a:solidFill>
              <a:latin typeface="+mj-lt"/>
              <a:ea typeface="+mj-ea"/>
              <a:cs typeface="+mj-cs"/>
            </a:endParaRPr>
          </a:p>
        </p:txBody>
      </p:sp>
      <p:pic>
        <p:nvPicPr>
          <p:cNvPr id="4" name="Image 3">
            <a:extLst>
              <a:ext uri="{FF2B5EF4-FFF2-40B4-BE49-F238E27FC236}">
                <a16:creationId xmlns:a16="http://schemas.microsoft.com/office/drawing/2014/main" id="{E926635B-63CB-4C1E-B960-19DBE7F596A7}"/>
              </a:ext>
            </a:extLst>
          </p:cNvPr>
          <p:cNvPicPr>
            <a:picLocks noChangeAspect="1"/>
          </p:cNvPicPr>
          <p:nvPr/>
        </p:nvPicPr>
        <p:blipFill>
          <a:blip r:embed="rId2"/>
          <a:stretch>
            <a:fillRect/>
          </a:stretch>
        </p:blipFill>
        <p:spPr>
          <a:xfrm>
            <a:off x="240030" y="2986648"/>
            <a:ext cx="8661654" cy="2880000"/>
          </a:xfrm>
          <a:prstGeom prst="rect">
            <a:avLst/>
          </a:prstGeom>
        </p:spPr>
      </p:pic>
    </p:spTree>
    <p:extLst>
      <p:ext uri="{BB962C8B-B14F-4D97-AF65-F5344CB8AC3E}">
        <p14:creationId xmlns:p14="http://schemas.microsoft.com/office/powerpoint/2010/main" val="38468797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Worm's-eye view of a large tree">
            <a:extLst>
              <a:ext uri="{FF2B5EF4-FFF2-40B4-BE49-F238E27FC236}">
                <a16:creationId xmlns:a16="http://schemas.microsoft.com/office/drawing/2014/main" id="{C7DFE245-CA4C-5A54-BB0E-651316D2A610}"/>
              </a:ext>
            </a:extLst>
          </p:cNvPr>
          <p:cNvPicPr>
            <a:picLocks noChangeAspect="1"/>
          </p:cNvPicPr>
          <p:nvPr/>
        </p:nvPicPr>
        <p:blipFill rotWithShape="1">
          <a:blip r:embed="rId2"/>
          <a:srcRect l="19024" r="44793" b="-1"/>
          <a:stretch/>
        </p:blipFill>
        <p:spPr>
          <a:xfrm>
            <a:off x="3110570" y="10"/>
            <a:ext cx="1424722" cy="6857990"/>
          </a:xfrm>
          <a:custGeom>
            <a:avLst/>
            <a:gdLst/>
            <a:ahLst/>
            <a:cxnLst/>
            <a:rect l="l" t="t" r="r" b="b"/>
            <a:pathLst>
              <a:path w="4956582" h="6858000">
                <a:moveTo>
                  <a:pt x="0" y="0"/>
                </a:moveTo>
                <a:lnTo>
                  <a:pt x="4161807" y="0"/>
                </a:lnTo>
                <a:lnTo>
                  <a:pt x="4176560" y="27485"/>
                </a:lnTo>
                <a:cubicBezTo>
                  <a:pt x="4666464" y="986552"/>
                  <a:pt x="4956582" y="2177077"/>
                  <a:pt x="4956582" y="3466807"/>
                </a:cubicBezTo>
                <a:cubicBezTo>
                  <a:pt x="4956582" y="4657326"/>
                  <a:pt x="4709381" y="5763316"/>
                  <a:pt x="4286027" y="6680757"/>
                </a:cubicBezTo>
                <a:lnTo>
                  <a:pt x="4199937" y="6858000"/>
                </a:lnTo>
                <a:lnTo>
                  <a:pt x="53039" y="6858000"/>
                </a:lnTo>
                <a:lnTo>
                  <a:pt x="132047" y="6695338"/>
                </a:lnTo>
                <a:cubicBezTo>
                  <a:pt x="555401" y="5777898"/>
                  <a:pt x="802602" y="4671908"/>
                  <a:pt x="802602" y="3481388"/>
                </a:cubicBezTo>
                <a:cubicBezTo>
                  <a:pt x="802602" y="2191659"/>
                  <a:pt x="512484" y="1001134"/>
                  <a:pt x="22579" y="42066"/>
                </a:cubicBezTo>
                <a:close/>
              </a:path>
            </a:pathLst>
          </a:custGeom>
        </p:spPr>
      </p:pic>
      <p:sp>
        <p:nvSpPr>
          <p:cNvPr id="2" name="Titre 1">
            <a:extLst>
              <a:ext uri="{FF2B5EF4-FFF2-40B4-BE49-F238E27FC236}">
                <a16:creationId xmlns:a16="http://schemas.microsoft.com/office/drawing/2014/main" id="{16453C45-B852-4C1B-AA5D-82708CA53CB4}"/>
              </a:ext>
            </a:extLst>
          </p:cNvPr>
          <p:cNvSpPr>
            <a:spLocks noGrp="1"/>
          </p:cNvSpPr>
          <p:nvPr>
            <p:ph type="title"/>
          </p:nvPr>
        </p:nvSpPr>
        <p:spPr>
          <a:xfrm>
            <a:off x="466344" y="1161288"/>
            <a:ext cx="2177882" cy="4526280"/>
          </a:xfrm>
        </p:spPr>
        <p:txBody>
          <a:bodyPr vert="horz" lIns="91440" tIns="45720" rIns="91440" bIns="45720" rtlCol="0" anchor="ctr">
            <a:normAutofit/>
          </a:bodyPr>
          <a:lstStyle/>
          <a:p>
            <a:r>
              <a:rPr lang="en-US" sz="2800" b="1"/>
              <a:t>Cause Tree: Limitations 
</a:t>
            </a:r>
            <a:endParaRPr lang="en-US" sz="2800"/>
          </a:p>
        </p:txBody>
      </p:sp>
      <p:sp>
        <p:nvSpPr>
          <p:cNvPr id="3" name="ZoneTexte 2">
            <a:extLst>
              <a:ext uri="{FF2B5EF4-FFF2-40B4-BE49-F238E27FC236}">
                <a16:creationId xmlns:a16="http://schemas.microsoft.com/office/drawing/2014/main" id="{C748128E-7C2F-4BDE-B0C4-A5E1FB1FE189}"/>
              </a:ext>
            </a:extLst>
          </p:cNvPr>
          <p:cNvSpPr txBox="1"/>
          <p:nvPr/>
        </p:nvSpPr>
        <p:spPr>
          <a:xfrm>
            <a:off x="4686501" y="932688"/>
            <a:ext cx="3991155" cy="4992624"/>
          </a:xfrm>
          <a:prstGeom prst="rect">
            <a:avLst/>
          </a:prstGeom>
        </p:spPr>
        <p:txBody>
          <a:bodyPr vert="horz" lIns="91440" tIns="45720" rIns="91440" bIns="45720" rtlCol="0" anchor="ctr">
            <a:normAutofit/>
          </a:bodyPr>
          <a:lstStyle/>
          <a:p>
            <a:pPr marL="214313" indent="-228600" defTabSz="914400">
              <a:lnSpc>
                <a:spcPct val="90000"/>
              </a:lnSpc>
              <a:spcAft>
                <a:spcPts val="600"/>
              </a:spcAft>
              <a:buFont typeface="Arial" panose="020B0604020202020204" pitchFamily="34" charset="0"/>
              <a:buChar char="•"/>
            </a:pPr>
            <a:r>
              <a:rPr lang="en-US" sz="2400" dirty="0"/>
              <a:t>The cause tree does not distinguish the difference between &lt;&lt; OR &gt;&gt; combinations and &lt;&lt; AND &gt;&gt; combinations between different events</a:t>
            </a:r>
            <a:r>
              <a:rPr lang="en-US" sz="1600" dirty="0"/>
              <a:t>.</a:t>
            </a:r>
          </a:p>
        </p:txBody>
      </p:sp>
    </p:spTree>
    <p:extLst>
      <p:ext uri="{BB962C8B-B14F-4D97-AF65-F5344CB8AC3E}">
        <p14:creationId xmlns:p14="http://schemas.microsoft.com/office/powerpoint/2010/main" val="9011473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err="1"/>
              <a:t>Fault</a:t>
            </a:r>
            <a:r>
              <a:rPr lang="fr-FR" dirty="0"/>
              <a:t> </a:t>
            </a:r>
            <a:r>
              <a:rPr lang="fr-FR" dirty="0" err="1"/>
              <a:t>Tree</a:t>
            </a:r>
            <a:endParaRPr lang="fr-FR" dirty="0"/>
          </a:p>
        </p:txBody>
      </p:sp>
      <p:sp>
        <p:nvSpPr>
          <p:cNvPr id="4" name="Rectangle 3"/>
          <p:cNvSpPr>
            <a:spLocks noChangeArrowheads="1"/>
          </p:cNvSpPr>
          <p:nvPr/>
        </p:nvSpPr>
        <p:spPr bwMode="auto">
          <a:xfrm>
            <a:off x="1619672" y="2467744"/>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5" name="Objet 4"/>
          <p:cNvGraphicFramePr>
            <a:graphicFrameLocks noChangeAspect="1"/>
          </p:cNvGraphicFramePr>
          <p:nvPr>
            <p:extLst>
              <p:ext uri="{D42A27DB-BD31-4B8C-83A1-F6EECF244321}">
                <p14:modId xmlns:p14="http://schemas.microsoft.com/office/powerpoint/2010/main" val="2639346989"/>
              </p:ext>
            </p:extLst>
          </p:nvPr>
        </p:nvGraphicFramePr>
        <p:xfrm>
          <a:off x="1844745" y="1608352"/>
          <a:ext cx="5112568" cy="5215644"/>
        </p:xfrm>
        <a:graphic>
          <a:graphicData uri="http://schemas.openxmlformats.org/presentationml/2006/ole">
            <mc:AlternateContent xmlns:mc="http://schemas.openxmlformats.org/markup-compatibility/2006">
              <mc:Choice xmlns:v="urn:schemas-microsoft-com:vml" Requires="v">
                <p:oleObj spid="_x0000_s1055" name="Image bitmap" r:id="rId3" imgW="3666667" imgH="3742857" progId="Paint.Picture">
                  <p:embed/>
                </p:oleObj>
              </mc:Choice>
              <mc:Fallback>
                <p:oleObj name="Image bitmap" r:id="rId3" imgW="3666667" imgH="3742857" progId="Paint.Picture">
                  <p:embed/>
                  <p:pic>
                    <p:nvPicPr>
                      <p:cNvPr id="0" name="OLE substitute image"/>
                      <p:cNvPicPr/>
                      <p:nvPr/>
                    </p:nvPicPr>
                    <p:blipFill>
                      <a:blip r:embed="rId4">
                        <a:extLst>
                          <a:ext uri="{28A0092B-C50C-407E-A947-70E740481C1C}">
                            <a14:useLocalDpi xmlns:a14="http://schemas.microsoft.com/office/drawing/2010/main" val="0"/>
                          </a:ext>
                        </a:extLst>
                      </a:blip>
                      <a:stretch>
                        <a:fillRect/>
                      </a:stretch>
                    </p:blipFill>
                    <p:spPr>
                      <a:xfrm>
                        <a:off x="1844745" y="1608352"/>
                        <a:ext cx="5112568" cy="5215644"/>
                      </a:xfrm>
                      <a:prstGeom prst="rect">
                        <a:avLst/>
                      </a:prstGeom>
                      <a:noFill/>
                    </p:spPr>
                  </p:pic>
                </p:oleObj>
              </mc:Fallback>
            </mc:AlternateContent>
          </a:graphicData>
        </a:graphic>
      </p:graphicFrame>
    </p:spTree>
    <p:extLst>
      <p:ext uri="{BB962C8B-B14F-4D97-AF65-F5344CB8AC3E}">
        <p14:creationId xmlns:p14="http://schemas.microsoft.com/office/powerpoint/2010/main" val="26126512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err="1"/>
              <a:t>Fault</a:t>
            </a:r>
            <a:r>
              <a:rPr lang="fr-FR" dirty="0"/>
              <a:t> </a:t>
            </a:r>
            <a:r>
              <a:rPr lang="fr-FR" dirty="0" err="1"/>
              <a:t>tree</a:t>
            </a:r>
            <a:r>
              <a:rPr lang="fr-FR" dirty="0"/>
              <a:t>: Example 2
</a:t>
            </a:r>
          </a:p>
        </p:txBody>
      </p:sp>
      <p:pic>
        <p:nvPicPr>
          <p:cNvPr id="4" name="Image 3"/>
          <p:cNvPicPr>
            <a:picLocks noChangeAspect="1"/>
          </p:cNvPicPr>
          <p:nvPr/>
        </p:nvPicPr>
        <p:blipFill>
          <a:blip r:embed="rId2"/>
          <a:stretch>
            <a:fillRect/>
          </a:stretch>
        </p:blipFill>
        <p:spPr>
          <a:xfrm>
            <a:off x="755576" y="1904948"/>
            <a:ext cx="6595933" cy="4711382"/>
          </a:xfrm>
          <a:prstGeom prst="rect">
            <a:avLst/>
          </a:prstGeom>
        </p:spPr>
      </p:pic>
    </p:spTree>
    <p:extLst>
      <p:ext uri="{BB962C8B-B14F-4D97-AF65-F5344CB8AC3E}">
        <p14:creationId xmlns:p14="http://schemas.microsoft.com/office/powerpoint/2010/main" val="32243688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err="1"/>
              <a:t>Fault</a:t>
            </a:r>
            <a:r>
              <a:rPr lang="fr-FR" dirty="0"/>
              <a:t> </a:t>
            </a:r>
            <a:r>
              <a:rPr lang="fr-FR" dirty="0" err="1"/>
              <a:t>tree</a:t>
            </a:r>
            <a:r>
              <a:rPr lang="fr-FR" dirty="0"/>
              <a:t>: Example 3
</a:t>
            </a:r>
          </a:p>
        </p:txBody>
      </p:sp>
      <p:pic>
        <p:nvPicPr>
          <p:cNvPr id="3" name="Ima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7584" y="2147887"/>
            <a:ext cx="5458916" cy="4079023"/>
          </a:xfrm>
          <a:prstGeom prst="rect">
            <a:avLst/>
          </a:prstGeom>
        </p:spPr>
      </p:pic>
    </p:spTree>
    <p:extLst>
      <p:ext uri="{BB962C8B-B14F-4D97-AF65-F5344CB8AC3E}">
        <p14:creationId xmlns:p14="http://schemas.microsoft.com/office/powerpoint/2010/main" val="24143410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5314149" y="640080"/>
            <a:ext cx="3147699" cy="3566160"/>
          </a:xfrm>
        </p:spPr>
        <p:txBody>
          <a:bodyPr vert="horz" lIns="91440" tIns="45720" rIns="91440" bIns="45720" rtlCol="0" anchor="b">
            <a:normAutofit/>
          </a:bodyPr>
          <a:lstStyle/>
          <a:p>
            <a:r>
              <a:rPr lang="en-US" sz="2900"/>
              <a:t>Acknowledgements</a:t>
            </a:r>
          </a:p>
        </p:txBody>
      </p:sp>
      <p:sp>
        <p:nvSpPr>
          <p:cNvPr id="3" name="Espace réservé du texte 2"/>
          <p:cNvSpPr>
            <a:spLocks noGrp="1"/>
          </p:cNvSpPr>
          <p:nvPr>
            <p:ph type="body" idx="1"/>
          </p:nvPr>
        </p:nvSpPr>
        <p:spPr>
          <a:xfrm>
            <a:off x="5312873" y="4636008"/>
            <a:ext cx="3148975" cy="1572768"/>
          </a:xfrm>
        </p:spPr>
        <p:txBody>
          <a:bodyPr vert="horz" lIns="91440" tIns="45720" rIns="91440" bIns="45720" rtlCol="0">
            <a:normAutofit/>
          </a:bodyPr>
          <a:lstStyle/>
          <a:p>
            <a:r>
              <a:rPr lang="en-US" sz="2000"/>
              <a:t>Based on the presentations of : Safraoui, Cherifi MA., Megherbi A., Kechar I,Benallou I, Temmar M.(promotion 2019-2020) </a:t>
            </a:r>
          </a:p>
        </p:txBody>
      </p:sp>
      <p:pic>
        <p:nvPicPr>
          <p:cNvPr id="5" name="Picture 4">
            <a:extLst>
              <a:ext uri="{FF2B5EF4-FFF2-40B4-BE49-F238E27FC236}">
                <a16:creationId xmlns:a16="http://schemas.microsoft.com/office/drawing/2014/main" id="{F0A7AD27-A1B3-31D2-E292-30CB213796CB}"/>
              </a:ext>
            </a:extLst>
          </p:cNvPr>
          <p:cNvPicPr>
            <a:picLocks noChangeAspect="1"/>
          </p:cNvPicPr>
          <p:nvPr/>
        </p:nvPicPr>
        <p:blipFill rotWithShape="1">
          <a:blip r:embed="rId2"/>
          <a:srcRect r="8178" b="-1"/>
          <a:stretch/>
        </p:blipFill>
        <p:spPr>
          <a:xfrm>
            <a:off x="650018" y="1216968"/>
            <a:ext cx="4062196" cy="4424065"/>
          </a:xfrm>
          <a:custGeom>
            <a:avLst/>
            <a:gdLst/>
            <a:ahLst/>
            <a:cxnLst/>
            <a:rect l="l" t="t" r="r" b="b"/>
            <a:pathLst>
              <a:path w="5531320" h="4424065">
                <a:moveTo>
                  <a:pt x="4292328" y="3931444"/>
                </a:moveTo>
                <a:cubicBezTo>
                  <a:pt x="3830135" y="4131325"/>
                  <a:pt x="3346708" y="4259111"/>
                  <a:pt x="2855653" y="4364392"/>
                </a:cubicBezTo>
                <a:lnTo>
                  <a:pt x="2855525" y="4364392"/>
                </a:lnTo>
                <a:cubicBezTo>
                  <a:pt x="3386634" y="4394018"/>
                  <a:pt x="3853531" y="4210158"/>
                  <a:pt x="4292328" y="3931444"/>
                </a:cubicBezTo>
                <a:close/>
                <a:moveTo>
                  <a:pt x="4302118" y="3923561"/>
                </a:moveTo>
                <a:lnTo>
                  <a:pt x="4301102" y="3924959"/>
                </a:lnTo>
                <a:lnTo>
                  <a:pt x="4302881" y="3924959"/>
                </a:lnTo>
                <a:close/>
                <a:moveTo>
                  <a:pt x="3885572" y="334733"/>
                </a:moveTo>
                <a:cubicBezTo>
                  <a:pt x="4046889" y="406840"/>
                  <a:pt x="4203653" y="488713"/>
                  <a:pt x="4355013" y="579880"/>
                </a:cubicBezTo>
                <a:cubicBezTo>
                  <a:pt x="4662082" y="768063"/>
                  <a:pt x="4933803" y="995790"/>
                  <a:pt x="5144619" y="1290779"/>
                </a:cubicBezTo>
                <a:cubicBezTo>
                  <a:pt x="5314365" y="1528042"/>
                  <a:pt x="5426258" y="1789591"/>
                  <a:pt x="5468598" y="2088522"/>
                </a:cubicBezTo>
                <a:cubicBezTo>
                  <a:pt x="5479330" y="2001424"/>
                  <a:pt x="5480182" y="1913385"/>
                  <a:pt x="5471141" y="1826083"/>
                </a:cubicBezTo>
                <a:cubicBezTo>
                  <a:pt x="5455337" y="1662962"/>
                  <a:pt x="5406307" y="1504799"/>
                  <a:pt x="5327080" y="1361348"/>
                </a:cubicBezTo>
                <a:cubicBezTo>
                  <a:pt x="5206160" y="1140233"/>
                  <a:pt x="5033362" y="965782"/>
                  <a:pt x="4833354" y="816507"/>
                </a:cubicBezTo>
                <a:cubicBezTo>
                  <a:pt x="4597235" y="640276"/>
                  <a:pt x="4336322" y="509438"/>
                  <a:pt x="4063457" y="400724"/>
                </a:cubicBezTo>
                <a:cubicBezTo>
                  <a:pt x="4033360" y="388607"/>
                  <a:pt x="4003060" y="376909"/>
                  <a:pt x="3972544" y="365631"/>
                </a:cubicBezTo>
                <a:cubicBezTo>
                  <a:pt x="3943680" y="354950"/>
                  <a:pt x="3914563" y="345033"/>
                  <a:pt x="3885572" y="334733"/>
                </a:cubicBezTo>
                <a:close/>
                <a:moveTo>
                  <a:pt x="3865737" y="329520"/>
                </a:moveTo>
                <a:cubicBezTo>
                  <a:pt x="3865737" y="329520"/>
                  <a:pt x="3865737" y="330410"/>
                  <a:pt x="3866500" y="330537"/>
                </a:cubicBezTo>
                <a:lnTo>
                  <a:pt x="3869806" y="330156"/>
                </a:lnTo>
                <a:close/>
                <a:moveTo>
                  <a:pt x="2219772" y="85645"/>
                </a:moveTo>
                <a:cubicBezTo>
                  <a:pt x="2206943" y="84005"/>
                  <a:pt x="2193910" y="85264"/>
                  <a:pt x="2181627" y="89333"/>
                </a:cubicBezTo>
                <a:cubicBezTo>
                  <a:pt x="1932920" y="125113"/>
                  <a:pt x="1690800" y="197118"/>
                  <a:pt x="1462972" y="303073"/>
                </a:cubicBezTo>
                <a:cubicBezTo>
                  <a:pt x="971789" y="529528"/>
                  <a:pt x="578130" y="865460"/>
                  <a:pt x="308698" y="1338461"/>
                </a:cubicBezTo>
                <a:cubicBezTo>
                  <a:pt x="180225" y="1561852"/>
                  <a:pt x="97653" y="1808638"/>
                  <a:pt x="65840" y="2064364"/>
                </a:cubicBezTo>
                <a:cubicBezTo>
                  <a:pt x="71943" y="2050505"/>
                  <a:pt x="77284" y="2036391"/>
                  <a:pt x="82115" y="2022150"/>
                </a:cubicBezTo>
                <a:cubicBezTo>
                  <a:pt x="170104" y="1763653"/>
                  <a:pt x="279580" y="1515073"/>
                  <a:pt x="423261" y="1282260"/>
                </a:cubicBezTo>
                <a:cubicBezTo>
                  <a:pt x="630770" y="945565"/>
                  <a:pt x="895371" y="664944"/>
                  <a:pt x="1231812" y="454001"/>
                </a:cubicBezTo>
                <a:cubicBezTo>
                  <a:pt x="1535193" y="263783"/>
                  <a:pt x="1866802" y="149729"/>
                  <a:pt x="2219772" y="85645"/>
                </a:cubicBezTo>
                <a:close/>
                <a:moveTo>
                  <a:pt x="2612541" y="836"/>
                </a:moveTo>
                <a:cubicBezTo>
                  <a:pt x="2715914" y="-4250"/>
                  <a:pt x="2831240" y="14695"/>
                  <a:pt x="2946311" y="35548"/>
                </a:cubicBezTo>
                <a:cubicBezTo>
                  <a:pt x="3291652" y="98106"/>
                  <a:pt x="3631144" y="182915"/>
                  <a:pt x="3961100" y="303581"/>
                </a:cubicBezTo>
                <a:cubicBezTo>
                  <a:pt x="4278341" y="419543"/>
                  <a:pt x="4581341" y="563350"/>
                  <a:pt x="4854588" y="764502"/>
                </a:cubicBezTo>
                <a:cubicBezTo>
                  <a:pt x="5067438" y="921152"/>
                  <a:pt x="5250408" y="1105521"/>
                  <a:pt x="5377813" y="1339732"/>
                </a:cubicBezTo>
                <a:cubicBezTo>
                  <a:pt x="5459812" y="1489986"/>
                  <a:pt x="5510304" y="1655396"/>
                  <a:pt x="5526198" y="1825829"/>
                </a:cubicBezTo>
                <a:cubicBezTo>
                  <a:pt x="5538277" y="1951327"/>
                  <a:pt x="5527342" y="2074917"/>
                  <a:pt x="5510558" y="2199398"/>
                </a:cubicBezTo>
                <a:cubicBezTo>
                  <a:pt x="5502967" y="2266991"/>
                  <a:pt x="5502713" y="2335195"/>
                  <a:pt x="5509796" y="2402839"/>
                </a:cubicBezTo>
                <a:cubicBezTo>
                  <a:pt x="5534208" y="2664197"/>
                  <a:pt x="5468472" y="2926051"/>
                  <a:pt x="5323520" y="3144890"/>
                </a:cubicBezTo>
                <a:cubicBezTo>
                  <a:pt x="5201340" y="3332234"/>
                  <a:pt x="5041042" y="3491719"/>
                  <a:pt x="4853062" y="3612932"/>
                </a:cubicBezTo>
                <a:cubicBezTo>
                  <a:pt x="4671110" y="3732072"/>
                  <a:pt x="4498566" y="3864563"/>
                  <a:pt x="4316359" y="3982940"/>
                </a:cubicBezTo>
                <a:cubicBezTo>
                  <a:pt x="4019717" y="4175573"/>
                  <a:pt x="3701077" y="4317347"/>
                  <a:pt x="3352557" y="4386771"/>
                </a:cubicBezTo>
                <a:cubicBezTo>
                  <a:pt x="3160954" y="4425590"/>
                  <a:pt x="2964456" y="4434173"/>
                  <a:pt x="2770207" y="4412201"/>
                </a:cubicBezTo>
                <a:cubicBezTo>
                  <a:pt x="2685525" y="4402537"/>
                  <a:pt x="2599953" y="4402410"/>
                  <a:pt x="2514889" y="4393637"/>
                </a:cubicBezTo>
                <a:cubicBezTo>
                  <a:pt x="2307137" y="4370851"/>
                  <a:pt x="2102209" y="4327277"/>
                  <a:pt x="1903167" y="4263562"/>
                </a:cubicBezTo>
                <a:cubicBezTo>
                  <a:pt x="1560623" y="4156119"/>
                  <a:pt x="1238932" y="4006972"/>
                  <a:pt x="948393" y="3794249"/>
                </a:cubicBezTo>
                <a:cubicBezTo>
                  <a:pt x="647554" y="3573897"/>
                  <a:pt x="396813" y="3308660"/>
                  <a:pt x="223634" y="2975526"/>
                </a:cubicBezTo>
                <a:cubicBezTo>
                  <a:pt x="129454" y="2796370"/>
                  <a:pt x="67150" y="2602198"/>
                  <a:pt x="39520" y="2401695"/>
                </a:cubicBezTo>
                <a:cubicBezTo>
                  <a:pt x="34510" y="2367555"/>
                  <a:pt x="26729" y="2333872"/>
                  <a:pt x="16252" y="2300991"/>
                </a:cubicBezTo>
                <a:cubicBezTo>
                  <a:pt x="-9179" y="2218598"/>
                  <a:pt x="-24" y="2135695"/>
                  <a:pt x="11801" y="2053556"/>
                </a:cubicBezTo>
                <a:cubicBezTo>
                  <a:pt x="93686" y="1480615"/>
                  <a:pt x="377868" y="1021983"/>
                  <a:pt x="812850" y="651084"/>
                </a:cubicBezTo>
                <a:cubicBezTo>
                  <a:pt x="1176755" y="340201"/>
                  <a:pt x="1598260" y="146042"/>
                  <a:pt x="2066810" y="52586"/>
                </a:cubicBezTo>
                <a:cubicBezTo>
                  <a:pt x="2154544" y="35039"/>
                  <a:pt x="2243041" y="23087"/>
                  <a:pt x="2332046" y="14441"/>
                </a:cubicBezTo>
                <a:cubicBezTo>
                  <a:pt x="2421052" y="5794"/>
                  <a:pt x="2508913" y="2107"/>
                  <a:pt x="2612541" y="836"/>
                </a:cubicBezTo>
                <a:close/>
              </a:path>
            </a:pathLst>
          </a:custGeom>
        </p:spPr>
      </p:pic>
    </p:spTree>
    <p:extLst>
      <p:ext uri="{BB962C8B-B14F-4D97-AF65-F5344CB8AC3E}">
        <p14:creationId xmlns:p14="http://schemas.microsoft.com/office/powerpoint/2010/main" val="19691393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Symbols
</a:t>
            </a:r>
            <a:endParaRPr lang="fr-FR" dirty="0"/>
          </a:p>
        </p:txBody>
      </p:sp>
    </p:spTree>
    <p:extLst>
      <p:ext uri="{BB962C8B-B14F-4D97-AF65-F5344CB8AC3E}">
        <p14:creationId xmlns:p14="http://schemas.microsoft.com/office/powerpoint/2010/main" val="40402513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err="1"/>
              <a:t>Fault</a:t>
            </a:r>
            <a:r>
              <a:rPr lang="fr-FR" dirty="0"/>
              <a:t> </a:t>
            </a:r>
            <a:r>
              <a:rPr lang="fr-FR" dirty="0" err="1"/>
              <a:t>Tree</a:t>
            </a:r>
            <a:r>
              <a:rPr lang="fr-FR" dirty="0"/>
              <a:t>: Qualitative vs. </a:t>
            </a:r>
            <a:r>
              <a:rPr lang="fr-FR" dirty="0" err="1"/>
              <a:t>quantitive</a:t>
            </a:r>
            <a:r>
              <a:rPr lang="fr-FR" dirty="0"/>
              <a:t> </a:t>
            </a:r>
            <a:r>
              <a:rPr lang="fr-FR" dirty="0" err="1"/>
              <a:t>Analysis</a:t>
            </a:r>
            <a:r>
              <a:rPr lang="fr-FR" dirty="0"/>
              <a:t>
</a:t>
            </a:r>
          </a:p>
        </p:txBody>
      </p:sp>
      <p:graphicFrame>
        <p:nvGraphicFramePr>
          <p:cNvPr id="4" name="Diagramme 3"/>
          <p:cNvGraphicFramePr/>
          <p:nvPr>
            <p:extLst>
              <p:ext uri="{D42A27DB-BD31-4B8C-83A1-F6EECF244321}">
                <p14:modId xmlns:p14="http://schemas.microsoft.com/office/powerpoint/2010/main" val="85689850"/>
              </p:ext>
            </p:extLst>
          </p:nvPr>
        </p:nvGraphicFramePr>
        <p:xfrm>
          <a:off x="575942" y="2420888"/>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046194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err="1"/>
              <a:t>Fault</a:t>
            </a:r>
            <a:r>
              <a:rPr lang="fr-FR" dirty="0"/>
              <a:t> </a:t>
            </a:r>
            <a:r>
              <a:rPr lang="fr-FR" dirty="0" err="1"/>
              <a:t>Tree</a:t>
            </a:r>
            <a:r>
              <a:rPr lang="fr-FR" dirty="0"/>
              <a:t>:</a:t>
            </a:r>
            <a:br>
              <a:rPr lang="fr-FR" dirty="0"/>
            </a:br>
            <a:r>
              <a:rPr lang="fr-FR" dirty="0"/>
              <a:t>Truth Table</a:t>
            </a:r>
          </a:p>
        </p:txBody>
      </p:sp>
      <p:pic>
        <p:nvPicPr>
          <p:cNvPr id="3" name="Ima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7584" y="2147887"/>
            <a:ext cx="4220058" cy="3153321"/>
          </a:xfrm>
          <a:prstGeom prst="rect">
            <a:avLst/>
          </a:prstGeom>
        </p:spPr>
      </p:pic>
      <p:graphicFrame>
        <p:nvGraphicFramePr>
          <p:cNvPr id="4" name="Tableau 3"/>
          <p:cNvGraphicFramePr>
            <a:graphicFrameLocks noGrp="1"/>
          </p:cNvGraphicFramePr>
          <p:nvPr>
            <p:extLst>
              <p:ext uri="{D42A27DB-BD31-4B8C-83A1-F6EECF244321}">
                <p14:modId xmlns:p14="http://schemas.microsoft.com/office/powerpoint/2010/main" val="1911343226"/>
              </p:ext>
            </p:extLst>
          </p:nvPr>
        </p:nvGraphicFramePr>
        <p:xfrm>
          <a:off x="5148064" y="2147887"/>
          <a:ext cx="3672408" cy="3337560"/>
        </p:xfrm>
        <a:graphic>
          <a:graphicData uri="http://schemas.openxmlformats.org/drawingml/2006/table">
            <a:tbl>
              <a:tblPr firstRow="1" bandRow="1">
                <a:tableStyleId>{5C22544A-7EE6-4342-B048-85BDC9FD1C3A}</a:tableStyleId>
              </a:tblPr>
              <a:tblGrid>
                <a:gridCol w="918102">
                  <a:extLst>
                    <a:ext uri="{9D8B030D-6E8A-4147-A177-3AD203B41FA5}">
                      <a16:colId xmlns:a16="http://schemas.microsoft.com/office/drawing/2014/main" val="20000"/>
                    </a:ext>
                  </a:extLst>
                </a:gridCol>
                <a:gridCol w="918102">
                  <a:extLst>
                    <a:ext uri="{9D8B030D-6E8A-4147-A177-3AD203B41FA5}">
                      <a16:colId xmlns:a16="http://schemas.microsoft.com/office/drawing/2014/main" val="20001"/>
                    </a:ext>
                  </a:extLst>
                </a:gridCol>
                <a:gridCol w="918102">
                  <a:extLst>
                    <a:ext uri="{9D8B030D-6E8A-4147-A177-3AD203B41FA5}">
                      <a16:colId xmlns:a16="http://schemas.microsoft.com/office/drawing/2014/main" val="20002"/>
                    </a:ext>
                  </a:extLst>
                </a:gridCol>
                <a:gridCol w="918102">
                  <a:extLst>
                    <a:ext uri="{9D8B030D-6E8A-4147-A177-3AD203B41FA5}">
                      <a16:colId xmlns:a16="http://schemas.microsoft.com/office/drawing/2014/main" val="20003"/>
                    </a:ext>
                  </a:extLst>
                </a:gridCol>
              </a:tblGrid>
              <a:tr h="370840">
                <a:tc>
                  <a:txBody>
                    <a:bodyPr/>
                    <a:lstStyle/>
                    <a:p>
                      <a:r>
                        <a:rPr lang="fr-FR" dirty="0"/>
                        <a:t>A</a:t>
                      </a:r>
                    </a:p>
                  </a:txBody>
                  <a:tcPr/>
                </a:tc>
                <a:tc>
                  <a:txBody>
                    <a:bodyPr/>
                    <a:lstStyle/>
                    <a:p>
                      <a:r>
                        <a:rPr lang="fr-FR"/>
                        <a:t>B</a:t>
                      </a:r>
                    </a:p>
                  </a:txBody>
                  <a:tcPr/>
                </a:tc>
                <a:tc>
                  <a:txBody>
                    <a:bodyPr/>
                    <a:lstStyle/>
                    <a:p>
                      <a:r>
                        <a:rPr lang="fr-FR"/>
                        <a:t>C</a:t>
                      </a:r>
                    </a:p>
                  </a:txBody>
                  <a:tcPr/>
                </a:tc>
                <a:tc>
                  <a:txBody>
                    <a:bodyPr/>
                    <a:lstStyle/>
                    <a:p>
                      <a:r>
                        <a:rPr lang="fr-FR" dirty="0"/>
                        <a:t>Failure </a:t>
                      </a:r>
                    </a:p>
                  </a:txBody>
                  <a:tcPr/>
                </a:tc>
                <a:extLst>
                  <a:ext uri="{0D108BD9-81ED-4DB2-BD59-A6C34878D82A}">
                    <a16:rowId xmlns:a16="http://schemas.microsoft.com/office/drawing/2014/main" val="10000"/>
                  </a:ext>
                </a:extLst>
              </a:tr>
              <a:tr h="370840">
                <a:tc>
                  <a:txBody>
                    <a:bodyPr/>
                    <a:lstStyle/>
                    <a:p>
                      <a:r>
                        <a:rPr lang="fr-FR"/>
                        <a:t>0</a:t>
                      </a:r>
                    </a:p>
                  </a:txBody>
                  <a:tcPr/>
                </a:tc>
                <a:tc>
                  <a:txBody>
                    <a:bodyPr/>
                    <a:lstStyle/>
                    <a:p>
                      <a:r>
                        <a:rPr lang="fr-FR"/>
                        <a:t>1</a:t>
                      </a:r>
                    </a:p>
                  </a:txBody>
                  <a:tcPr/>
                </a:tc>
                <a:tc>
                  <a:txBody>
                    <a:bodyPr/>
                    <a:lstStyle/>
                    <a:p>
                      <a:r>
                        <a:rPr lang="fr-FR"/>
                        <a:t>1</a:t>
                      </a:r>
                    </a:p>
                  </a:txBody>
                  <a:tcPr/>
                </a:tc>
                <a:tc>
                  <a:txBody>
                    <a:bodyPr/>
                    <a:lstStyle/>
                    <a:p>
                      <a:r>
                        <a:rPr lang="fr-FR"/>
                        <a:t>1</a:t>
                      </a:r>
                    </a:p>
                  </a:txBody>
                  <a:tcPr/>
                </a:tc>
                <a:extLst>
                  <a:ext uri="{0D108BD9-81ED-4DB2-BD59-A6C34878D82A}">
                    <a16:rowId xmlns:a16="http://schemas.microsoft.com/office/drawing/2014/main" val="10001"/>
                  </a:ext>
                </a:extLst>
              </a:tr>
              <a:tr h="370840">
                <a:tc>
                  <a:txBody>
                    <a:bodyPr/>
                    <a:lstStyle/>
                    <a:p>
                      <a:r>
                        <a:rPr lang="fr-FR" b="1">
                          <a:solidFill>
                            <a:schemeClr val="accent4">
                              <a:lumMod val="60000"/>
                              <a:lumOff val="40000"/>
                            </a:schemeClr>
                          </a:solidFill>
                        </a:rPr>
                        <a:t>0</a:t>
                      </a:r>
                    </a:p>
                  </a:txBody>
                  <a:tcPr/>
                </a:tc>
                <a:tc>
                  <a:txBody>
                    <a:bodyPr/>
                    <a:lstStyle/>
                    <a:p>
                      <a:r>
                        <a:rPr lang="fr-FR" b="1">
                          <a:solidFill>
                            <a:schemeClr val="accent4">
                              <a:lumMod val="60000"/>
                              <a:lumOff val="40000"/>
                            </a:schemeClr>
                          </a:solidFill>
                        </a:rPr>
                        <a:t>0</a:t>
                      </a:r>
                    </a:p>
                  </a:txBody>
                  <a:tcPr/>
                </a:tc>
                <a:tc>
                  <a:txBody>
                    <a:bodyPr/>
                    <a:lstStyle/>
                    <a:p>
                      <a:r>
                        <a:rPr lang="fr-FR" b="1">
                          <a:solidFill>
                            <a:schemeClr val="accent4">
                              <a:lumMod val="60000"/>
                              <a:lumOff val="40000"/>
                            </a:schemeClr>
                          </a:solidFill>
                        </a:rPr>
                        <a:t>1</a:t>
                      </a:r>
                    </a:p>
                  </a:txBody>
                  <a:tcPr/>
                </a:tc>
                <a:tc>
                  <a:txBody>
                    <a:bodyPr/>
                    <a:lstStyle/>
                    <a:p>
                      <a:r>
                        <a:rPr lang="fr-FR" b="1">
                          <a:solidFill>
                            <a:schemeClr val="accent4">
                              <a:lumMod val="60000"/>
                              <a:lumOff val="40000"/>
                            </a:schemeClr>
                          </a:solidFill>
                        </a:rPr>
                        <a:t>1</a:t>
                      </a:r>
                    </a:p>
                  </a:txBody>
                  <a:tcPr/>
                </a:tc>
                <a:extLst>
                  <a:ext uri="{0D108BD9-81ED-4DB2-BD59-A6C34878D82A}">
                    <a16:rowId xmlns:a16="http://schemas.microsoft.com/office/drawing/2014/main" val="10002"/>
                  </a:ext>
                </a:extLst>
              </a:tr>
              <a:tr h="370840">
                <a:tc>
                  <a:txBody>
                    <a:bodyPr/>
                    <a:lstStyle/>
                    <a:p>
                      <a:r>
                        <a:rPr lang="fr-FR" b="1">
                          <a:solidFill>
                            <a:schemeClr val="accent4">
                              <a:lumMod val="60000"/>
                              <a:lumOff val="40000"/>
                            </a:schemeClr>
                          </a:solidFill>
                        </a:rPr>
                        <a:t>0</a:t>
                      </a:r>
                    </a:p>
                  </a:txBody>
                  <a:tcPr/>
                </a:tc>
                <a:tc>
                  <a:txBody>
                    <a:bodyPr/>
                    <a:lstStyle/>
                    <a:p>
                      <a:r>
                        <a:rPr lang="fr-FR" b="1">
                          <a:solidFill>
                            <a:schemeClr val="accent4">
                              <a:lumMod val="60000"/>
                              <a:lumOff val="40000"/>
                            </a:schemeClr>
                          </a:solidFill>
                        </a:rPr>
                        <a:t>1</a:t>
                      </a:r>
                    </a:p>
                  </a:txBody>
                  <a:tcPr/>
                </a:tc>
                <a:tc>
                  <a:txBody>
                    <a:bodyPr/>
                    <a:lstStyle/>
                    <a:p>
                      <a:r>
                        <a:rPr lang="fr-FR" b="1">
                          <a:solidFill>
                            <a:schemeClr val="accent4">
                              <a:lumMod val="60000"/>
                              <a:lumOff val="40000"/>
                            </a:schemeClr>
                          </a:solidFill>
                        </a:rPr>
                        <a:t>1</a:t>
                      </a:r>
                    </a:p>
                  </a:txBody>
                  <a:tcPr/>
                </a:tc>
                <a:tc>
                  <a:txBody>
                    <a:bodyPr/>
                    <a:lstStyle/>
                    <a:p>
                      <a:r>
                        <a:rPr lang="fr-FR" b="1">
                          <a:solidFill>
                            <a:schemeClr val="accent4">
                              <a:lumMod val="60000"/>
                              <a:lumOff val="40000"/>
                            </a:schemeClr>
                          </a:solidFill>
                        </a:rPr>
                        <a:t>1</a:t>
                      </a:r>
                    </a:p>
                  </a:txBody>
                  <a:tcPr/>
                </a:tc>
                <a:extLst>
                  <a:ext uri="{0D108BD9-81ED-4DB2-BD59-A6C34878D82A}">
                    <a16:rowId xmlns:a16="http://schemas.microsoft.com/office/drawing/2014/main" val="10003"/>
                  </a:ext>
                </a:extLst>
              </a:tr>
              <a:tr h="370840">
                <a:tc>
                  <a:txBody>
                    <a:bodyPr/>
                    <a:lstStyle/>
                    <a:p>
                      <a:r>
                        <a:rPr lang="fr-FR" b="1">
                          <a:solidFill>
                            <a:schemeClr val="accent4">
                              <a:lumMod val="60000"/>
                              <a:lumOff val="40000"/>
                            </a:schemeClr>
                          </a:solidFill>
                        </a:rPr>
                        <a:t>0</a:t>
                      </a:r>
                    </a:p>
                  </a:txBody>
                  <a:tcPr/>
                </a:tc>
                <a:tc>
                  <a:txBody>
                    <a:bodyPr/>
                    <a:lstStyle/>
                    <a:p>
                      <a:r>
                        <a:rPr lang="fr-FR" b="1">
                          <a:solidFill>
                            <a:schemeClr val="accent4">
                              <a:lumMod val="60000"/>
                              <a:lumOff val="40000"/>
                            </a:schemeClr>
                          </a:solidFill>
                        </a:rPr>
                        <a:t>0</a:t>
                      </a:r>
                    </a:p>
                  </a:txBody>
                  <a:tcPr/>
                </a:tc>
                <a:tc>
                  <a:txBody>
                    <a:bodyPr/>
                    <a:lstStyle/>
                    <a:p>
                      <a:r>
                        <a:rPr lang="fr-FR" b="1">
                          <a:solidFill>
                            <a:schemeClr val="accent4">
                              <a:lumMod val="60000"/>
                              <a:lumOff val="40000"/>
                            </a:schemeClr>
                          </a:solidFill>
                        </a:rPr>
                        <a:t>0</a:t>
                      </a:r>
                    </a:p>
                  </a:txBody>
                  <a:tcPr/>
                </a:tc>
                <a:tc>
                  <a:txBody>
                    <a:bodyPr/>
                    <a:lstStyle/>
                    <a:p>
                      <a:r>
                        <a:rPr lang="fr-FR" b="1">
                          <a:solidFill>
                            <a:schemeClr val="accent4">
                              <a:lumMod val="60000"/>
                              <a:lumOff val="40000"/>
                            </a:schemeClr>
                          </a:solidFill>
                        </a:rPr>
                        <a:t>1</a:t>
                      </a:r>
                    </a:p>
                  </a:txBody>
                  <a:tcPr/>
                </a:tc>
                <a:extLst>
                  <a:ext uri="{0D108BD9-81ED-4DB2-BD59-A6C34878D82A}">
                    <a16:rowId xmlns:a16="http://schemas.microsoft.com/office/drawing/2014/main" val="10004"/>
                  </a:ext>
                </a:extLst>
              </a:tr>
              <a:tr h="370840">
                <a:tc>
                  <a:txBody>
                    <a:bodyPr/>
                    <a:lstStyle/>
                    <a:p>
                      <a:r>
                        <a:rPr lang="fr-FR">
                          <a:solidFill>
                            <a:srgbClr val="FFC000"/>
                          </a:solidFill>
                        </a:rPr>
                        <a:t>1</a:t>
                      </a:r>
                    </a:p>
                  </a:txBody>
                  <a:tcPr/>
                </a:tc>
                <a:tc>
                  <a:txBody>
                    <a:bodyPr/>
                    <a:lstStyle/>
                    <a:p>
                      <a:r>
                        <a:rPr lang="fr-FR">
                          <a:solidFill>
                            <a:srgbClr val="FFC000"/>
                          </a:solidFill>
                        </a:rPr>
                        <a:t>0</a:t>
                      </a:r>
                    </a:p>
                  </a:txBody>
                  <a:tcPr/>
                </a:tc>
                <a:tc>
                  <a:txBody>
                    <a:bodyPr/>
                    <a:lstStyle/>
                    <a:p>
                      <a:r>
                        <a:rPr lang="fr-FR">
                          <a:solidFill>
                            <a:srgbClr val="FFC000"/>
                          </a:solidFill>
                        </a:rPr>
                        <a:t>1</a:t>
                      </a:r>
                    </a:p>
                  </a:txBody>
                  <a:tcPr/>
                </a:tc>
                <a:tc>
                  <a:txBody>
                    <a:bodyPr/>
                    <a:lstStyle/>
                    <a:p>
                      <a:r>
                        <a:rPr lang="fr-FR">
                          <a:solidFill>
                            <a:srgbClr val="FFC000"/>
                          </a:solidFill>
                        </a:rPr>
                        <a:t>1</a:t>
                      </a:r>
                    </a:p>
                  </a:txBody>
                  <a:tcPr/>
                </a:tc>
                <a:extLst>
                  <a:ext uri="{0D108BD9-81ED-4DB2-BD59-A6C34878D82A}">
                    <a16:rowId xmlns:a16="http://schemas.microsoft.com/office/drawing/2014/main" val="10005"/>
                  </a:ext>
                </a:extLst>
              </a:tr>
              <a:tr h="370840">
                <a:tc>
                  <a:txBody>
                    <a:bodyPr/>
                    <a:lstStyle/>
                    <a:p>
                      <a:r>
                        <a:rPr lang="fr-FR">
                          <a:solidFill>
                            <a:srgbClr val="FFC000"/>
                          </a:solidFill>
                        </a:rPr>
                        <a:t>1</a:t>
                      </a:r>
                    </a:p>
                  </a:txBody>
                  <a:tcPr/>
                </a:tc>
                <a:tc>
                  <a:txBody>
                    <a:bodyPr/>
                    <a:lstStyle/>
                    <a:p>
                      <a:r>
                        <a:rPr lang="fr-FR">
                          <a:solidFill>
                            <a:srgbClr val="FFC000"/>
                          </a:solidFill>
                        </a:rPr>
                        <a:t>1</a:t>
                      </a:r>
                    </a:p>
                  </a:txBody>
                  <a:tcPr/>
                </a:tc>
                <a:tc>
                  <a:txBody>
                    <a:bodyPr/>
                    <a:lstStyle/>
                    <a:p>
                      <a:r>
                        <a:rPr lang="fr-FR">
                          <a:solidFill>
                            <a:srgbClr val="FFC000"/>
                          </a:solidFill>
                        </a:rPr>
                        <a:t>1</a:t>
                      </a:r>
                    </a:p>
                  </a:txBody>
                  <a:tcPr/>
                </a:tc>
                <a:tc>
                  <a:txBody>
                    <a:bodyPr/>
                    <a:lstStyle/>
                    <a:p>
                      <a:r>
                        <a:rPr lang="fr-FR">
                          <a:solidFill>
                            <a:srgbClr val="FFC000"/>
                          </a:solidFill>
                        </a:rPr>
                        <a:t>1</a:t>
                      </a:r>
                    </a:p>
                  </a:txBody>
                  <a:tcPr/>
                </a:tc>
                <a:extLst>
                  <a:ext uri="{0D108BD9-81ED-4DB2-BD59-A6C34878D82A}">
                    <a16:rowId xmlns:a16="http://schemas.microsoft.com/office/drawing/2014/main" val="10006"/>
                  </a:ext>
                </a:extLst>
              </a:tr>
              <a:tr h="370840">
                <a:tc>
                  <a:txBody>
                    <a:bodyPr/>
                    <a:lstStyle/>
                    <a:p>
                      <a:r>
                        <a:rPr lang="fr-FR">
                          <a:solidFill>
                            <a:srgbClr val="FFC000"/>
                          </a:solidFill>
                        </a:rPr>
                        <a:t>1</a:t>
                      </a:r>
                    </a:p>
                  </a:txBody>
                  <a:tcPr/>
                </a:tc>
                <a:tc>
                  <a:txBody>
                    <a:bodyPr/>
                    <a:lstStyle/>
                    <a:p>
                      <a:r>
                        <a:rPr lang="fr-FR">
                          <a:solidFill>
                            <a:srgbClr val="FFC000"/>
                          </a:solidFill>
                        </a:rPr>
                        <a:t>0</a:t>
                      </a:r>
                    </a:p>
                  </a:txBody>
                  <a:tcPr/>
                </a:tc>
                <a:tc>
                  <a:txBody>
                    <a:bodyPr/>
                    <a:lstStyle/>
                    <a:p>
                      <a:r>
                        <a:rPr lang="fr-FR">
                          <a:solidFill>
                            <a:srgbClr val="FFC000"/>
                          </a:solidFill>
                        </a:rPr>
                        <a:t>0</a:t>
                      </a:r>
                    </a:p>
                  </a:txBody>
                  <a:tcPr/>
                </a:tc>
                <a:tc>
                  <a:txBody>
                    <a:bodyPr/>
                    <a:lstStyle/>
                    <a:p>
                      <a:r>
                        <a:rPr lang="fr-FR">
                          <a:solidFill>
                            <a:srgbClr val="FFC000"/>
                          </a:solidFill>
                        </a:rPr>
                        <a:t>1</a:t>
                      </a:r>
                    </a:p>
                  </a:txBody>
                  <a:tcPr/>
                </a:tc>
                <a:extLst>
                  <a:ext uri="{0D108BD9-81ED-4DB2-BD59-A6C34878D82A}">
                    <a16:rowId xmlns:a16="http://schemas.microsoft.com/office/drawing/2014/main" val="10007"/>
                  </a:ext>
                </a:extLst>
              </a:tr>
              <a:tr h="370840">
                <a:tc>
                  <a:txBody>
                    <a:bodyPr/>
                    <a:lstStyle/>
                    <a:p>
                      <a:endParaRPr lang="fr-FR">
                        <a:solidFill>
                          <a:srgbClr val="FFC000"/>
                        </a:solidFill>
                      </a:endParaRPr>
                    </a:p>
                  </a:txBody>
                  <a:tcPr/>
                </a:tc>
                <a:tc>
                  <a:txBody>
                    <a:bodyPr/>
                    <a:lstStyle/>
                    <a:p>
                      <a:endParaRPr lang="fr-FR">
                        <a:solidFill>
                          <a:srgbClr val="FFC000"/>
                        </a:solidFill>
                      </a:endParaRPr>
                    </a:p>
                  </a:txBody>
                  <a:tcPr/>
                </a:tc>
                <a:tc>
                  <a:txBody>
                    <a:bodyPr/>
                    <a:lstStyle/>
                    <a:p>
                      <a:endParaRPr lang="fr-FR">
                        <a:solidFill>
                          <a:srgbClr val="FFC000"/>
                        </a:solidFill>
                      </a:endParaRPr>
                    </a:p>
                  </a:txBody>
                  <a:tcPr/>
                </a:tc>
                <a:tc>
                  <a:txBody>
                    <a:bodyPr/>
                    <a:lstStyle/>
                    <a:p>
                      <a:r>
                        <a:rPr lang="fr-FR" dirty="0">
                          <a:solidFill>
                            <a:schemeClr val="tx1"/>
                          </a:solidFill>
                        </a:rPr>
                        <a:t>0</a:t>
                      </a:r>
                    </a:p>
                  </a:txBody>
                  <a:tcPr/>
                </a:tc>
                <a:extLst>
                  <a:ext uri="{0D108BD9-81ED-4DB2-BD59-A6C34878D82A}">
                    <a16:rowId xmlns:a16="http://schemas.microsoft.com/office/drawing/2014/main" val="10008"/>
                  </a:ext>
                </a:extLst>
              </a:tr>
            </a:tbl>
          </a:graphicData>
        </a:graphic>
      </p:graphicFrame>
      <p:sp>
        <p:nvSpPr>
          <p:cNvPr id="5" name="Rectangle 4"/>
          <p:cNvSpPr/>
          <p:nvPr/>
        </p:nvSpPr>
        <p:spPr>
          <a:xfrm>
            <a:off x="5047642" y="2708920"/>
            <a:ext cx="3916846" cy="432048"/>
          </a:xfrm>
          <a:prstGeom prst="rect">
            <a:avLst/>
          </a:pr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p:cNvSpPr/>
          <p:nvPr/>
        </p:nvSpPr>
        <p:spPr>
          <a:xfrm>
            <a:off x="5047642" y="3284984"/>
            <a:ext cx="3916846" cy="2016224"/>
          </a:xfrm>
          <a:prstGeom prst="rect">
            <a:avLst/>
          </a:prstGeom>
          <a:no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mc:AlternateContent xmlns:mc="http://schemas.openxmlformats.org/markup-compatibility/2006">
        <mc:Choice xmlns:a14="http://schemas.microsoft.com/office/drawing/2010/main" Requires="a14">
          <p:sp>
            <p:nvSpPr>
              <p:cNvPr id="7" name="ZoneTexte 6"/>
              <p:cNvSpPr txBox="1"/>
              <p:nvPr/>
            </p:nvSpPr>
            <p:spPr>
              <a:xfrm>
                <a:off x="359246" y="5661248"/>
                <a:ext cx="7886699" cy="1292662"/>
              </a:xfrm>
              <a:prstGeom prst="rect">
                <a:avLst/>
              </a:prstGeom>
              <a:noFill/>
            </p:spPr>
            <p:txBody>
              <a:bodyPr wrap="square" rtlCol="0">
                <a:spAutoFit/>
              </a:bodyPr>
              <a:lstStyle/>
              <a:p>
                <a:r>
                  <a:rPr lang="fr-FR" sz="2400" b="1" dirty="0"/>
                  <a:t>Output=((</a:t>
                </a:r>
                <a14:m>
                  <m:oMath xmlns:m="http://schemas.openxmlformats.org/officeDocument/2006/math">
                    <m:acc>
                      <m:accPr>
                        <m:chr m:val="̅"/>
                        <m:ctrlPr>
                          <a:rPr lang="fr-FR" sz="2400" b="1" i="1" smtClean="0">
                            <a:solidFill>
                              <a:schemeClr val="accent4"/>
                            </a:solidFill>
                            <a:latin typeface="Cambria Math" panose="02040503050406030204" pitchFamily="18" charset="0"/>
                          </a:rPr>
                        </m:ctrlPr>
                      </m:accPr>
                      <m:e>
                        <m:r>
                          <a:rPr lang="fr-FR" sz="2400" b="1" i="1" smtClean="0">
                            <a:solidFill>
                              <a:schemeClr val="accent4"/>
                            </a:solidFill>
                            <a:latin typeface="Cambria Math" panose="02040503050406030204" pitchFamily="18" charset="0"/>
                          </a:rPr>
                          <m:t>𝑨</m:t>
                        </m:r>
                      </m:e>
                    </m:acc>
                    <m:r>
                      <a:rPr lang="fr-FR" sz="2400" b="1" i="0" smtClean="0">
                        <a:solidFill>
                          <a:schemeClr val="accent4"/>
                        </a:solidFill>
                        <a:latin typeface="Cambria Math" panose="02040503050406030204" pitchFamily="18" charset="0"/>
                      </a:rPr>
                      <m:t> </m:t>
                    </m:r>
                  </m:oMath>
                </a14:m>
                <a:r>
                  <a:rPr lang="fr-FR" sz="2400" b="1" dirty="0">
                    <a:solidFill>
                      <a:schemeClr val="accent4"/>
                    </a:solidFill>
                  </a:rPr>
                  <a:t>B C</a:t>
                </a:r>
                <a:r>
                  <a:rPr lang="fr-FR" sz="2400" b="1" dirty="0"/>
                  <a:t>)+(</a:t>
                </a:r>
                <a:r>
                  <a:rPr lang="fr-FR" sz="2400" b="1" dirty="0">
                    <a:solidFill>
                      <a:srgbClr val="002060"/>
                    </a:solidFill>
                  </a:rPr>
                  <a:t>C+</a:t>
                </a:r>
                <a14:m>
                  <m:oMath xmlns:m="http://schemas.openxmlformats.org/officeDocument/2006/math">
                    <m:acc>
                      <m:accPr>
                        <m:chr m:val="̅"/>
                        <m:ctrlPr>
                          <a:rPr lang="fr-FR" sz="2400" b="1" i="1" smtClean="0">
                            <a:latin typeface="Cambria Math" panose="02040503050406030204" pitchFamily="18" charset="0"/>
                          </a:rPr>
                        </m:ctrlPr>
                      </m:accPr>
                      <m:e>
                        <m:r>
                          <a:rPr lang="fr-FR" sz="2400" b="1" i="1" smtClean="0">
                            <a:solidFill>
                              <a:srgbClr val="002060"/>
                            </a:solidFill>
                            <a:latin typeface="Cambria Math" panose="02040503050406030204" pitchFamily="18" charset="0"/>
                          </a:rPr>
                          <m:t>𝑩</m:t>
                        </m:r>
                      </m:e>
                    </m:acc>
                  </m:oMath>
                </a14:m>
                <a:r>
                  <a:rPr lang="fr-FR" sz="2400" b="1" dirty="0"/>
                  <a:t>)</a:t>
                </a:r>
              </a:p>
              <a:p>
                <a:r>
                  <a:rPr lang="fr-FR" dirty="0" err="1"/>
                  <a:t>After</a:t>
                </a:r>
                <a:r>
                  <a:rPr lang="fr-FR" dirty="0"/>
                  <a:t> simplification F=…..</a:t>
                </a:r>
              </a:p>
              <a:p>
                <a:r>
                  <a:rPr lang="en-US" dirty="0"/>
                  <a:t>It can sometimes be inferred that the system is faulty regardless of some events
</a:t>
                </a:r>
                <a:endParaRPr lang="fr-FR" dirty="0"/>
              </a:p>
            </p:txBody>
          </p:sp>
        </mc:Choice>
        <mc:Fallback>
          <p:sp>
            <p:nvSpPr>
              <p:cNvPr id="7" name="ZoneTexte 6"/>
              <p:cNvSpPr txBox="1">
                <a:spLocks noRot="1" noChangeAspect="1" noMove="1" noResize="1" noEditPoints="1" noAdjustHandles="1" noChangeArrowheads="1" noChangeShapeType="1" noTextEdit="1"/>
              </p:cNvSpPr>
              <p:nvPr/>
            </p:nvSpPr>
            <p:spPr>
              <a:xfrm>
                <a:off x="359246" y="5661248"/>
                <a:ext cx="7886699" cy="1292662"/>
              </a:xfrm>
              <a:prstGeom prst="rect">
                <a:avLst/>
              </a:prstGeom>
              <a:blipFill>
                <a:blip r:embed="rId3"/>
                <a:stretch>
                  <a:fillRect l="-1236" t="-3774"/>
                </a:stretch>
              </a:blipFill>
            </p:spPr>
            <p:txBody>
              <a:bodyPr/>
              <a:lstStyle/>
              <a:p>
                <a:r>
                  <a:rPr lang="fr-FR">
                    <a:noFill/>
                  </a:rPr>
                  <a:t> </a:t>
                </a:r>
              </a:p>
            </p:txBody>
          </p:sp>
        </mc:Fallback>
      </mc:AlternateContent>
    </p:spTree>
    <p:extLst>
      <p:ext uri="{BB962C8B-B14F-4D97-AF65-F5344CB8AC3E}">
        <p14:creationId xmlns:p14="http://schemas.microsoft.com/office/powerpoint/2010/main" val="31841586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err="1"/>
              <a:t>Fault</a:t>
            </a:r>
            <a:r>
              <a:rPr lang="fr-FR" dirty="0"/>
              <a:t> </a:t>
            </a:r>
            <a:r>
              <a:rPr lang="fr-FR" dirty="0" err="1"/>
              <a:t>Tree</a:t>
            </a:r>
            <a:r>
              <a:rPr lang="fr-FR" dirty="0"/>
              <a:t>:</a:t>
            </a:r>
            <a:br>
              <a:rPr lang="fr-FR" dirty="0"/>
            </a:br>
            <a:r>
              <a:rPr lang="fr-FR" dirty="0" err="1"/>
              <a:t>Probabilistic</a:t>
            </a:r>
            <a:r>
              <a:rPr lang="fr-FR" dirty="0"/>
              <a:t> estimation</a:t>
            </a:r>
          </a:p>
        </p:txBody>
      </p:sp>
      <mc:AlternateContent xmlns:mc="http://schemas.openxmlformats.org/markup-compatibility/2006" xmlns:a14="http://schemas.microsoft.com/office/drawing/2010/main">
        <mc:Choice Requires="a14">
          <p:sp>
            <p:nvSpPr>
              <p:cNvPr id="7" name="ZoneTexte 6"/>
              <p:cNvSpPr txBox="1"/>
              <p:nvPr/>
            </p:nvSpPr>
            <p:spPr>
              <a:xfrm>
                <a:off x="323529" y="2348880"/>
                <a:ext cx="6480720" cy="4462760"/>
              </a:xfrm>
              <a:prstGeom prst="rect">
                <a:avLst/>
              </a:prstGeom>
              <a:noFill/>
            </p:spPr>
            <p:txBody>
              <a:bodyPr wrap="square" rtlCol="0">
                <a:spAutoFit/>
              </a:bodyPr>
              <a:lstStyle/>
              <a:p>
                <a:pPr algn="ctr"/>
                <a:r>
                  <a:rPr lang="fr-FR" sz="2800" b="1" dirty="0">
                    <a:solidFill>
                      <a:schemeClr val="accent4"/>
                    </a:solidFill>
                  </a:rPr>
                  <a:t>X ou Y= X+Y</a:t>
                </a:r>
              </a:p>
              <a:p>
                <a:pPr algn="ctr"/>
                <a:r>
                  <a:rPr lang="fr-FR" sz="2800" b="1" dirty="0">
                    <a:solidFill>
                      <a:schemeClr val="accent4"/>
                    </a:solidFill>
                  </a:rPr>
                  <a:t>X et Y= XY</a:t>
                </a:r>
              </a:p>
              <a:p>
                <a:pPr algn="ctr"/>
                <a:r>
                  <a:rPr lang="fr-FR" sz="2800" b="1" dirty="0">
                    <a:solidFill>
                      <a:schemeClr val="accent4"/>
                    </a:solidFill>
                  </a:rPr>
                  <a:t>P(non X)=1-P(X)</a:t>
                </a:r>
              </a:p>
              <a:p>
                <a:pPr algn="ctr"/>
                <a:r>
                  <a:rPr lang="fr-FR" sz="2800" b="1" dirty="0">
                    <a:solidFill>
                      <a:schemeClr val="accent4"/>
                    </a:solidFill>
                  </a:rPr>
                  <a:t>P(X+Y)=P(X)+P(Y)- P(X)*P(Y)</a:t>
                </a:r>
              </a:p>
              <a:p>
                <a:pPr algn="ctr"/>
                <a:r>
                  <a:rPr lang="fr-FR" sz="2800" b="1" dirty="0">
                    <a:solidFill>
                      <a:schemeClr val="accent4"/>
                    </a:solidFill>
                  </a:rPr>
                  <a:t>P(XY)=P(X)*P(Y)</a:t>
                </a:r>
              </a:p>
              <a:p>
                <a:r>
                  <a:rPr lang="fr-FR" sz="2400" b="1" dirty="0"/>
                  <a:t>P(A)=0.4 P(B)=0.1 P(C) =0.2</a:t>
                </a:r>
              </a:p>
              <a:p>
                <a:r>
                  <a:rPr lang="fr-FR" sz="2400" b="1" dirty="0"/>
                  <a:t>1-R=F=P</a:t>
                </a:r>
                <a14:m>
                  <m:oMath xmlns:m="http://schemas.openxmlformats.org/officeDocument/2006/math">
                    <m:r>
                      <a:rPr lang="fr-FR" sz="2400" b="1" i="1" smtClean="0">
                        <a:solidFill>
                          <a:schemeClr val="accent4"/>
                        </a:solidFill>
                        <a:latin typeface="Cambria Math" panose="02040503050406030204" pitchFamily="18" charset="0"/>
                      </a:rPr>
                      <m:t>(</m:t>
                    </m:r>
                    <m:acc>
                      <m:accPr>
                        <m:chr m:val="̅"/>
                        <m:ctrlPr>
                          <a:rPr lang="fr-FR" sz="2400" b="1" i="1">
                            <a:solidFill>
                              <a:schemeClr val="accent4"/>
                            </a:solidFill>
                            <a:latin typeface="Cambria Math" panose="02040503050406030204" pitchFamily="18" charset="0"/>
                          </a:rPr>
                        </m:ctrlPr>
                      </m:accPr>
                      <m:e>
                        <m:r>
                          <a:rPr lang="fr-FR" sz="2400" b="1" i="1">
                            <a:solidFill>
                              <a:schemeClr val="accent4"/>
                            </a:solidFill>
                            <a:latin typeface="Cambria Math" panose="02040503050406030204" pitchFamily="18" charset="0"/>
                          </a:rPr>
                          <m:t>𝑨</m:t>
                        </m:r>
                      </m:e>
                    </m:acc>
                    <m:r>
                      <a:rPr lang="fr-FR" sz="2400" b="1">
                        <a:solidFill>
                          <a:schemeClr val="accent4"/>
                        </a:solidFill>
                        <a:latin typeface="Cambria Math" panose="02040503050406030204" pitchFamily="18" charset="0"/>
                      </a:rPr>
                      <m:t> </m:t>
                    </m:r>
                  </m:oMath>
                </a14:m>
                <a:r>
                  <a:rPr lang="fr-FR" sz="2400" b="1" dirty="0">
                    <a:solidFill>
                      <a:schemeClr val="accent4"/>
                    </a:solidFill>
                  </a:rPr>
                  <a:t>B C</a:t>
                </a:r>
                <a:r>
                  <a:rPr lang="fr-FR" sz="2400" b="1" dirty="0"/>
                  <a:t>+(</a:t>
                </a:r>
                <a:r>
                  <a:rPr lang="fr-FR" sz="2400" b="1" dirty="0">
                    <a:solidFill>
                      <a:srgbClr val="002060"/>
                    </a:solidFill>
                  </a:rPr>
                  <a:t>C+</a:t>
                </a:r>
                <a14:m>
                  <m:oMath xmlns:m="http://schemas.openxmlformats.org/officeDocument/2006/math">
                    <m:acc>
                      <m:accPr>
                        <m:chr m:val="̅"/>
                        <m:ctrlPr>
                          <a:rPr lang="fr-FR" sz="2400" b="1" i="1">
                            <a:latin typeface="Cambria Math" panose="02040503050406030204" pitchFamily="18" charset="0"/>
                          </a:rPr>
                        </m:ctrlPr>
                      </m:accPr>
                      <m:e>
                        <m:r>
                          <a:rPr lang="fr-FR" sz="2400" b="1" i="1">
                            <a:solidFill>
                              <a:srgbClr val="002060"/>
                            </a:solidFill>
                            <a:latin typeface="Cambria Math" panose="02040503050406030204" pitchFamily="18" charset="0"/>
                          </a:rPr>
                          <m:t>𝑩</m:t>
                        </m:r>
                      </m:e>
                    </m:acc>
                    <m:r>
                      <a:rPr lang="fr-FR" sz="2400" b="1" i="0" smtClean="0">
                        <a:solidFill>
                          <a:srgbClr val="002060"/>
                        </a:solidFill>
                        <a:latin typeface="Cambria Math" panose="02040503050406030204" pitchFamily="18" charset="0"/>
                      </a:rPr>
                      <m:t>))=</m:t>
                    </m:r>
                  </m:oMath>
                </a14:m>
                <a:endParaRPr lang="fr-FR" sz="2400" b="1" dirty="0"/>
              </a:p>
              <a:p>
                <a:r>
                  <a:rPr lang="fr-FR" sz="2400" b="1" dirty="0"/>
                  <a:t>0.6*0.1*0.2+</a:t>
                </a:r>
              </a:p>
              <a:p>
                <a:r>
                  <a:rPr lang="fr-FR" sz="2400" b="1" dirty="0"/>
                  <a:t>0.2+0.9-0.2*0.9</a:t>
                </a:r>
              </a:p>
              <a:p>
                <a:pPr marL="342900" indent="-342900">
                  <a:buFontTx/>
                  <a:buChar char="-"/>
                </a:pPr>
                <a:r>
                  <a:rPr lang="fr-FR" sz="2400" b="1" dirty="0"/>
                  <a:t>(0.6*0.1*0.2)*(0.2+0.9-0.2*0.9)</a:t>
                </a:r>
              </a:p>
              <a:p>
                <a:endParaRPr lang="fr-FR" sz="2400" b="1" dirty="0"/>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7" name="ZoneTexte 6"/>
              <p:cNvSpPr txBox="1">
                <a:spLocks noRot="1" noChangeAspect="1" noMove="1" noResize="1" noEditPoints="1" noAdjustHandles="1" noChangeArrowheads="1" noChangeShapeType="1" noTextEdit="1"/>
              </p:cNvSpPr>
              <p:nvPr/>
            </p:nvSpPr>
            <p:spPr>
              <a:xfrm>
                <a:off x="323529" y="2348880"/>
                <a:ext cx="6480720" cy="4462760"/>
              </a:xfrm>
              <a:prstGeom prst="rect">
                <a:avLst/>
              </a:prstGeom>
              <a:blipFill rotWithShape="0">
                <a:blip r:embed="rId2"/>
                <a:stretch>
                  <a:fillRect l="-1411" t="-1230" r="0" b="0"/>
                </a:stretch>
              </a:blipFill>
            </p:spPr>
            <p:txBody>
              <a:bodyPr/>
              <a:lstStyle/>
              <a:p>
                <a:r>
                  <a:rPr lang="fr-FR">
                    <a:noFill/>
                  </a:rPr>
                  <a:t> </a:t>
                </a:r>
              </a:p>
            </p:txBody>
          </p:sp>
        </mc:Fallback>
      </mc:AlternateContent>
    </p:spTree>
    <p:extLst>
      <p:ext uri="{BB962C8B-B14F-4D97-AF65-F5344CB8AC3E}">
        <p14:creationId xmlns:p14="http://schemas.microsoft.com/office/powerpoint/2010/main" val="42387653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571500" y="5074024"/>
            <a:ext cx="7581900" cy="598032"/>
          </a:xfrm>
        </p:spPr>
        <p:txBody>
          <a:bodyPr vert="horz" lIns="91440" tIns="45720" rIns="91440" bIns="45720" rtlCol="0" anchor="ctr">
            <a:noAutofit/>
          </a:bodyPr>
          <a:lstStyle/>
          <a:p>
            <a:pPr algn="ctr"/>
            <a:r>
              <a:rPr lang="en-US" sz="4000" b="1" dirty="0"/>
              <a:t>4. Petri nets</a:t>
            </a:r>
          </a:p>
        </p:txBody>
      </p:sp>
      <p:pic>
        <p:nvPicPr>
          <p:cNvPr id="6" name="Picture 3" descr="Une image contenant motif&#10;&#10;Description générée automatiquement">
            <a:extLst>
              <a:ext uri="{FF2B5EF4-FFF2-40B4-BE49-F238E27FC236}">
                <a16:creationId xmlns:a16="http://schemas.microsoft.com/office/drawing/2014/main" id="{BC5C6ABC-ECC7-FB9F-DCD0-623EE8F739D4}"/>
              </a:ext>
            </a:extLst>
          </p:cNvPr>
          <p:cNvPicPr>
            <a:picLocks noChangeAspect="1"/>
          </p:cNvPicPr>
          <p:nvPr/>
        </p:nvPicPr>
        <p:blipFill rotWithShape="1">
          <a:blip r:embed="rId2"/>
          <a:srcRect t="12950" b="10676"/>
          <a:stretch/>
        </p:blipFill>
        <p:spPr>
          <a:xfrm>
            <a:off x="20" y="-39"/>
            <a:ext cx="9143980" cy="4172740"/>
          </a:xfrm>
          <a:prstGeom prst="rect">
            <a:avLst/>
          </a:prstGeom>
        </p:spPr>
      </p:pic>
      <p:pic>
        <p:nvPicPr>
          <p:cNvPr id="13" name="Image 12" descr="Une image contenant diagramme, origami, ligne, motif&#10;&#10;Description générée automatiquement">
            <a:extLst>
              <a:ext uri="{FF2B5EF4-FFF2-40B4-BE49-F238E27FC236}">
                <a16:creationId xmlns:a16="http://schemas.microsoft.com/office/drawing/2014/main" id="{317F36AA-9348-4CD1-B7B7-C6D927CD9774}"/>
              </a:ext>
            </a:extLst>
          </p:cNvPr>
          <p:cNvPicPr>
            <a:picLocks noChangeAspect="1"/>
          </p:cNvPicPr>
          <p:nvPr/>
        </p:nvPicPr>
        <p:blipFill rotWithShape="1">
          <a:blip r:embed="rId3"/>
          <a:srcRect t="3905" r="-2" b="-2"/>
          <a:stretch/>
        </p:blipFill>
        <p:spPr>
          <a:xfrm>
            <a:off x="577220" y="692696"/>
            <a:ext cx="6861591" cy="2974186"/>
          </a:xfrm>
          <a:prstGeom prst="rect">
            <a:avLst/>
          </a:prstGeom>
        </p:spPr>
      </p:pic>
    </p:spTree>
    <p:extLst>
      <p:ext uri="{BB962C8B-B14F-4D97-AF65-F5344CB8AC3E}">
        <p14:creationId xmlns:p14="http://schemas.microsoft.com/office/powerpoint/2010/main" val="13485131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a:xfrm>
            <a:off x="1115616" y="881560"/>
            <a:ext cx="7524328" cy="1179288"/>
          </a:xfrm>
        </p:spPr>
        <p:txBody>
          <a:bodyPr/>
          <a:lstStyle/>
          <a:p>
            <a:r>
              <a:rPr lang="en-US" altLang="ko-KR" dirty="0"/>
              <a:t>Petri net</a:t>
            </a:r>
          </a:p>
        </p:txBody>
      </p:sp>
      <p:sp>
        <p:nvSpPr>
          <p:cNvPr id="6" name="Espace réservé du contenu 5"/>
          <p:cNvSpPr>
            <a:spLocks noGrp="1"/>
          </p:cNvSpPr>
          <p:nvPr>
            <p:ph idx="1"/>
          </p:nvPr>
        </p:nvSpPr>
        <p:spPr>
          <a:xfrm>
            <a:off x="1600632" y="2060848"/>
            <a:ext cx="7291848" cy="2736304"/>
          </a:xfrm>
        </p:spPr>
        <p:txBody>
          <a:bodyPr>
            <a:normAutofit/>
          </a:bodyPr>
          <a:lstStyle/>
          <a:p>
            <a:r>
              <a:rPr lang="en-US" sz="1800" dirty="0">
                <a:solidFill>
                  <a:schemeClr val="tx1"/>
                </a:solidFill>
              </a:rPr>
              <a:t>Petri nets (named after Carl Adam Petri) are graphical and mathematical tools to model and verify the dynamic behavior of high-performance discrete events system such as telecommunications systems, transportation networks. </a:t>
            </a:r>
          </a:p>
          <a:p>
            <a:r>
              <a:rPr lang="en-US" sz="1800" dirty="0">
                <a:solidFill>
                  <a:schemeClr val="tx1"/>
                </a:solidFill>
              </a:rPr>
              <a:t>The basic idea is to describe the state changes in a system with transitions. The Petri nets contain places and transitions that can be connected by directed arcs.</a:t>
            </a:r>
            <a:endParaRPr lang="fr-FR" sz="1800" dirty="0">
              <a:solidFill>
                <a:schemeClr val="tx1"/>
              </a:solidFill>
            </a:endParaRPr>
          </a:p>
        </p:txBody>
      </p:sp>
    </p:spTree>
    <p:extLst>
      <p:ext uri="{BB962C8B-B14F-4D97-AF65-F5344CB8AC3E}">
        <p14:creationId xmlns:p14="http://schemas.microsoft.com/office/powerpoint/2010/main" val="1500642878"/>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altLang="ko-KR" dirty="0"/>
              <a:t>Petri net,</a:t>
            </a:r>
            <a:r>
              <a:rPr lang="fr-FR" b="1" dirty="0" err="1">
                <a:solidFill>
                  <a:schemeClr val="tx2">
                    <a:lumMod val="75000"/>
                  </a:schemeClr>
                </a:solidFill>
                <a:latin typeface="+mj-lt"/>
              </a:rPr>
              <a:t>Representation</a:t>
            </a:r>
            <a:r>
              <a:rPr lang="en-US" altLang="ko-KR" dirty="0"/>
              <a:t>
</a:t>
            </a:r>
          </a:p>
        </p:txBody>
      </p:sp>
      <p:sp>
        <p:nvSpPr>
          <p:cNvPr id="7" name="Espace réservé du contenu 6"/>
          <p:cNvSpPr>
            <a:spLocks noGrp="1"/>
          </p:cNvSpPr>
          <p:nvPr>
            <p:ph idx="1"/>
          </p:nvPr>
        </p:nvSpPr>
        <p:spPr>
          <a:xfrm>
            <a:off x="1571604" y="2214555"/>
            <a:ext cx="6912768" cy="2995737"/>
          </a:xfrm>
        </p:spPr>
        <p:txBody>
          <a:bodyPr>
            <a:normAutofit/>
          </a:bodyPr>
          <a:lstStyle/>
          <a:p>
            <a:pPr>
              <a:lnSpc>
                <a:spcPct val="90000"/>
              </a:lnSpc>
            </a:pPr>
            <a:r>
              <a:rPr lang="en-US" altLang="ko-KR" sz="2800" b="1" dirty="0">
                <a:latin typeface="Century Gothic" pitchFamily="34" charset="0"/>
              </a:rPr>
              <a:t>C = ( P, T, I, O)</a:t>
            </a:r>
          </a:p>
          <a:p>
            <a:pPr lvl="1">
              <a:lnSpc>
                <a:spcPct val="90000"/>
              </a:lnSpc>
            </a:pPr>
            <a:r>
              <a:rPr lang="en-US" altLang="ko-KR" sz="2000" dirty="0">
                <a:latin typeface="Century Gothic" pitchFamily="34" charset="0"/>
              </a:rPr>
              <a:t>Places</a:t>
            </a:r>
            <a:br>
              <a:rPr lang="en-US" altLang="ko-KR" sz="2000" dirty="0">
                <a:latin typeface="Century Gothic" pitchFamily="34" charset="0"/>
              </a:rPr>
            </a:br>
            <a:r>
              <a:rPr lang="en-US" altLang="ko-KR" sz="2000" dirty="0">
                <a:latin typeface="Century Gothic" pitchFamily="34" charset="0"/>
              </a:rPr>
              <a:t>P = { p</a:t>
            </a:r>
            <a:r>
              <a:rPr lang="en-US" altLang="ko-KR" sz="2000" baseline="-25000" dirty="0">
                <a:latin typeface="Century Gothic" pitchFamily="34" charset="0"/>
              </a:rPr>
              <a:t>1</a:t>
            </a:r>
            <a:r>
              <a:rPr lang="en-US" altLang="ko-KR" sz="2000" dirty="0">
                <a:latin typeface="Century Gothic" pitchFamily="34" charset="0"/>
              </a:rPr>
              <a:t>, p</a:t>
            </a:r>
            <a:r>
              <a:rPr lang="en-US" altLang="ko-KR" sz="2000" baseline="-25000" dirty="0">
                <a:latin typeface="Century Gothic" pitchFamily="34" charset="0"/>
              </a:rPr>
              <a:t>2</a:t>
            </a:r>
            <a:r>
              <a:rPr lang="en-US" altLang="ko-KR" sz="2000" dirty="0">
                <a:latin typeface="Century Gothic" pitchFamily="34" charset="0"/>
              </a:rPr>
              <a:t>, p</a:t>
            </a:r>
            <a:r>
              <a:rPr lang="en-US" altLang="ko-KR" sz="2000" baseline="-25000" dirty="0">
                <a:latin typeface="Century Gothic" pitchFamily="34" charset="0"/>
              </a:rPr>
              <a:t>3</a:t>
            </a:r>
            <a:r>
              <a:rPr lang="en-US" altLang="ko-KR" sz="2000" dirty="0">
                <a:latin typeface="Century Gothic" pitchFamily="34" charset="0"/>
              </a:rPr>
              <a:t>, …, </a:t>
            </a:r>
            <a:r>
              <a:rPr lang="en-US" altLang="ko-KR" sz="2000" dirty="0" err="1">
                <a:latin typeface="Century Gothic" pitchFamily="34" charset="0"/>
              </a:rPr>
              <a:t>p</a:t>
            </a:r>
            <a:r>
              <a:rPr lang="en-US" altLang="ko-KR" sz="2000" baseline="-25000" dirty="0" err="1">
                <a:latin typeface="Century Gothic" pitchFamily="34" charset="0"/>
              </a:rPr>
              <a:t>n</a:t>
            </a:r>
            <a:r>
              <a:rPr lang="en-US" altLang="ko-KR" sz="2000" dirty="0">
                <a:latin typeface="Century Gothic" pitchFamily="34" charset="0"/>
              </a:rPr>
              <a:t>}</a:t>
            </a:r>
          </a:p>
          <a:p>
            <a:pPr lvl="1">
              <a:lnSpc>
                <a:spcPct val="90000"/>
              </a:lnSpc>
            </a:pPr>
            <a:r>
              <a:rPr lang="en-US" altLang="ko-KR" sz="2000" dirty="0">
                <a:latin typeface="Century Gothic" pitchFamily="34" charset="0"/>
              </a:rPr>
              <a:t>Transitions</a:t>
            </a:r>
            <a:br>
              <a:rPr lang="en-US" altLang="ko-KR" sz="2000" dirty="0">
                <a:latin typeface="Century Gothic" pitchFamily="34" charset="0"/>
              </a:rPr>
            </a:br>
            <a:r>
              <a:rPr lang="en-US" altLang="ko-KR" sz="2000" dirty="0">
                <a:latin typeface="Century Gothic" pitchFamily="34" charset="0"/>
              </a:rPr>
              <a:t>T = { t</a:t>
            </a:r>
            <a:r>
              <a:rPr lang="en-US" altLang="ko-KR" sz="2000" baseline="-25000" dirty="0">
                <a:latin typeface="Century Gothic" pitchFamily="34" charset="0"/>
              </a:rPr>
              <a:t>1</a:t>
            </a:r>
            <a:r>
              <a:rPr lang="en-US" altLang="ko-KR" sz="2000" dirty="0">
                <a:latin typeface="Century Gothic" pitchFamily="34" charset="0"/>
              </a:rPr>
              <a:t>, t</a:t>
            </a:r>
            <a:r>
              <a:rPr lang="en-US" altLang="ko-KR" sz="2000" baseline="-25000" dirty="0">
                <a:latin typeface="Century Gothic" pitchFamily="34" charset="0"/>
              </a:rPr>
              <a:t>2</a:t>
            </a:r>
            <a:r>
              <a:rPr lang="en-US" altLang="ko-KR" sz="2000" dirty="0">
                <a:latin typeface="Century Gothic" pitchFamily="34" charset="0"/>
              </a:rPr>
              <a:t>, t</a:t>
            </a:r>
            <a:r>
              <a:rPr lang="en-US" altLang="ko-KR" sz="2000" baseline="-25000" dirty="0">
                <a:latin typeface="Century Gothic" pitchFamily="34" charset="0"/>
              </a:rPr>
              <a:t>3</a:t>
            </a:r>
            <a:r>
              <a:rPr lang="en-US" altLang="ko-KR" sz="2000" dirty="0">
                <a:latin typeface="Century Gothic" pitchFamily="34" charset="0"/>
              </a:rPr>
              <a:t>, …, </a:t>
            </a:r>
            <a:r>
              <a:rPr lang="en-US" altLang="ko-KR" sz="2000" dirty="0" err="1">
                <a:latin typeface="Century Gothic" pitchFamily="34" charset="0"/>
              </a:rPr>
              <a:t>t</a:t>
            </a:r>
            <a:r>
              <a:rPr lang="en-US" altLang="ko-KR" sz="2000" baseline="-25000" dirty="0" err="1">
                <a:latin typeface="Century Gothic" pitchFamily="34" charset="0"/>
              </a:rPr>
              <a:t>n</a:t>
            </a:r>
            <a:r>
              <a:rPr lang="en-US" altLang="ko-KR" sz="2000" dirty="0">
                <a:latin typeface="Century Gothic" pitchFamily="34" charset="0"/>
              </a:rPr>
              <a:t>}</a:t>
            </a:r>
          </a:p>
          <a:p>
            <a:pPr lvl="1"/>
            <a:r>
              <a:rPr lang="en-US" altLang="ko-KR" sz="2000" dirty="0">
                <a:latin typeface="Century Gothic" pitchFamily="34" charset="0"/>
              </a:rPr>
              <a:t>Input </a:t>
            </a:r>
            <a:br>
              <a:rPr lang="en-US" altLang="ko-KR" sz="2000" dirty="0">
                <a:latin typeface="Century Gothic" pitchFamily="34" charset="0"/>
              </a:rPr>
            </a:br>
            <a:r>
              <a:rPr lang="en-US" altLang="ko-KR" sz="2000" dirty="0">
                <a:latin typeface="Century Gothic" pitchFamily="34" charset="0"/>
              </a:rPr>
              <a:t>I : T </a:t>
            </a:r>
            <a:r>
              <a:rPr lang="en-US" altLang="ko-KR" sz="2000" dirty="0">
                <a:latin typeface="Century Gothic" pitchFamily="34" charset="0"/>
                <a:sym typeface="Wingdings" pitchFamily="2" charset="2"/>
              </a:rPr>
              <a:t> </a:t>
            </a:r>
            <a:r>
              <a:rPr lang="en-US" altLang="ko-KR" sz="2000" dirty="0" err="1">
                <a:latin typeface="Century Gothic" pitchFamily="34" charset="0"/>
                <a:sym typeface="Wingdings" pitchFamily="2" charset="2"/>
              </a:rPr>
              <a:t>P</a:t>
            </a:r>
            <a:r>
              <a:rPr lang="en-US" altLang="ko-KR" sz="2000" baseline="30000" dirty="0" err="1">
                <a:latin typeface="Century Gothic" pitchFamily="34" charset="0"/>
                <a:sym typeface="Wingdings" pitchFamily="2" charset="2"/>
              </a:rPr>
              <a:t>r</a:t>
            </a:r>
            <a:r>
              <a:rPr lang="en-US" altLang="ko-KR" sz="2000" dirty="0">
                <a:latin typeface="Century Gothic" pitchFamily="34" charset="0"/>
                <a:sym typeface="Wingdings" pitchFamily="2" charset="2"/>
              </a:rPr>
              <a:t> (r = Number of places)</a:t>
            </a:r>
          </a:p>
          <a:p>
            <a:pPr lvl="1"/>
            <a:r>
              <a:rPr lang="en-US" altLang="ko-KR" sz="2000" dirty="0">
                <a:latin typeface="Century Gothic" pitchFamily="34" charset="0"/>
                <a:sym typeface="Wingdings" pitchFamily="2" charset="2"/>
              </a:rPr>
              <a:t>Output</a:t>
            </a:r>
            <a:br>
              <a:rPr lang="en-US" altLang="ko-KR" sz="2000" dirty="0">
                <a:latin typeface="Century Gothic" pitchFamily="34" charset="0"/>
                <a:sym typeface="Wingdings" pitchFamily="2" charset="2"/>
              </a:rPr>
            </a:br>
            <a:r>
              <a:rPr lang="en-US" altLang="ko-KR" sz="2000" dirty="0">
                <a:latin typeface="Century Gothic" pitchFamily="34" charset="0"/>
              </a:rPr>
              <a:t>O : T </a:t>
            </a:r>
            <a:r>
              <a:rPr lang="en-US" altLang="ko-KR" sz="2000" dirty="0">
                <a:latin typeface="Century Gothic" pitchFamily="34" charset="0"/>
                <a:sym typeface="Wingdings" pitchFamily="2" charset="2"/>
              </a:rPr>
              <a:t> </a:t>
            </a:r>
            <a:r>
              <a:rPr lang="en-US" altLang="ko-KR" sz="2000" dirty="0" err="1">
                <a:latin typeface="Century Gothic" pitchFamily="34" charset="0"/>
                <a:sym typeface="Wingdings" pitchFamily="2" charset="2"/>
              </a:rPr>
              <a:t>P</a:t>
            </a:r>
            <a:r>
              <a:rPr lang="en-US" altLang="ko-KR" sz="2000" baseline="30000" dirty="0" err="1">
                <a:latin typeface="Century Gothic" pitchFamily="34" charset="0"/>
                <a:sym typeface="Wingdings" pitchFamily="2" charset="2"/>
              </a:rPr>
              <a:t>q</a:t>
            </a:r>
            <a:r>
              <a:rPr lang="en-US" altLang="ko-KR" sz="2000" dirty="0">
                <a:latin typeface="Century Gothic" pitchFamily="34" charset="0"/>
                <a:sym typeface="Wingdings" pitchFamily="2" charset="2"/>
              </a:rPr>
              <a:t> (q = Number of places)</a:t>
            </a:r>
            <a:endParaRPr lang="fr-FR" dirty="0"/>
          </a:p>
        </p:txBody>
      </p:sp>
      <p:sp>
        <p:nvSpPr>
          <p:cNvPr id="45" name="Oval 146"/>
          <p:cNvSpPr>
            <a:spLocks noChangeArrowheads="1"/>
          </p:cNvSpPr>
          <p:nvPr/>
        </p:nvSpPr>
        <p:spPr bwMode="auto">
          <a:xfrm>
            <a:off x="8001024" y="3429000"/>
            <a:ext cx="533400" cy="533400"/>
          </a:xfrm>
          <a:prstGeom prst="ellipse">
            <a:avLst/>
          </a:prstGeom>
          <a:noFill/>
          <a:ln w="12700">
            <a:solidFill>
              <a:schemeClr val="tx1"/>
            </a:solidFill>
            <a:round/>
          </a:ln>
        </p:spPr>
        <p:txBody>
          <a:bodyPr wrap="none" anchor="ctr"/>
          <a:lstStyle/>
          <a:p>
            <a:pPr algn="ctr" latinLnBrk="0"/>
            <a:endParaRPr lang="en-US" altLang="ko-KR" sz="2400" baseline="-25000">
              <a:latin typeface="Times New Roman" charset="0"/>
            </a:endParaRPr>
          </a:p>
        </p:txBody>
      </p:sp>
      <p:sp>
        <p:nvSpPr>
          <p:cNvPr id="46" name="Line 148"/>
          <p:cNvSpPr>
            <a:spLocks noChangeShapeType="1"/>
          </p:cNvSpPr>
          <p:nvPr/>
        </p:nvSpPr>
        <p:spPr bwMode="auto">
          <a:xfrm>
            <a:off x="7202512" y="3276600"/>
            <a:ext cx="381000" cy="304800"/>
          </a:xfrm>
          <a:prstGeom prst="line">
            <a:avLst/>
          </a:prstGeom>
          <a:noFill/>
          <a:ln w="9525">
            <a:solidFill>
              <a:schemeClr val="tx1"/>
            </a:solidFill>
            <a:round/>
            <a:tailEnd type="triangle" w="med" len="med"/>
          </a:ln>
        </p:spPr>
        <p:txBody>
          <a:bodyPr/>
          <a:lstStyle/>
          <a:p>
            <a:endParaRPr lang="fr-FR"/>
          </a:p>
        </p:txBody>
      </p:sp>
      <p:grpSp>
        <p:nvGrpSpPr>
          <p:cNvPr id="47" name="Group 149"/>
          <p:cNvGrpSpPr/>
          <p:nvPr/>
        </p:nvGrpSpPr>
        <p:grpSpPr>
          <a:xfrm>
            <a:off x="6781824" y="2819400"/>
            <a:ext cx="533400" cy="533400"/>
            <a:chOff x="3408" y="720"/>
            <a:chExt cx="336" cy="336"/>
          </a:xfrm>
        </p:grpSpPr>
        <p:sp>
          <p:nvSpPr>
            <p:cNvPr id="48" name="Oval 150"/>
            <p:cNvSpPr>
              <a:spLocks noChangeArrowheads="1"/>
            </p:cNvSpPr>
            <p:nvPr/>
          </p:nvSpPr>
          <p:spPr bwMode="auto">
            <a:xfrm>
              <a:off x="3408" y="720"/>
              <a:ext cx="336" cy="336"/>
            </a:xfrm>
            <a:prstGeom prst="ellipse">
              <a:avLst/>
            </a:prstGeom>
            <a:noFill/>
            <a:ln w="12700">
              <a:solidFill>
                <a:schemeClr val="tx1"/>
              </a:solidFill>
              <a:round/>
            </a:ln>
          </p:spPr>
          <p:txBody>
            <a:bodyPr wrap="none" anchor="ctr"/>
            <a:lstStyle/>
            <a:p>
              <a:pPr algn="ctr" latinLnBrk="0"/>
              <a:endParaRPr lang="en-US" altLang="ko-KR" sz="2400" baseline="-25000">
                <a:latin typeface="Times New Roman" charset="0"/>
              </a:endParaRPr>
            </a:p>
          </p:txBody>
        </p:sp>
        <p:sp>
          <p:nvSpPr>
            <p:cNvPr id="49" name="Oval 151"/>
            <p:cNvSpPr>
              <a:spLocks noChangeArrowheads="1"/>
            </p:cNvSpPr>
            <p:nvPr/>
          </p:nvSpPr>
          <p:spPr bwMode="auto">
            <a:xfrm>
              <a:off x="3504" y="826"/>
              <a:ext cx="134" cy="134"/>
            </a:xfrm>
            <a:prstGeom prst="ellipse">
              <a:avLst/>
            </a:prstGeom>
            <a:solidFill>
              <a:schemeClr val="tx1"/>
            </a:solidFill>
            <a:ln w="12700">
              <a:solidFill>
                <a:schemeClr val="tx1"/>
              </a:solidFill>
              <a:round/>
            </a:ln>
          </p:spPr>
          <p:txBody>
            <a:bodyPr wrap="none" anchor="ctr"/>
            <a:lstStyle/>
            <a:p>
              <a:endParaRPr lang="fr-FR"/>
            </a:p>
          </p:txBody>
        </p:sp>
      </p:grpSp>
      <p:sp>
        <p:nvSpPr>
          <p:cNvPr id="50" name="Line 152"/>
          <p:cNvSpPr>
            <a:spLocks noChangeShapeType="1"/>
          </p:cNvSpPr>
          <p:nvPr/>
        </p:nvSpPr>
        <p:spPr bwMode="auto">
          <a:xfrm flipV="1">
            <a:off x="7278712" y="3810000"/>
            <a:ext cx="304800" cy="228600"/>
          </a:xfrm>
          <a:prstGeom prst="line">
            <a:avLst/>
          </a:prstGeom>
          <a:noFill/>
          <a:ln w="9525">
            <a:solidFill>
              <a:schemeClr val="tx1"/>
            </a:solidFill>
            <a:round/>
            <a:tailEnd type="triangle" w="med" len="med"/>
          </a:ln>
        </p:spPr>
        <p:txBody>
          <a:bodyPr/>
          <a:lstStyle/>
          <a:p>
            <a:endParaRPr lang="fr-FR"/>
          </a:p>
        </p:txBody>
      </p:sp>
      <p:grpSp>
        <p:nvGrpSpPr>
          <p:cNvPr id="51" name="Group 153"/>
          <p:cNvGrpSpPr/>
          <p:nvPr/>
        </p:nvGrpSpPr>
        <p:grpSpPr>
          <a:xfrm>
            <a:off x="6772299" y="3886200"/>
            <a:ext cx="533400" cy="533400"/>
            <a:chOff x="3408" y="720"/>
            <a:chExt cx="336" cy="336"/>
          </a:xfrm>
        </p:grpSpPr>
        <p:sp>
          <p:nvSpPr>
            <p:cNvPr id="52" name="Oval 154"/>
            <p:cNvSpPr>
              <a:spLocks noChangeArrowheads="1"/>
            </p:cNvSpPr>
            <p:nvPr/>
          </p:nvSpPr>
          <p:spPr bwMode="auto">
            <a:xfrm>
              <a:off x="3408" y="720"/>
              <a:ext cx="336" cy="336"/>
            </a:xfrm>
            <a:prstGeom prst="ellipse">
              <a:avLst/>
            </a:prstGeom>
            <a:noFill/>
            <a:ln w="12700">
              <a:solidFill>
                <a:schemeClr val="tx1"/>
              </a:solidFill>
              <a:round/>
            </a:ln>
          </p:spPr>
          <p:txBody>
            <a:bodyPr wrap="none" anchor="ctr"/>
            <a:lstStyle/>
            <a:p>
              <a:pPr algn="ctr" latinLnBrk="0"/>
              <a:endParaRPr lang="en-US" altLang="ko-KR" sz="2400" baseline="-25000">
                <a:latin typeface="Times New Roman" charset="0"/>
              </a:endParaRPr>
            </a:p>
          </p:txBody>
        </p:sp>
        <p:sp>
          <p:nvSpPr>
            <p:cNvPr id="53" name="Oval 155"/>
            <p:cNvSpPr>
              <a:spLocks noChangeArrowheads="1"/>
            </p:cNvSpPr>
            <p:nvPr/>
          </p:nvSpPr>
          <p:spPr bwMode="auto">
            <a:xfrm>
              <a:off x="3504" y="826"/>
              <a:ext cx="134" cy="134"/>
            </a:xfrm>
            <a:prstGeom prst="ellipse">
              <a:avLst/>
            </a:prstGeom>
            <a:solidFill>
              <a:schemeClr val="tx1"/>
            </a:solidFill>
            <a:ln w="12700">
              <a:solidFill>
                <a:schemeClr val="tx1"/>
              </a:solidFill>
              <a:round/>
            </a:ln>
          </p:spPr>
          <p:txBody>
            <a:bodyPr wrap="none" anchor="ctr"/>
            <a:lstStyle/>
            <a:p>
              <a:endParaRPr lang="fr-FR"/>
            </a:p>
          </p:txBody>
        </p:sp>
      </p:grpSp>
      <p:sp>
        <p:nvSpPr>
          <p:cNvPr id="54" name="Line 156"/>
          <p:cNvSpPr>
            <a:spLocks noChangeShapeType="1"/>
          </p:cNvSpPr>
          <p:nvPr/>
        </p:nvSpPr>
        <p:spPr bwMode="auto">
          <a:xfrm>
            <a:off x="7659712" y="3733800"/>
            <a:ext cx="304800" cy="0"/>
          </a:xfrm>
          <a:prstGeom prst="line">
            <a:avLst/>
          </a:prstGeom>
          <a:noFill/>
          <a:ln w="9525">
            <a:solidFill>
              <a:schemeClr val="tx1"/>
            </a:solidFill>
            <a:round/>
            <a:tailEnd type="triangle" w="med" len="med"/>
          </a:ln>
        </p:spPr>
        <p:txBody>
          <a:bodyPr/>
          <a:lstStyle/>
          <a:p>
            <a:endParaRPr lang="fr-FR"/>
          </a:p>
        </p:txBody>
      </p:sp>
      <p:sp>
        <p:nvSpPr>
          <p:cNvPr id="63" name="Rectangle 169"/>
          <p:cNvSpPr>
            <a:spLocks noChangeArrowheads="1"/>
          </p:cNvSpPr>
          <p:nvPr/>
        </p:nvSpPr>
        <p:spPr bwMode="auto">
          <a:xfrm>
            <a:off x="7583512" y="3429000"/>
            <a:ext cx="106362" cy="533400"/>
          </a:xfrm>
          <a:prstGeom prst="rect">
            <a:avLst/>
          </a:prstGeom>
          <a:solidFill>
            <a:schemeClr val="bg2"/>
          </a:solidFill>
          <a:ln w="9525">
            <a:solidFill>
              <a:schemeClr val="tx1"/>
            </a:solidFill>
            <a:miter lim="800000"/>
          </a:ln>
        </p:spPr>
        <p:txBody>
          <a:bodyPr wrap="none" anchor="ctr"/>
          <a:lstStyle/>
          <a:p>
            <a:pPr algn="ctr" latinLnBrk="0"/>
            <a:endParaRPr lang="ko-KR" altLang="en-US" sz="2400" baseline="-25000" dirty="0">
              <a:latin typeface="Times New Roman" charset="0"/>
            </a:endParaRPr>
          </a:p>
          <a:p>
            <a:pPr algn="ctr" latinLnBrk="0"/>
            <a:r>
              <a:rPr lang="ko-KR" altLang="en-US" sz="2400" baseline="-25000" dirty="0">
                <a:latin typeface="Times New Roman" charset="0"/>
              </a:rPr>
              <a:t>   </a:t>
            </a:r>
          </a:p>
          <a:p>
            <a:pPr algn="ctr" latinLnBrk="0"/>
            <a:endParaRPr lang="ko-KR" altLang="en-US" sz="2400" baseline="-25000" dirty="0">
              <a:latin typeface="Times New Roman" charset="0"/>
            </a:endParaRPr>
          </a:p>
          <a:p>
            <a:pPr algn="ctr" latinLnBrk="0"/>
            <a:endParaRPr lang="ko-KR" altLang="en-US" sz="2400" baseline="-25000" dirty="0">
              <a:latin typeface="Times New Roman" charset="0"/>
            </a:endParaRPr>
          </a:p>
          <a:p>
            <a:pPr algn="ctr" latinLnBrk="0"/>
            <a:r>
              <a:rPr lang="ko-KR" altLang="en-US" sz="2400" dirty="0">
                <a:latin typeface="Times New Roman" charset="0"/>
              </a:rPr>
              <a:t>      </a:t>
            </a:r>
            <a:r>
              <a:rPr lang="en-US" altLang="ko-KR" sz="2400" dirty="0">
                <a:latin typeface="Times New Roman" charset="0"/>
              </a:rPr>
              <a:t>t</a:t>
            </a:r>
            <a:r>
              <a:rPr lang="en-US" altLang="ko-KR" sz="2400" baseline="-25000" dirty="0">
                <a:latin typeface="Times New Roman" charset="0"/>
              </a:rPr>
              <a:t>1</a:t>
            </a:r>
          </a:p>
          <a:p>
            <a:pPr algn="ctr" latinLnBrk="0"/>
            <a:r>
              <a:rPr lang="en-US" altLang="ko-KR" sz="2400" baseline="-25000" dirty="0">
                <a:latin typeface="Times New Roman" charset="0"/>
              </a:rPr>
              <a:t>   </a:t>
            </a:r>
          </a:p>
        </p:txBody>
      </p:sp>
    </p:spTree>
    <p:extLst>
      <p:ext uri="{BB962C8B-B14F-4D97-AF65-F5344CB8AC3E}">
        <p14:creationId xmlns:p14="http://schemas.microsoft.com/office/powerpoint/2010/main" val="3786719108"/>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altLang="ko-KR" dirty="0"/>
              <a:t>Petri net ,</a:t>
            </a:r>
            <a:r>
              <a:rPr lang="fr-FR" b="1" dirty="0">
                <a:solidFill>
                  <a:schemeClr val="tx2">
                    <a:lumMod val="75000"/>
                  </a:schemeClr>
                </a:solidFill>
                <a:latin typeface="+mj-lt"/>
              </a:rPr>
              <a:t> </a:t>
            </a:r>
            <a:r>
              <a:rPr lang="fr-FR" b="1" dirty="0" err="1">
                <a:solidFill>
                  <a:schemeClr val="tx2">
                    <a:lumMod val="75000"/>
                  </a:schemeClr>
                </a:solidFill>
                <a:latin typeface="+mj-lt"/>
              </a:rPr>
              <a:t>Properties</a:t>
            </a:r>
            <a:r>
              <a:rPr lang="fr-FR" b="1" dirty="0">
                <a:solidFill>
                  <a:schemeClr val="tx2">
                    <a:lumMod val="75000"/>
                  </a:schemeClr>
                </a:solidFill>
                <a:latin typeface="+mj-lt"/>
              </a:rPr>
              <a:t> </a:t>
            </a:r>
            <a:r>
              <a:rPr lang="en-US" altLang="ko-KR" dirty="0"/>
              <a:t>
</a:t>
            </a:r>
          </a:p>
        </p:txBody>
      </p:sp>
      <p:sp>
        <p:nvSpPr>
          <p:cNvPr id="27" name="Rectangle 26"/>
          <p:cNvSpPr/>
          <p:nvPr/>
        </p:nvSpPr>
        <p:spPr>
          <a:xfrm>
            <a:off x="1500166" y="1857364"/>
            <a:ext cx="1785950" cy="369332"/>
          </a:xfrm>
          <a:prstGeom prst="rect">
            <a:avLst/>
          </a:prstGeom>
        </p:spPr>
        <p:txBody>
          <a:bodyPr wrap="square">
            <a:spAutoFit/>
          </a:bodyPr>
          <a:lstStyle/>
          <a:p>
            <a:pPr lvl="0">
              <a:buFont typeface="Arial" pitchFamily="34" charset="0"/>
              <a:buChar char="•"/>
            </a:pPr>
            <a:r>
              <a:rPr lang="fr-FR" b="1" dirty="0">
                <a:solidFill>
                  <a:schemeClr val="tx2">
                    <a:lumMod val="75000"/>
                  </a:schemeClr>
                </a:solidFill>
                <a:latin typeface="+mj-lt"/>
              </a:rPr>
              <a:t> </a:t>
            </a:r>
            <a:r>
              <a:rPr lang="fr-FR" b="1" dirty="0" err="1">
                <a:solidFill>
                  <a:schemeClr val="tx2">
                    <a:lumMod val="75000"/>
                  </a:schemeClr>
                </a:solidFill>
                <a:latin typeface="+mj-lt"/>
              </a:rPr>
              <a:t>Properties</a:t>
            </a:r>
            <a:r>
              <a:rPr lang="fr-FR" b="1" dirty="0">
                <a:solidFill>
                  <a:schemeClr val="tx2">
                    <a:lumMod val="75000"/>
                  </a:schemeClr>
                </a:solidFill>
                <a:latin typeface="+mj-lt"/>
              </a:rPr>
              <a:t>:</a:t>
            </a:r>
          </a:p>
        </p:txBody>
      </p:sp>
      <p:sp>
        <p:nvSpPr>
          <p:cNvPr id="28" name="Rectangle 27"/>
          <p:cNvSpPr/>
          <p:nvPr/>
        </p:nvSpPr>
        <p:spPr>
          <a:xfrm>
            <a:off x="1714481" y="2357430"/>
            <a:ext cx="2182008" cy="646331"/>
          </a:xfrm>
          <a:prstGeom prst="rect">
            <a:avLst/>
          </a:prstGeom>
        </p:spPr>
        <p:txBody>
          <a:bodyPr wrap="none">
            <a:spAutoFit/>
          </a:bodyPr>
          <a:lstStyle/>
          <a:p>
            <a:r>
              <a:rPr lang="fr-FR" b="1" dirty="0" err="1">
                <a:solidFill>
                  <a:schemeClr val="accent1">
                    <a:lumMod val="50000"/>
                  </a:schemeClr>
                </a:solidFill>
              </a:rPr>
              <a:t>Sequential</a:t>
            </a:r>
            <a:r>
              <a:rPr lang="fr-FR" b="1" dirty="0">
                <a:solidFill>
                  <a:schemeClr val="accent1">
                    <a:lumMod val="50000"/>
                  </a:schemeClr>
                </a:solidFill>
              </a:rPr>
              <a:t> </a:t>
            </a:r>
            <a:r>
              <a:rPr lang="fr-FR" b="1" dirty="0" err="1">
                <a:solidFill>
                  <a:schemeClr val="accent1">
                    <a:lumMod val="50000"/>
                  </a:schemeClr>
                </a:solidFill>
              </a:rPr>
              <a:t>execution</a:t>
            </a:r>
            <a:r>
              <a:rPr lang="fr-FR" b="1" dirty="0">
                <a:solidFill>
                  <a:schemeClr val="accent1">
                    <a:lumMod val="50000"/>
                  </a:schemeClr>
                </a:solidFill>
              </a:rPr>
              <a:t>
</a:t>
            </a:r>
          </a:p>
        </p:txBody>
      </p:sp>
      <p:sp>
        <p:nvSpPr>
          <p:cNvPr id="29" name="Rectangle 28"/>
          <p:cNvSpPr/>
          <p:nvPr/>
        </p:nvSpPr>
        <p:spPr>
          <a:xfrm>
            <a:off x="5715008" y="2357430"/>
            <a:ext cx="1935786" cy="369332"/>
          </a:xfrm>
          <a:prstGeom prst="rect">
            <a:avLst/>
          </a:prstGeom>
        </p:spPr>
        <p:txBody>
          <a:bodyPr wrap="none">
            <a:spAutoFit/>
          </a:bodyPr>
          <a:lstStyle/>
          <a:p>
            <a:r>
              <a:rPr lang="fr-FR" b="1" dirty="0" err="1">
                <a:solidFill>
                  <a:schemeClr val="accent1">
                    <a:lumMod val="50000"/>
                  </a:schemeClr>
                </a:solidFill>
              </a:rPr>
              <a:t>Synchronization</a:t>
            </a:r>
            <a:endParaRPr lang="fr-FR" b="1" dirty="0">
              <a:solidFill>
                <a:schemeClr val="accent1">
                  <a:lumMod val="50000"/>
                </a:schemeClr>
              </a:solidFill>
            </a:endParaRPr>
          </a:p>
        </p:txBody>
      </p:sp>
      <p:sp>
        <p:nvSpPr>
          <p:cNvPr id="30" name="Rectangle 29"/>
          <p:cNvSpPr/>
          <p:nvPr/>
        </p:nvSpPr>
        <p:spPr>
          <a:xfrm>
            <a:off x="1643042" y="4357695"/>
            <a:ext cx="2571768" cy="2031325"/>
          </a:xfrm>
          <a:prstGeom prst="rect">
            <a:avLst/>
          </a:prstGeom>
        </p:spPr>
        <p:txBody>
          <a:bodyPr wrap="square">
            <a:spAutoFit/>
          </a:bodyPr>
          <a:lstStyle/>
          <a:p>
            <a:r>
              <a:rPr lang="en-US" altLang="ko-KR" dirty="0">
                <a:latin typeface="Century Gothic" pitchFamily="34" charset="0"/>
              </a:rPr>
              <a:t>Transition t2 can only run after t1 has run. This imposes the precedence of the constraints "t2 after t1". 
</a:t>
            </a:r>
          </a:p>
        </p:txBody>
      </p:sp>
      <p:sp>
        <p:nvSpPr>
          <p:cNvPr id="31" name="Rectangle 30"/>
          <p:cNvSpPr/>
          <p:nvPr/>
        </p:nvSpPr>
        <p:spPr>
          <a:xfrm>
            <a:off x="5286380" y="4429132"/>
            <a:ext cx="2571768" cy="1754326"/>
          </a:xfrm>
          <a:prstGeom prst="rect">
            <a:avLst/>
          </a:prstGeom>
        </p:spPr>
        <p:txBody>
          <a:bodyPr wrap="square">
            <a:spAutoFit/>
          </a:bodyPr>
          <a:lstStyle/>
          <a:p>
            <a:r>
              <a:rPr lang="en-US" altLang="ko-KR" dirty="0">
                <a:latin typeface="Century Gothic" pitchFamily="34" charset="0"/>
              </a:rPr>
              <a:t>The t1 transition will only be activated when there is at least one token at each of its input place.
</a:t>
            </a:r>
          </a:p>
        </p:txBody>
      </p:sp>
      <p:sp>
        <p:nvSpPr>
          <p:cNvPr id="32" name="Oval 3"/>
          <p:cNvSpPr>
            <a:spLocks noChangeArrowheads="1"/>
          </p:cNvSpPr>
          <p:nvPr/>
        </p:nvSpPr>
        <p:spPr bwMode="auto">
          <a:xfrm>
            <a:off x="2643166" y="3071810"/>
            <a:ext cx="533400" cy="533400"/>
          </a:xfrm>
          <a:prstGeom prst="ellipse">
            <a:avLst/>
          </a:prstGeom>
          <a:noFill/>
          <a:ln w="12700">
            <a:solidFill>
              <a:schemeClr val="tx1"/>
            </a:solidFill>
            <a:round/>
          </a:ln>
        </p:spPr>
        <p:txBody>
          <a:bodyPr wrap="none" anchor="ctr"/>
          <a:lstStyle/>
          <a:p>
            <a:pPr algn="ctr" latinLnBrk="0"/>
            <a:endParaRPr lang="ko-KR" altLang="en-US" sz="2400" baseline="-25000">
              <a:latin typeface="Times New Roman" charset="0"/>
            </a:endParaRPr>
          </a:p>
          <a:p>
            <a:pPr algn="ctr" latinLnBrk="0"/>
            <a:endParaRPr lang="ko-KR" altLang="en-US" sz="2400" baseline="-25000">
              <a:latin typeface="Times New Roman" charset="0"/>
            </a:endParaRPr>
          </a:p>
          <a:p>
            <a:pPr algn="ctr" latinLnBrk="0"/>
            <a:endParaRPr lang="ko-KR" altLang="en-US" sz="2400" baseline="-25000">
              <a:latin typeface="Times New Roman" charset="0"/>
            </a:endParaRPr>
          </a:p>
          <a:p>
            <a:pPr algn="ctr" latinLnBrk="0"/>
            <a:r>
              <a:rPr lang="ko-KR" altLang="en-US" sz="2400" baseline="-25000">
                <a:latin typeface="Times New Roman" charset="0"/>
              </a:rPr>
              <a:t>               </a:t>
            </a:r>
            <a:r>
              <a:rPr lang="en-US" altLang="ko-KR" sz="2400">
                <a:latin typeface="Times New Roman" charset="0"/>
              </a:rPr>
              <a:t>p</a:t>
            </a:r>
            <a:r>
              <a:rPr lang="en-US" altLang="ko-KR" sz="2400" baseline="-25000">
                <a:latin typeface="Times New Roman" charset="0"/>
              </a:rPr>
              <a:t>2 </a:t>
            </a:r>
          </a:p>
        </p:txBody>
      </p:sp>
      <p:sp>
        <p:nvSpPr>
          <p:cNvPr id="33" name="Rectangle 5"/>
          <p:cNvSpPr>
            <a:spLocks noChangeArrowheads="1"/>
          </p:cNvSpPr>
          <p:nvPr/>
        </p:nvSpPr>
        <p:spPr bwMode="auto">
          <a:xfrm>
            <a:off x="2308204" y="3071810"/>
            <a:ext cx="106362" cy="533400"/>
          </a:xfrm>
          <a:prstGeom prst="rect">
            <a:avLst/>
          </a:prstGeom>
          <a:solidFill>
            <a:schemeClr val="bg2"/>
          </a:solidFill>
          <a:ln w="9525">
            <a:solidFill>
              <a:schemeClr val="tx1"/>
            </a:solidFill>
            <a:miter lim="800000"/>
          </a:ln>
        </p:spPr>
        <p:txBody>
          <a:bodyPr wrap="none" anchor="ctr"/>
          <a:lstStyle/>
          <a:p>
            <a:pPr algn="ctr" latinLnBrk="0"/>
            <a:endParaRPr lang="ko-KR" altLang="en-US" sz="2400" baseline="-25000" dirty="0">
              <a:latin typeface="Times New Roman" charset="0"/>
            </a:endParaRPr>
          </a:p>
          <a:p>
            <a:pPr algn="ctr" latinLnBrk="0"/>
            <a:r>
              <a:rPr lang="ko-KR" altLang="en-US" sz="2400" baseline="-25000" dirty="0">
                <a:latin typeface="Times New Roman" charset="0"/>
              </a:rPr>
              <a:t>   </a:t>
            </a:r>
          </a:p>
          <a:p>
            <a:pPr algn="ctr" latinLnBrk="0"/>
            <a:endParaRPr lang="ko-KR" altLang="en-US" sz="2400" baseline="-25000" dirty="0">
              <a:latin typeface="Times New Roman" charset="0"/>
            </a:endParaRPr>
          </a:p>
          <a:p>
            <a:pPr algn="ctr" latinLnBrk="0"/>
            <a:endParaRPr lang="ko-KR" altLang="en-US" sz="2400" baseline="-25000" dirty="0">
              <a:latin typeface="Times New Roman" charset="0"/>
            </a:endParaRPr>
          </a:p>
          <a:p>
            <a:pPr algn="ctr" latinLnBrk="0"/>
            <a:r>
              <a:rPr lang="ko-KR" altLang="en-US" sz="2400" dirty="0">
                <a:latin typeface="Times New Roman" charset="0"/>
              </a:rPr>
              <a:t>      </a:t>
            </a:r>
            <a:r>
              <a:rPr lang="en-US" altLang="ko-KR" sz="2400" dirty="0">
                <a:latin typeface="Times New Roman" charset="0"/>
              </a:rPr>
              <a:t>t</a:t>
            </a:r>
            <a:r>
              <a:rPr lang="en-US" altLang="ko-KR" sz="2400" baseline="-25000" dirty="0">
                <a:latin typeface="Times New Roman" charset="0"/>
              </a:rPr>
              <a:t>1</a:t>
            </a:r>
          </a:p>
          <a:p>
            <a:pPr algn="ctr" latinLnBrk="0"/>
            <a:r>
              <a:rPr lang="en-US" altLang="ko-KR" sz="2400" baseline="-25000" dirty="0">
                <a:latin typeface="Times New Roman" charset="0"/>
              </a:rPr>
              <a:t>   </a:t>
            </a:r>
          </a:p>
        </p:txBody>
      </p:sp>
      <p:sp>
        <p:nvSpPr>
          <p:cNvPr id="34" name="Line 6"/>
          <p:cNvSpPr>
            <a:spLocks noChangeShapeType="1"/>
          </p:cNvSpPr>
          <p:nvPr/>
        </p:nvSpPr>
        <p:spPr bwMode="auto">
          <a:xfrm>
            <a:off x="2033567" y="3300410"/>
            <a:ext cx="238125" cy="1588"/>
          </a:xfrm>
          <a:prstGeom prst="line">
            <a:avLst/>
          </a:prstGeom>
          <a:noFill/>
          <a:ln w="9525">
            <a:solidFill>
              <a:schemeClr val="tx1"/>
            </a:solidFill>
            <a:round/>
            <a:tailEnd type="triangle" w="med" len="med"/>
          </a:ln>
        </p:spPr>
        <p:txBody>
          <a:bodyPr/>
          <a:lstStyle/>
          <a:p>
            <a:endParaRPr lang="fr-FR"/>
          </a:p>
        </p:txBody>
      </p:sp>
      <p:sp>
        <p:nvSpPr>
          <p:cNvPr id="35" name="Line 7"/>
          <p:cNvSpPr>
            <a:spLocks noChangeShapeType="1"/>
          </p:cNvSpPr>
          <p:nvPr/>
        </p:nvSpPr>
        <p:spPr bwMode="auto">
          <a:xfrm>
            <a:off x="2414567" y="3300410"/>
            <a:ext cx="238125" cy="1588"/>
          </a:xfrm>
          <a:prstGeom prst="line">
            <a:avLst/>
          </a:prstGeom>
          <a:noFill/>
          <a:ln w="9525">
            <a:solidFill>
              <a:schemeClr val="tx1"/>
            </a:solidFill>
            <a:round/>
            <a:tailEnd type="triangle" w="med" len="med"/>
          </a:ln>
        </p:spPr>
        <p:txBody>
          <a:bodyPr/>
          <a:lstStyle/>
          <a:p>
            <a:endParaRPr lang="fr-FR"/>
          </a:p>
        </p:txBody>
      </p:sp>
      <p:sp>
        <p:nvSpPr>
          <p:cNvPr id="36" name="Oval 4"/>
          <p:cNvSpPr>
            <a:spLocks noChangeArrowheads="1"/>
          </p:cNvSpPr>
          <p:nvPr/>
        </p:nvSpPr>
        <p:spPr bwMode="auto">
          <a:xfrm>
            <a:off x="1500166" y="3071810"/>
            <a:ext cx="533400" cy="533400"/>
          </a:xfrm>
          <a:prstGeom prst="ellipse">
            <a:avLst/>
          </a:prstGeom>
          <a:noFill/>
          <a:ln w="12700">
            <a:solidFill>
              <a:schemeClr val="tx1"/>
            </a:solidFill>
            <a:round/>
          </a:ln>
        </p:spPr>
        <p:txBody>
          <a:bodyPr wrap="none" anchor="ctr"/>
          <a:lstStyle/>
          <a:p>
            <a:pPr algn="ctr" latinLnBrk="0"/>
            <a:br>
              <a:rPr lang="ko-KR" altLang="en-US" sz="2400" baseline="-25000">
                <a:latin typeface="Times New Roman" charset="0"/>
              </a:rPr>
            </a:br>
            <a:br>
              <a:rPr lang="ko-KR" altLang="en-US" sz="2400" baseline="-25000">
                <a:latin typeface="Times New Roman" charset="0"/>
              </a:rPr>
            </a:br>
            <a:br>
              <a:rPr lang="ko-KR" altLang="en-US" sz="2400" baseline="-25000">
                <a:latin typeface="Times New Roman" charset="0"/>
              </a:rPr>
            </a:br>
            <a:r>
              <a:rPr lang="ko-KR" altLang="en-US" sz="2400" baseline="-25000">
                <a:latin typeface="Times New Roman" charset="0"/>
              </a:rPr>
              <a:t>            </a:t>
            </a:r>
            <a:r>
              <a:rPr lang="en-US" altLang="ko-KR" sz="2400">
                <a:latin typeface="Times New Roman" charset="0"/>
              </a:rPr>
              <a:t>p</a:t>
            </a:r>
            <a:r>
              <a:rPr lang="en-US" altLang="ko-KR" sz="2400" baseline="-25000">
                <a:latin typeface="Times New Roman" charset="0"/>
              </a:rPr>
              <a:t>1</a:t>
            </a:r>
          </a:p>
        </p:txBody>
      </p:sp>
      <p:sp>
        <p:nvSpPr>
          <p:cNvPr id="37" name="Oval 8"/>
          <p:cNvSpPr>
            <a:spLocks noChangeArrowheads="1"/>
          </p:cNvSpPr>
          <p:nvPr/>
        </p:nvSpPr>
        <p:spPr bwMode="auto">
          <a:xfrm>
            <a:off x="1652567" y="3240086"/>
            <a:ext cx="212725" cy="212725"/>
          </a:xfrm>
          <a:prstGeom prst="ellipse">
            <a:avLst/>
          </a:prstGeom>
          <a:solidFill>
            <a:schemeClr val="tx1"/>
          </a:solidFill>
          <a:ln w="12700">
            <a:solidFill>
              <a:schemeClr val="tx1"/>
            </a:solidFill>
            <a:round/>
          </a:ln>
        </p:spPr>
        <p:txBody>
          <a:bodyPr wrap="none" anchor="ctr"/>
          <a:lstStyle/>
          <a:p>
            <a:endParaRPr lang="fr-FR"/>
          </a:p>
        </p:txBody>
      </p:sp>
      <p:sp>
        <p:nvSpPr>
          <p:cNvPr id="38" name="Oval 13"/>
          <p:cNvSpPr>
            <a:spLocks noChangeArrowheads="1"/>
          </p:cNvSpPr>
          <p:nvPr/>
        </p:nvSpPr>
        <p:spPr bwMode="auto">
          <a:xfrm>
            <a:off x="3786166" y="3071810"/>
            <a:ext cx="533400" cy="533400"/>
          </a:xfrm>
          <a:prstGeom prst="ellipse">
            <a:avLst/>
          </a:prstGeom>
          <a:noFill/>
          <a:ln w="12700">
            <a:solidFill>
              <a:schemeClr val="tx1"/>
            </a:solidFill>
            <a:round/>
          </a:ln>
        </p:spPr>
        <p:txBody>
          <a:bodyPr wrap="none" anchor="ctr"/>
          <a:lstStyle/>
          <a:p>
            <a:pPr algn="ctr" latinLnBrk="0"/>
            <a:endParaRPr lang="ko-KR" altLang="en-US" sz="2400" baseline="-25000">
              <a:latin typeface="Times New Roman" charset="0"/>
            </a:endParaRPr>
          </a:p>
          <a:p>
            <a:pPr algn="ctr" latinLnBrk="0"/>
            <a:endParaRPr lang="ko-KR" altLang="en-US" sz="2400" baseline="-25000">
              <a:latin typeface="Times New Roman" charset="0"/>
            </a:endParaRPr>
          </a:p>
          <a:p>
            <a:pPr algn="ctr" latinLnBrk="0"/>
            <a:endParaRPr lang="ko-KR" altLang="en-US" sz="2400" baseline="-25000">
              <a:latin typeface="Times New Roman" charset="0"/>
            </a:endParaRPr>
          </a:p>
          <a:p>
            <a:pPr algn="ctr" latinLnBrk="0"/>
            <a:r>
              <a:rPr lang="ko-KR" altLang="en-US" sz="2400" baseline="-25000">
                <a:latin typeface="Times New Roman" charset="0"/>
              </a:rPr>
              <a:t>               </a:t>
            </a:r>
            <a:r>
              <a:rPr lang="en-US" altLang="ko-KR" sz="2400">
                <a:latin typeface="Times New Roman" charset="0"/>
              </a:rPr>
              <a:t>p</a:t>
            </a:r>
            <a:r>
              <a:rPr lang="en-US" altLang="ko-KR" sz="2400" baseline="-25000">
                <a:latin typeface="Times New Roman" charset="0"/>
              </a:rPr>
              <a:t>3 </a:t>
            </a:r>
          </a:p>
        </p:txBody>
      </p:sp>
      <p:sp>
        <p:nvSpPr>
          <p:cNvPr id="39" name="Rectangle 14"/>
          <p:cNvSpPr>
            <a:spLocks noChangeArrowheads="1"/>
          </p:cNvSpPr>
          <p:nvPr/>
        </p:nvSpPr>
        <p:spPr bwMode="auto">
          <a:xfrm>
            <a:off x="3451204" y="3071810"/>
            <a:ext cx="106362" cy="533400"/>
          </a:xfrm>
          <a:prstGeom prst="rect">
            <a:avLst/>
          </a:prstGeom>
          <a:solidFill>
            <a:schemeClr val="bg2"/>
          </a:solidFill>
          <a:ln w="9525">
            <a:solidFill>
              <a:schemeClr val="tx1"/>
            </a:solidFill>
            <a:miter lim="800000"/>
          </a:ln>
        </p:spPr>
        <p:txBody>
          <a:bodyPr wrap="none" anchor="ctr"/>
          <a:lstStyle/>
          <a:p>
            <a:pPr algn="ctr" latinLnBrk="0"/>
            <a:endParaRPr lang="ko-KR" altLang="en-US" sz="2400" baseline="-25000">
              <a:latin typeface="Times New Roman" charset="0"/>
            </a:endParaRPr>
          </a:p>
          <a:p>
            <a:pPr algn="ctr" latinLnBrk="0"/>
            <a:r>
              <a:rPr lang="ko-KR" altLang="en-US" sz="2400" baseline="-25000">
                <a:latin typeface="Times New Roman" charset="0"/>
              </a:rPr>
              <a:t>   </a:t>
            </a:r>
          </a:p>
          <a:p>
            <a:pPr algn="ctr" latinLnBrk="0"/>
            <a:endParaRPr lang="ko-KR" altLang="en-US" sz="2400" baseline="-25000">
              <a:latin typeface="Times New Roman" charset="0"/>
            </a:endParaRPr>
          </a:p>
          <a:p>
            <a:pPr algn="ctr" latinLnBrk="0"/>
            <a:endParaRPr lang="ko-KR" altLang="en-US" sz="2400" baseline="-25000">
              <a:latin typeface="Times New Roman" charset="0"/>
            </a:endParaRPr>
          </a:p>
          <a:p>
            <a:pPr algn="ctr" latinLnBrk="0"/>
            <a:r>
              <a:rPr lang="ko-KR" altLang="en-US" sz="2400">
                <a:latin typeface="Times New Roman" charset="0"/>
              </a:rPr>
              <a:t>      </a:t>
            </a:r>
            <a:r>
              <a:rPr lang="en-US" altLang="ko-KR" sz="2400">
                <a:latin typeface="Times New Roman" charset="0"/>
              </a:rPr>
              <a:t>t</a:t>
            </a:r>
            <a:r>
              <a:rPr lang="en-US" altLang="ko-KR" sz="2400" baseline="-25000">
                <a:latin typeface="Times New Roman" charset="0"/>
              </a:rPr>
              <a:t>2</a:t>
            </a:r>
          </a:p>
          <a:p>
            <a:pPr algn="ctr" latinLnBrk="0"/>
            <a:r>
              <a:rPr lang="en-US" altLang="ko-KR" sz="2400" baseline="-25000">
                <a:latin typeface="Times New Roman" charset="0"/>
              </a:rPr>
              <a:t>   </a:t>
            </a:r>
          </a:p>
        </p:txBody>
      </p:sp>
      <p:sp>
        <p:nvSpPr>
          <p:cNvPr id="40" name="Line 15"/>
          <p:cNvSpPr>
            <a:spLocks noChangeShapeType="1"/>
          </p:cNvSpPr>
          <p:nvPr/>
        </p:nvSpPr>
        <p:spPr bwMode="auto">
          <a:xfrm>
            <a:off x="3176567" y="3300410"/>
            <a:ext cx="238125" cy="1588"/>
          </a:xfrm>
          <a:prstGeom prst="line">
            <a:avLst/>
          </a:prstGeom>
          <a:noFill/>
          <a:ln w="9525">
            <a:solidFill>
              <a:schemeClr val="tx1"/>
            </a:solidFill>
            <a:round/>
            <a:tailEnd type="triangle" w="med" len="med"/>
          </a:ln>
        </p:spPr>
        <p:txBody>
          <a:bodyPr/>
          <a:lstStyle/>
          <a:p>
            <a:endParaRPr lang="fr-FR"/>
          </a:p>
        </p:txBody>
      </p:sp>
      <p:sp>
        <p:nvSpPr>
          <p:cNvPr id="41" name="Line 16"/>
          <p:cNvSpPr>
            <a:spLocks noChangeShapeType="1"/>
          </p:cNvSpPr>
          <p:nvPr/>
        </p:nvSpPr>
        <p:spPr bwMode="auto">
          <a:xfrm>
            <a:off x="3557567" y="3300410"/>
            <a:ext cx="238125" cy="1588"/>
          </a:xfrm>
          <a:prstGeom prst="line">
            <a:avLst/>
          </a:prstGeom>
          <a:noFill/>
          <a:ln w="9525">
            <a:solidFill>
              <a:schemeClr val="tx1"/>
            </a:solidFill>
            <a:round/>
            <a:tailEnd type="triangle" w="med" len="med"/>
          </a:ln>
        </p:spPr>
        <p:txBody>
          <a:bodyPr/>
          <a:lstStyle/>
          <a:p>
            <a:endParaRPr lang="fr-FR"/>
          </a:p>
        </p:txBody>
      </p:sp>
      <p:sp>
        <p:nvSpPr>
          <p:cNvPr id="42" name="Oval 146"/>
          <p:cNvSpPr>
            <a:spLocks noChangeArrowheads="1"/>
          </p:cNvSpPr>
          <p:nvPr/>
        </p:nvSpPr>
        <p:spPr bwMode="auto">
          <a:xfrm>
            <a:off x="6072198" y="3286124"/>
            <a:ext cx="533400" cy="533400"/>
          </a:xfrm>
          <a:prstGeom prst="ellipse">
            <a:avLst/>
          </a:prstGeom>
          <a:noFill/>
          <a:ln w="12700">
            <a:solidFill>
              <a:schemeClr val="tx1"/>
            </a:solidFill>
            <a:round/>
          </a:ln>
        </p:spPr>
        <p:txBody>
          <a:bodyPr wrap="none" anchor="ctr"/>
          <a:lstStyle/>
          <a:p>
            <a:pPr algn="ctr" latinLnBrk="0"/>
            <a:endParaRPr lang="en-US" altLang="ko-KR" sz="2400" baseline="-25000">
              <a:latin typeface="Times New Roman" charset="0"/>
            </a:endParaRPr>
          </a:p>
        </p:txBody>
      </p:sp>
      <p:sp>
        <p:nvSpPr>
          <p:cNvPr id="43" name="Line 148"/>
          <p:cNvSpPr>
            <a:spLocks noChangeShapeType="1"/>
          </p:cNvSpPr>
          <p:nvPr/>
        </p:nvSpPr>
        <p:spPr bwMode="auto">
          <a:xfrm>
            <a:off x="5273686" y="3133724"/>
            <a:ext cx="381000" cy="304800"/>
          </a:xfrm>
          <a:prstGeom prst="line">
            <a:avLst/>
          </a:prstGeom>
          <a:noFill/>
          <a:ln w="9525">
            <a:solidFill>
              <a:schemeClr val="tx1"/>
            </a:solidFill>
            <a:round/>
            <a:tailEnd type="triangle" w="med" len="med"/>
          </a:ln>
        </p:spPr>
        <p:txBody>
          <a:bodyPr/>
          <a:lstStyle/>
          <a:p>
            <a:endParaRPr lang="fr-FR"/>
          </a:p>
        </p:txBody>
      </p:sp>
      <p:grpSp>
        <p:nvGrpSpPr>
          <p:cNvPr id="47" name="Group 149"/>
          <p:cNvGrpSpPr/>
          <p:nvPr/>
        </p:nvGrpSpPr>
        <p:grpSpPr>
          <a:xfrm>
            <a:off x="4852998" y="2676524"/>
            <a:ext cx="533400" cy="533400"/>
            <a:chOff x="3408" y="720"/>
            <a:chExt cx="336" cy="336"/>
          </a:xfrm>
        </p:grpSpPr>
        <p:sp>
          <p:nvSpPr>
            <p:cNvPr id="51" name="Oval 150"/>
            <p:cNvSpPr>
              <a:spLocks noChangeArrowheads="1"/>
            </p:cNvSpPr>
            <p:nvPr/>
          </p:nvSpPr>
          <p:spPr bwMode="auto">
            <a:xfrm>
              <a:off x="3408" y="720"/>
              <a:ext cx="336" cy="336"/>
            </a:xfrm>
            <a:prstGeom prst="ellipse">
              <a:avLst/>
            </a:prstGeom>
            <a:noFill/>
            <a:ln w="12700">
              <a:solidFill>
                <a:schemeClr val="tx1"/>
              </a:solidFill>
              <a:round/>
            </a:ln>
          </p:spPr>
          <p:txBody>
            <a:bodyPr wrap="none" anchor="ctr"/>
            <a:lstStyle/>
            <a:p>
              <a:pPr algn="ctr" latinLnBrk="0"/>
              <a:endParaRPr lang="en-US" altLang="ko-KR" sz="2400" baseline="-25000">
                <a:latin typeface="Times New Roman" charset="0"/>
              </a:endParaRPr>
            </a:p>
          </p:txBody>
        </p:sp>
        <p:sp>
          <p:nvSpPr>
            <p:cNvPr id="64" name="Oval 151"/>
            <p:cNvSpPr>
              <a:spLocks noChangeArrowheads="1"/>
            </p:cNvSpPr>
            <p:nvPr/>
          </p:nvSpPr>
          <p:spPr bwMode="auto">
            <a:xfrm>
              <a:off x="3504" y="826"/>
              <a:ext cx="134" cy="134"/>
            </a:xfrm>
            <a:prstGeom prst="ellipse">
              <a:avLst/>
            </a:prstGeom>
            <a:solidFill>
              <a:schemeClr val="tx1"/>
            </a:solidFill>
            <a:ln w="12700">
              <a:solidFill>
                <a:schemeClr val="tx1"/>
              </a:solidFill>
              <a:round/>
            </a:ln>
          </p:spPr>
          <p:txBody>
            <a:bodyPr wrap="none" anchor="ctr"/>
            <a:lstStyle/>
            <a:p>
              <a:endParaRPr lang="fr-FR"/>
            </a:p>
          </p:txBody>
        </p:sp>
      </p:grpSp>
      <p:sp>
        <p:nvSpPr>
          <p:cNvPr id="65" name="Line 152"/>
          <p:cNvSpPr>
            <a:spLocks noChangeShapeType="1"/>
          </p:cNvSpPr>
          <p:nvPr/>
        </p:nvSpPr>
        <p:spPr bwMode="auto">
          <a:xfrm flipV="1">
            <a:off x="5349886" y="3667124"/>
            <a:ext cx="304800" cy="228600"/>
          </a:xfrm>
          <a:prstGeom prst="line">
            <a:avLst/>
          </a:prstGeom>
          <a:noFill/>
          <a:ln w="9525">
            <a:solidFill>
              <a:schemeClr val="tx1"/>
            </a:solidFill>
            <a:round/>
            <a:tailEnd type="triangle" w="med" len="med"/>
          </a:ln>
        </p:spPr>
        <p:txBody>
          <a:bodyPr/>
          <a:lstStyle/>
          <a:p>
            <a:endParaRPr lang="fr-FR"/>
          </a:p>
        </p:txBody>
      </p:sp>
      <p:grpSp>
        <p:nvGrpSpPr>
          <p:cNvPr id="66" name="Group 153"/>
          <p:cNvGrpSpPr/>
          <p:nvPr/>
        </p:nvGrpSpPr>
        <p:grpSpPr>
          <a:xfrm>
            <a:off x="4843473" y="3743324"/>
            <a:ext cx="533400" cy="533400"/>
            <a:chOff x="3408" y="720"/>
            <a:chExt cx="336" cy="336"/>
          </a:xfrm>
        </p:grpSpPr>
        <p:sp>
          <p:nvSpPr>
            <p:cNvPr id="67" name="Oval 154"/>
            <p:cNvSpPr>
              <a:spLocks noChangeArrowheads="1"/>
            </p:cNvSpPr>
            <p:nvPr/>
          </p:nvSpPr>
          <p:spPr bwMode="auto">
            <a:xfrm>
              <a:off x="3408" y="720"/>
              <a:ext cx="336" cy="336"/>
            </a:xfrm>
            <a:prstGeom prst="ellipse">
              <a:avLst/>
            </a:prstGeom>
            <a:noFill/>
            <a:ln w="12700">
              <a:solidFill>
                <a:schemeClr val="tx1"/>
              </a:solidFill>
              <a:round/>
            </a:ln>
          </p:spPr>
          <p:txBody>
            <a:bodyPr wrap="none" anchor="ctr"/>
            <a:lstStyle/>
            <a:p>
              <a:pPr algn="ctr" latinLnBrk="0"/>
              <a:endParaRPr lang="en-US" altLang="ko-KR" sz="2400" baseline="-25000">
                <a:latin typeface="Times New Roman" charset="0"/>
              </a:endParaRPr>
            </a:p>
          </p:txBody>
        </p:sp>
        <p:sp>
          <p:nvSpPr>
            <p:cNvPr id="68" name="Oval 155"/>
            <p:cNvSpPr>
              <a:spLocks noChangeArrowheads="1"/>
            </p:cNvSpPr>
            <p:nvPr/>
          </p:nvSpPr>
          <p:spPr bwMode="auto">
            <a:xfrm>
              <a:off x="3504" y="826"/>
              <a:ext cx="134" cy="134"/>
            </a:xfrm>
            <a:prstGeom prst="ellipse">
              <a:avLst/>
            </a:prstGeom>
            <a:solidFill>
              <a:schemeClr val="tx1"/>
            </a:solidFill>
            <a:ln w="12700">
              <a:solidFill>
                <a:schemeClr val="tx1"/>
              </a:solidFill>
              <a:round/>
            </a:ln>
          </p:spPr>
          <p:txBody>
            <a:bodyPr wrap="none" anchor="ctr"/>
            <a:lstStyle/>
            <a:p>
              <a:endParaRPr lang="fr-FR"/>
            </a:p>
          </p:txBody>
        </p:sp>
      </p:grpSp>
      <p:sp>
        <p:nvSpPr>
          <p:cNvPr id="69" name="Line 156"/>
          <p:cNvSpPr>
            <a:spLocks noChangeShapeType="1"/>
          </p:cNvSpPr>
          <p:nvPr/>
        </p:nvSpPr>
        <p:spPr bwMode="auto">
          <a:xfrm>
            <a:off x="5730886" y="3590924"/>
            <a:ext cx="304800" cy="0"/>
          </a:xfrm>
          <a:prstGeom prst="line">
            <a:avLst/>
          </a:prstGeom>
          <a:noFill/>
          <a:ln w="9525">
            <a:solidFill>
              <a:schemeClr val="tx1"/>
            </a:solidFill>
            <a:round/>
            <a:tailEnd type="triangle" w="med" len="med"/>
          </a:ln>
        </p:spPr>
        <p:txBody>
          <a:bodyPr/>
          <a:lstStyle/>
          <a:p>
            <a:endParaRPr lang="fr-FR"/>
          </a:p>
        </p:txBody>
      </p:sp>
      <p:sp>
        <p:nvSpPr>
          <p:cNvPr id="70" name="Rectangle 169"/>
          <p:cNvSpPr>
            <a:spLocks noChangeArrowheads="1"/>
          </p:cNvSpPr>
          <p:nvPr/>
        </p:nvSpPr>
        <p:spPr bwMode="auto">
          <a:xfrm>
            <a:off x="5654686" y="3286124"/>
            <a:ext cx="106362" cy="533400"/>
          </a:xfrm>
          <a:prstGeom prst="rect">
            <a:avLst/>
          </a:prstGeom>
          <a:solidFill>
            <a:schemeClr val="bg2"/>
          </a:solidFill>
          <a:ln w="9525">
            <a:solidFill>
              <a:schemeClr val="tx1"/>
            </a:solidFill>
            <a:miter lim="800000"/>
          </a:ln>
        </p:spPr>
        <p:txBody>
          <a:bodyPr wrap="none" anchor="ctr"/>
          <a:lstStyle/>
          <a:p>
            <a:pPr algn="ctr" latinLnBrk="0"/>
            <a:endParaRPr lang="ko-KR" altLang="en-US" sz="2400" baseline="-25000">
              <a:latin typeface="Times New Roman" charset="0"/>
            </a:endParaRPr>
          </a:p>
          <a:p>
            <a:pPr algn="ctr" latinLnBrk="0"/>
            <a:r>
              <a:rPr lang="ko-KR" altLang="en-US" sz="2400" baseline="-25000">
                <a:latin typeface="Times New Roman" charset="0"/>
              </a:rPr>
              <a:t>   </a:t>
            </a:r>
          </a:p>
          <a:p>
            <a:pPr algn="ctr" latinLnBrk="0"/>
            <a:endParaRPr lang="ko-KR" altLang="en-US" sz="2400" baseline="-25000">
              <a:latin typeface="Times New Roman" charset="0"/>
            </a:endParaRPr>
          </a:p>
          <a:p>
            <a:pPr algn="ctr" latinLnBrk="0"/>
            <a:endParaRPr lang="ko-KR" altLang="en-US" sz="2400" baseline="-25000">
              <a:latin typeface="Times New Roman" charset="0"/>
            </a:endParaRPr>
          </a:p>
          <a:p>
            <a:pPr algn="ctr" latinLnBrk="0"/>
            <a:r>
              <a:rPr lang="ko-KR" altLang="en-US" sz="2400">
                <a:latin typeface="Times New Roman" charset="0"/>
              </a:rPr>
              <a:t>      </a:t>
            </a:r>
            <a:r>
              <a:rPr lang="en-US" altLang="ko-KR" sz="2400">
                <a:latin typeface="Times New Roman" charset="0"/>
              </a:rPr>
              <a:t>t</a:t>
            </a:r>
            <a:r>
              <a:rPr lang="en-US" altLang="ko-KR" sz="2400" baseline="-25000">
                <a:latin typeface="Times New Roman" charset="0"/>
              </a:rPr>
              <a:t>1</a:t>
            </a:r>
          </a:p>
          <a:p>
            <a:pPr algn="ctr" latinLnBrk="0"/>
            <a:r>
              <a:rPr lang="en-US" altLang="ko-KR" sz="2400" baseline="-25000">
                <a:latin typeface="Times New Roman" charset="0"/>
              </a:rPr>
              <a:t>   </a:t>
            </a:r>
          </a:p>
        </p:txBody>
      </p:sp>
      <p:sp>
        <p:nvSpPr>
          <p:cNvPr id="71" name="AutoShape 144"/>
          <p:cNvSpPr>
            <a:spLocks noChangeArrowheads="1"/>
          </p:cNvSpPr>
          <p:nvPr/>
        </p:nvSpPr>
        <p:spPr bwMode="auto">
          <a:xfrm rot="16200000">
            <a:off x="6486548" y="3328990"/>
            <a:ext cx="685800" cy="381000"/>
          </a:xfrm>
          <a:prstGeom prst="downArrow">
            <a:avLst>
              <a:gd name="adj1" fmla="val 50000"/>
              <a:gd name="adj2" fmla="val 25000"/>
            </a:avLst>
          </a:prstGeom>
          <a:solidFill>
            <a:schemeClr val="accent1"/>
          </a:solidFill>
          <a:ln w="9525">
            <a:solidFill>
              <a:schemeClr val="tx1"/>
            </a:solidFill>
            <a:miter lim="800000"/>
          </a:ln>
        </p:spPr>
        <p:txBody>
          <a:bodyPr wrap="none" anchor="ctr"/>
          <a:lstStyle/>
          <a:p>
            <a:endParaRPr lang="fr-FR"/>
          </a:p>
        </p:txBody>
      </p:sp>
      <p:sp>
        <p:nvSpPr>
          <p:cNvPr id="72" name="Oval 157"/>
          <p:cNvSpPr>
            <a:spLocks noChangeArrowheads="1"/>
          </p:cNvSpPr>
          <p:nvPr/>
        </p:nvSpPr>
        <p:spPr bwMode="auto">
          <a:xfrm>
            <a:off x="8434406" y="3395658"/>
            <a:ext cx="533400" cy="533400"/>
          </a:xfrm>
          <a:prstGeom prst="ellipse">
            <a:avLst/>
          </a:prstGeom>
          <a:noFill/>
          <a:ln w="12700">
            <a:solidFill>
              <a:schemeClr val="tx1"/>
            </a:solidFill>
            <a:round/>
          </a:ln>
        </p:spPr>
        <p:txBody>
          <a:bodyPr wrap="none" anchor="ctr"/>
          <a:lstStyle/>
          <a:p>
            <a:pPr algn="ctr" latinLnBrk="0"/>
            <a:endParaRPr lang="en-US" altLang="ko-KR" sz="2400" baseline="-25000">
              <a:latin typeface="Times New Roman" charset="0"/>
            </a:endParaRPr>
          </a:p>
        </p:txBody>
      </p:sp>
      <p:sp>
        <p:nvSpPr>
          <p:cNvPr id="73" name="Rectangle 158"/>
          <p:cNvSpPr>
            <a:spLocks noChangeArrowheads="1"/>
          </p:cNvSpPr>
          <p:nvPr/>
        </p:nvSpPr>
        <p:spPr bwMode="auto">
          <a:xfrm>
            <a:off x="8023244" y="3395658"/>
            <a:ext cx="106362" cy="533400"/>
          </a:xfrm>
          <a:prstGeom prst="rect">
            <a:avLst/>
          </a:prstGeom>
          <a:solidFill>
            <a:schemeClr val="bg2"/>
          </a:solidFill>
          <a:ln w="9525">
            <a:solidFill>
              <a:schemeClr val="tx1"/>
            </a:solidFill>
            <a:miter lim="800000"/>
          </a:ln>
        </p:spPr>
        <p:txBody>
          <a:bodyPr wrap="none" anchor="ctr"/>
          <a:lstStyle/>
          <a:p>
            <a:pPr algn="ctr" latinLnBrk="0"/>
            <a:endParaRPr lang="en-US" altLang="ko-KR" sz="2400" baseline="-25000">
              <a:latin typeface="Times New Roman" charset="0"/>
            </a:endParaRPr>
          </a:p>
        </p:txBody>
      </p:sp>
      <p:sp>
        <p:nvSpPr>
          <p:cNvPr id="74" name="Line 159"/>
          <p:cNvSpPr>
            <a:spLocks noChangeShapeType="1"/>
          </p:cNvSpPr>
          <p:nvPr/>
        </p:nvSpPr>
        <p:spPr bwMode="auto">
          <a:xfrm>
            <a:off x="7635894" y="3243258"/>
            <a:ext cx="381000" cy="304800"/>
          </a:xfrm>
          <a:prstGeom prst="line">
            <a:avLst/>
          </a:prstGeom>
          <a:noFill/>
          <a:ln w="9525">
            <a:solidFill>
              <a:schemeClr val="tx1"/>
            </a:solidFill>
            <a:round/>
            <a:tailEnd type="triangle" w="med" len="med"/>
          </a:ln>
        </p:spPr>
        <p:txBody>
          <a:bodyPr/>
          <a:lstStyle/>
          <a:p>
            <a:endParaRPr lang="fr-FR"/>
          </a:p>
        </p:txBody>
      </p:sp>
      <p:sp>
        <p:nvSpPr>
          <p:cNvPr id="75" name="Oval 161"/>
          <p:cNvSpPr>
            <a:spLocks noChangeArrowheads="1"/>
          </p:cNvSpPr>
          <p:nvPr/>
        </p:nvSpPr>
        <p:spPr bwMode="auto">
          <a:xfrm>
            <a:off x="7215206" y="2786058"/>
            <a:ext cx="533400" cy="533400"/>
          </a:xfrm>
          <a:prstGeom prst="ellipse">
            <a:avLst/>
          </a:prstGeom>
          <a:noFill/>
          <a:ln w="12700">
            <a:solidFill>
              <a:schemeClr val="tx1"/>
            </a:solidFill>
            <a:round/>
          </a:ln>
        </p:spPr>
        <p:txBody>
          <a:bodyPr wrap="none" anchor="ctr"/>
          <a:lstStyle/>
          <a:p>
            <a:pPr algn="ctr" latinLnBrk="0"/>
            <a:endParaRPr lang="en-US" altLang="ko-KR" sz="2400" baseline="-25000">
              <a:latin typeface="Times New Roman" charset="0"/>
            </a:endParaRPr>
          </a:p>
        </p:txBody>
      </p:sp>
      <p:sp>
        <p:nvSpPr>
          <p:cNvPr id="76" name="Oval 162"/>
          <p:cNvSpPr>
            <a:spLocks noChangeArrowheads="1"/>
          </p:cNvSpPr>
          <p:nvPr/>
        </p:nvSpPr>
        <p:spPr bwMode="auto">
          <a:xfrm>
            <a:off x="8602682" y="3548059"/>
            <a:ext cx="212725" cy="212725"/>
          </a:xfrm>
          <a:prstGeom prst="ellipse">
            <a:avLst/>
          </a:prstGeom>
          <a:solidFill>
            <a:schemeClr val="tx1"/>
          </a:solidFill>
          <a:ln w="12700">
            <a:solidFill>
              <a:schemeClr val="tx1"/>
            </a:solidFill>
            <a:round/>
          </a:ln>
        </p:spPr>
        <p:txBody>
          <a:bodyPr wrap="none" anchor="ctr"/>
          <a:lstStyle/>
          <a:p>
            <a:endParaRPr lang="fr-FR"/>
          </a:p>
        </p:txBody>
      </p:sp>
      <p:sp>
        <p:nvSpPr>
          <p:cNvPr id="77" name="Line 163"/>
          <p:cNvSpPr>
            <a:spLocks noChangeShapeType="1"/>
          </p:cNvSpPr>
          <p:nvPr/>
        </p:nvSpPr>
        <p:spPr bwMode="auto">
          <a:xfrm flipV="1">
            <a:off x="7712094" y="3776658"/>
            <a:ext cx="304800" cy="228600"/>
          </a:xfrm>
          <a:prstGeom prst="line">
            <a:avLst/>
          </a:prstGeom>
          <a:noFill/>
          <a:ln w="9525">
            <a:solidFill>
              <a:schemeClr val="tx1"/>
            </a:solidFill>
            <a:round/>
            <a:tailEnd type="triangle" w="med" len="med"/>
          </a:ln>
        </p:spPr>
        <p:txBody>
          <a:bodyPr/>
          <a:lstStyle/>
          <a:p>
            <a:endParaRPr lang="fr-FR"/>
          </a:p>
        </p:txBody>
      </p:sp>
      <p:sp>
        <p:nvSpPr>
          <p:cNvPr id="78" name="Oval 165"/>
          <p:cNvSpPr>
            <a:spLocks noChangeArrowheads="1"/>
          </p:cNvSpPr>
          <p:nvPr/>
        </p:nvSpPr>
        <p:spPr bwMode="auto">
          <a:xfrm>
            <a:off x="7205681" y="3852858"/>
            <a:ext cx="533400" cy="533400"/>
          </a:xfrm>
          <a:prstGeom prst="ellipse">
            <a:avLst/>
          </a:prstGeom>
          <a:noFill/>
          <a:ln w="12700">
            <a:solidFill>
              <a:schemeClr val="tx1"/>
            </a:solidFill>
            <a:round/>
          </a:ln>
        </p:spPr>
        <p:txBody>
          <a:bodyPr wrap="none" anchor="ctr"/>
          <a:lstStyle/>
          <a:p>
            <a:pPr algn="ctr" latinLnBrk="0"/>
            <a:endParaRPr lang="en-US" altLang="ko-KR" sz="2400" baseline="-25000">
              <a:latin typeface="Times New Roman" charset="0"/>
            </a:endParaRPr>
          </a:p>
        </p:txBody>
      </p:sp>
      <p:sp>
        <p:nvSpPr>
          <p:cNvPr id="79" name="Line 167"/>
          <p:cNvSpPr>
            <a:spLocks noChangeShapeType="1"/>
          </p:cNvSpPr>
          <p:nvPr/>
        </p:nvSpPr>
        <p:spPr bwMode="auto">
          <a:xfrm>
            <a:off x="8093094" y="3700458"/>
            <a:ext cx="304800" cy="0"/>
          </a:xfrm>
          <a:prstGeom prst="line">
            <a:avLst/>
          </a:prstGeom>
          <a:noFill/>
          <a:ln w="9525">
            <a:solidFill>
              <a:schemeClr val="tx1"/>
            </a:solidFill>
            <a:round/>
            <a:tailEnd type="triangle" w="med" len="med"/>
          </a:ln>
        </p:spPr>
        <p:txBody>
          <a:bodyPr/>
          <a:lstStyle/>
          <a:p>
            <a:endParaRPr lang="fr-FR"/>
          </a:p>
        </p:txBody>
      </p:sp>
    </p:spTree>
    <p:extLst>
      <p:ext uri="{BB962C8B-B14F-4D97-AF65-F5344CB8AC3E}">
        <p14:creationId xmlns:p14="http://schemas.microsoft.com/office/powerpoint/2010/main" val="148350116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additive="base">
                                        <p:cTn id="7" dur="500" fill="hold"/>
                                        <p:tgtEl>
                                          <p:spTgt spid="28"/>
                                        </p:tgtEl>
                                        <p:attrNameLst>
                                          <p:attrName>ppt_x</p:attrName>
                                        </p:attrNameLst>
                                      </p:cBhvr>
                                      <p:tavLst>
                                        <p:tav tm="0">
                                          <p:val>
                                            <p:strVal val="#ppt_x"/>
                                          </p:val>
                                        </p:tav>
                                        <p:tav tm="100000">
                                          <p:val>
                                            <p:strVal val="#ppt_x"/>
                                          </p:val>
                                        </p:tav>
                                      </p:tavLst>
                                    </p:anim>
                                    <p:anim calcmode="lin" valueType="num">
                                      <p:cBhvr additive="base">
                                        <p:cTn id="8" dur="500" fill="hold"/>
                                        <p:tgtEl>
                                          <p:spTgt spid="2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2"/>
                                        </p:tgtEl>
                                        <p:attrNameLst>
                                          <p:attrName>style.visibility</p:attrName>
                                        </p:attrNameLst>
                                      </p:cBhvr>
                                      <p:to>
                                        <p:strVal val="visible"/>
                                      </p:to>
                                    </p:set>
                                    <p:anim calcmode="lin" valueType="num">
                                      <p:cBhvr additive="base">
                                        <p:cTn id="11" dur="500" fill="hold"/>
                                        <p:tgtEl>
                                          <p:spTgt spid="32"/>
                                        </p:tgtEl>
                                        <p:attrNameLst>
                                          <p:attrName>ppt_x</p:attrName>
                                        </p:attrNameLst>
                                      </p:cBhvr>
                                      <p:tavLst>
                                        <p:tav tm="0">
                                          <p:val>
                                            <p:strVal val="#ppt_x"/>
                                          </p:val>
                                        </p:tav>
                                        <p:tav tm="100000">
                                          <p:val>
                                            <p:strVal val="#ppt_x"/>
                                          </p:val>
                                        </p:tav>
                                      </p:tavLst>
                                    </p:anim>
                                    <p:anim calcmode="lin" valueType="num">
                                      <p:cBhvr additive="base">
                                        <p:cTn id="12" dur="500" fill="hold"/>
                                        <p:tgtEl>
                                          <p:spTgt spid="3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3"/>
                                        </p:tgtEl>
                                        <p:attrNameLst>
                                          <p:attrName>style.visibility</p:attrName>
                                        </p:attrNameLst>
                                      </p:cBhvr>
                                      <p:to>
                                        <p:strVal val="visible"/>
                                      </p:to>
                                    </p:set>
                                    <p:anim calcmode="lin" valueType="num">
                                      <p:cBhvr additive="base">
                                        <p:cTn id="15" dur="500" fill="hold"/>
                                        <p:tgtEl>
                                          <p:spTgt spid="33"/>
                                        </p:tgtEl>
                                        <p:attrNameLst>
                                          <p:attrName>ppt_x</p:attrName>
                                        </p:attrNameLst>
                                      </p:cBhvr>
                                      <p:tavLst>
                                        <p:tav tm="0">
                                          <p:val>
                                            <p:strVal val="#ppt_x"/>
                                          </p:val>
                                        </p:tav>
                                        <p:tav tm="100000">
                                          <p:val>
                                            <p:strVal val="#ppt_x"/>
                                          </p:val>
                                        </p:tav>
                                      </p:tavLst>
                                    </p:anim>
                                    <p:anim calcmode="lin" valueType="num">
                                      <p:cBhvr additive="base">
                                        <p:cTn id="16" dur="500" fill="hold"/>
                                        <p:tgtEl>
                                          <p:spTgt spid="33"/>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4"/>
                                        </p:tgtEl>
                                        <p:attrNameLst>
                                          <p:attrName>style.visibility</p:attrName>
                                        </p:attrNameLst>
                                      </p:cBhvr>
                                      <p:to>
                                        <p:strVal val="visible"/>
                                      </p:to>
                                    </p:set>
                                    <p:anim calcmode="lin" valueType="num">
                                      <p:cBhvr additive="base">
                                        <p:cTn id="19" dur="500" fill="hold"/>
                                        <p:tgtEl>
                                          <p:spTgt spid="34"/>
                                        </p:tgtEl>
                                        <p:attrNameLst>
                                          <p:attrName>ppt_x</p:attrName>
                                        </p:attrNameLst>
                                      </p:cBhvr>
                                      <p:tavLst>
                                        <p:tav tm="0">
                                          <p:val>
                                            <p:strVal val="#ppt_x"/>
                                          </p:val>
                                        </p:tav>
                                        <p:tav tm="100000">
                                          <p:val>
                                            <p:strVal val="#ppt_x"/>
                                          </p:val>
                                        </p:tav>
                                      </p:tavLst>
                                    </p:anim>
                                    <p:anim calcmode="lin" valueType="num">
                                      <p:cBhvr additive="base">
                                        <p:cTn id="20" dur="500" fill="hold"/>
                                        <p:tgtEl>
                                          <p:spTgt spid="34"/>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5"/>
                                        </p:tgtEl>
                                        <p:attrNameLst>
                                          <p:attrName>style.visibility</p:attrName>
                                        </p:attrNameLst>
                                      </p:cBhvr>
                                      <p:to>
                                        <p:strVal val="visible"/>
                                      </p:to>
                                    </p:set>
                                    <p:anim calcmode="lin" valueType="num">
                                      <p:cBhvr additive="base">
                                        <p:cTn id="23" dur="500" fill="hold"/>
                                        <p:tgtEl>
                                          <p:spTgt spid="35"/>
                                        </p:tgtEl>
                                        <p:attrNameLst>
                                          <p:attrName>ppt_x</p:attrName>
                                        </p:attrNameLst>
                                      </p:cBhvr>
                                      <p:tavLst>
                                        <p:tav tm="0">
                                          <p:val>
                                            <p:strVal val="#ppt_x"/>
                                          </p:val>
                                        </p:tav>
                                        <p:tav tm="100000">
                                          <p:val>
                                            <p:strVal val="#ppt_x"/>
                                          </p:val>
                                        </p:tav>
                                      </p:tavLst>
                                    </p:anim>
                                    <p:anim calcmode="lin" valueType="num">
                                      <p:cBhvr additive="base">
                                        <p:cTn id="24" dur="500" fill="hold"/>
                                        <p:tgtEl>
                                          <p:spTgt spid="35"/>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6"/>
                                        </p:tgtEl>
                                        <p:attrNameLst>
                                          <p:attrName>style.visibility</p:attrName>
                                        </p:attrNameLst>
                                      </p:cBhvr>
                                      <p:to>
                                        <p:strVal val="visible"/>
                                      </p:to>
                                    </p:set>
                                    <p:anim calcmode="lin" valueType="num">
                                      <p:cBhvr additive="base">
                                        <p:cTn id="27" dur="500" fill="hold"/>
                                        <p:tgtEl>
                                          <p:spTgt spid="36"/>
                                        </p:tgtEl>
                                        <p:attrNameLst>
                                          <p:attrName>ppt_x</p:attrName>
                                        </p:attrNameLst>
                                      </p:cBhvr>
                                      <p:tavLst>
                                        <p:tav tm="0">
                                          <p:val>
                                            <p:strVal val="#ppt_x"/>
                                          </p:val>
                                        </p:tav>
                                        <p:tav tm="100000">
                                          <p:val>
                                            <p:strVal val="#ppt_x"/>
                                          </p:val>
                                        </p:tav>
                                      </p:tavLst>
                                    </p:anim>
                                    <p:anim calcmode="lin" valueType="num">
                                      <p:cBhvr additive="base">
                                        <p:cTn id="28" dur="500" fill="hold"/>
                                        <p:tgtEl>
                                          <p:spTgt spid="36"/>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37"/>
                                        </p:tgtEl>
                                        <p:attrNameLst>
                                          <p:attrName>style.visibility</p:attrName>
                                        </p:attrNameLst>
                                      </p:cBhvr>
                                      <p:to>
                                        <p:strVal val="visible"/>
                                      </p:to>
                                    </p:set>
                                    <p:anim calcmode="lin" valueType="num">
                                      <p:cBhvr additive="base">
                                        <p:cTn id="31" dur="500" fill="hold"/>
                                        <p:tgtEl>
                                          <p:spTgt spid="37"/>
                                        </p:tgtEl>
                                        <p:attrNameLst>
                                          <p:attrName>ppt_x</p:attrName>
                                        </p:attrNameLst>
                                      </p:cBhvr>
                                      <p:tavLst>
                                        <p:tav tm="0">
                                          <p:val>
                                            <p:strVal val="#ppt_x"/>
                                          </p:val>
                                        </p:tav>
                                        <p:tav tm="100000">
                                          <p:val>
                                            <p:strVal val="#ppt_x"/>
                                          </p:val>
                                        </p:tav>
                                      </p:tavLst>
                                    </p:anim>
                                    <p:anim calcmode="lin" valueType="num">
                                      <p:cBhvr additive="base">
                                        <p:cTn id="32" dur="500" fill="hold"/>
                                        <p:tgtEl>
                                          <p:spTgt spid="37"/>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38"/>
                                        </p:tgtEl>
                                        <p:attrNameLst>
                                          <p:attrName>style.visibility</p:attrName>
                                        </p:attrNameLst>
                                      </p:cBhvr>
                                      <p:to>
                                        <p:strVal val="visible"/>
                                      </p:to>
                                    </p:set>
                                    <p:anim calcmode="lin" valueType="num">
                                      <p:cBhvr additive="base">
                                        <p:cTn id="35" dur="500" fill="hold"/>
                                        <p:tgtEl>
                                          <p:spTgt spid="38"/>
                                        </p:tgtEl>
                                        <p:attrNameLst>
                                          <p:attrName>ppt_x</p:attrName>
                                        </p:attrNameLst>
                                      </p:cBhvr>
                                      <p:tavLst>
                                        <p:tav tm="0">
                                          <p:val>
                                            <p:strVal val="#ppt_x"/>
                                          </p:val>
                                        </p:tav>
                                        <p:tav tm="100000">
                                          <p:val>
                                            <p:strVal val="#ppt_x"/>
                                          </p:val>
                                        </p:tav>
                                      </p:tavLst>
                                    </p:anim>
                                    <p:anim calcmode="lin" valueType="num">
                                      <p:cBhvr additive="base">
                                        <p:cTn id="36" dur="500" fill="hold"/>
                                        <p:tgtEl>
                                          <p:spTgt spid="38"/>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39"/>
                                        </p:tgtEl>
                                        <p:attrNameLst>
                                          <p:attrName>style.visibility</p:attrName>
                                        </p:attrNameLst>
                                      </p:cBhvr>
                                      <p:to>
                                        <p:strVal val="visible"/>
                                      </p:to>
                                    </p:set>
                                    <p:anim calcmode="lin" valueType="num">
                                      <p:cBhvr additive="base">
                                        <p:cTn id="39" dur="500" fill="hold"/>
                                        <p:tgtEl>
                                          <p:spTgt spid="39"/>
                                        </p:tgtEl>
                                        <p:attrNameLst>
                                          <p:attrName>ppt_x</p:attrName>
                                        </p:attrNameLst>
                                      </p:cBhvr>
                                      <p:tavLst>
                                        <p:tav tm="0">
                                          <p:val>
                                            <p:strVal val="#ppt_x"/>
                                          </p:val>
                                        </p:tav>
                                        <p:tav tm="100000">
                                          <p:val>
                                            <p:strVal val="#ppt_x"/>
                                          </p:val>
                                        </p:tav>
                                      </p:tavLst>
                                    </p:anim>
                                    <p:anim calcmode="lin" valueType="num">
                                      <p:cBhvr additive="base">
                                        <p:cTn id="40" dur="500" fill="hold"/>
                                        <p:tgtEl>
                                          <p:spTgt spid="39"/>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40"/>
                                        </p:tgtEl>
                                        <p:attrNameLst>
                                          <p:attrName>style.visibility</p:attrName>
                                        </p:attrNameLst>
                                      </p:cBhvr>
                                      <p:to>
                                        <p:strVal val="visible"/>
                                      </p:to>
                                    </p:set>
                                    <p:anim calcmode="lin" valueType="num">
                                      <p:cBhvr additive="base">
                                        <p:cTn id="43" dur="500" fill="hold"/>
                                        <p:tgtEl>
                                          <p:spTgt spid="40"/>
                                        </p:tgtEl>
                                        <p:attrNameLst>
                                          <p:attrName>ppt_x</p:attrName>
                                        </p:attrNameLst>
                                      </p:cBhvr>
                                      <p:tavLst>
                                        <p:tav tm="0">
                                          <p:val>
                                            <p:strVal val="#ppt_x"/>
                                          </p:val>
                                        </p:tav>
                                        <p:tav tm="100000">
                                          <p:val>
                                            <p:strVal val="#ppt_x"/>
                                          </p:val>
                                        </p:tav>
                                      </p:tavLst>
                                    </p:anim>
                                    <p:anim calcmode="lin" valueType="num">
                                      <p:cBhvr additive="base">
                                        <p:cTn id="44" dur="500" fill="hold"/>
                                        <p:tgtEl>
                                          <p:spTgt spid="40"/>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41"/>
                                        </p:tgtEl>
                                        <p:attrNameLst>
                                          <p:attrName>style.visibility</p:attrName>
                                        </p:attrNameLst>
                                      </p:cBhvr>
                                      <p:to>
                                        <p:strVal val="visible"/>
                                      </p:to>
                                    </p:set>
                                    <p:anim calcmode="lin" valueType="num">
                                      <p:cBhvr additive="base">
                                        <p:cTn id="47" dur="500" fill="hold"/>
                                        <p:tgtEl>
                                          <p:spTgt spid="41"/>
                                        </p:tgtEl>
                                        <p:attrNameLst>
                                          <p:attrName>ppt_x</p:attrName>
                                        </p:attrNameLst>
                                      </p:cBhvr>
                                      <p:tavLst>
                                        <p:tav tm="0">
                                          <p:val>
                                            <p:strVal val="#ppt_x"/>
                                          </p:val>
                                        </p:tav>
                                        <p:tav tm="100000">
                                          <p:val>
                                            <p:strVal val="#ppt_x"/>
                                          </p:val>
                                        </p:tav>
                                      </p:tavLst>
                                    </p:anim>
                                    <p:anim calcmode="lin" valueType="num">
                                      <p:cBhvr additive="base">
                                        <p:cTn id="48" dur="500" fill="hold"/>
                                        <p:tgtEl>
                                          <p:spTgt spid="41"/>
                                        </p:tgtEl>
                                        <p:attrNameLst>
                                          <p:attrName>ppt_y</p:attrName>
                                        </p:attrNameLst>
                                      </p:cBhvr>
                                      <p:tavLst>
                                        <p:tav tm="0">
                                          <p:val>
                                            <p:strVal val="1+#ppt_h/2"/>
                                          </p:val>
                                        </p:tav>
                                        <p:tav tm="100000">
                                          <p:val>
                                            <p:strVal val="#ppt_y"/>
                                          </p:val>
                                        </p:tav>
                                      </p:tavLst>
                                    </p:anim>
                                  </p:childTnLst>
                                </p:cTn>
                              </p:par>
                            </p:childTnLst>
                          </p:cTn>
                        </p:par>
                      </p:childTnLst>
                    </p:cTn>
                  </p:par>
                  <p:par>
                    <p:cTn id="49" fill="hold" nodeType="clickPar">
                      <p:stCondLst>
                        <p:cond delay="indefinite"/>
                      </p:stCondLst>
                      <p:childTnLst>
                        <p:par>
                          <p:cTn id="50" fill="hold" nodeType="afterGroup">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30">
                                            <p:txEl>
                                              <p:pRg st="0" end="0"/>
                                            </p:txEl>
                                          </p:spTgt>
                                        </p:tgtEl>
                                        <p:attrNameLst>
                                          <p:attrName>style.visibility</p:attrName>
                                        </p:attrNameLst>
                                      </p:cBhvr>
                                      <p:to>
                                        <p:strVal val="visible"/>
                                      </p:to>
                                    </p:set>
                                    <p:animEffect transition="in" filter="fade">
                                      <p:cBhvr>
                                        <p:cTn id="53" dur="2000"/>
                                        <p:tgtEl>
                                          <p:spTgt spid="30">
                                            <p:txEl>
                                              <p:pRg st="0" end="0"/>
                                            </p:txEl>
                                          </p:spTgt>
                                        </p:tgtEl>
                                      </p:cBhvr>
                                    </p:animEffect>
                                  </p:childTnLst>
                                </p:cTn>
                              </p:par>
                            </p:childTnLst>
                          </p:cTn>
                        </p:par>
                      </p:childTnLst>
                    </p:cTn>
                  </p:par>
                  <p:par>
                    <p:cTn id="54" fill="hold" nodeType="clickPar">
                      <p:stCondLst>
                        <p:cond delay="indefinite"/>
                      </p:stCondLst>
                      <p:childTnLst>
                        <p:par>
                          <p:cTn id="55" fill="hold" nodeType="afterGroup">
                            <p:stCondLst>
                              <p:cond delay="0"/>
                            </p:stCondLst>
                            <p:childTnLst>
                              <p:par>
                                <p:cTn id="56" presetID="2" presetClass="entr" presetSubtype="4" fill="hold" grpId="0" nodeType="clickEffect">
                                  <p:stCondLst>
                                    <p:cond delay="0"/>
                                  </p:stCondLst>
                                  <p:childTnLst>
                                    <p:set>
                                      <p:cBhvr>
                                        <p:cTn id="57" dur="1" fill="hold">
                                          <p:stCondLst>
                                            <p:cond delay="0"/>
                                          </p:stCondLst>
                                        </p:cTn>
                                        <p:tgtEl>
                                          <p:spTgt spid="29"/>
                                        </p:tgtEl>
                                        <p:attrNameLst>
                                          <p:attrName>style.visibility</p:attrName>
                                        </p:attrNameLst>
                                      </p:cBhvr>
                                      <p:to>
                                        <p:strVal val="visible"/>
                                      </p:to>
                                    </p:set>
                                    <p:anim calcmode="lin" valueType="num">
                                      <p:cBhvr additive="base">
                                        <p:cTn id="58" dur="500" fill="hold"/>
                                        <p:tgtEl>
                                          <p:spTgt spid="29"/>
                                        </p:tgtEl>
                                        <p:attrNameLst>
                                          <p:attrName>ppt_x</p:attrName>
                                        </p:attrNameLst>
                                      </p:cBhvr>
                                      <p:tavLst>
                                        <p:tav tm="0">
                                          <p:val>
                                            <p:strVal val="#ppt_x"/>
                                          </p:val>
                                        </p:tav>
                                        <p:tav tm="100000">
                                          <p:val>
                                            <p:strVal val="#ppt_x"/>
                                          </p:val>
                                        </p:tav>
                                      </p:tavLst>
                                    </p:anim>
                                    <p:anim calcmode="lin" valueType="num">
                                      <p:cBhvr additive="base">
                                        <p:cTn id="59" dur="500" fill="hold"/>
                                        <p:tgtEl>
                                          <p:spTgt spid="29"/>
                                        </p:tgtEl>
                                        <p:attrNameLst>
                                          <p:attrName>ppt_y</p:attrName>
                                        </p:attrNameLst>
                                      </p:cBhvr>
                                      <p:tavLst>
                                        <p:tav tm="0">
                                          <p:val>
                                            <p:strVal val="1+#ppt_h/2"/>
                                          </p:val>
                                        </p:tav>
                                        <p:tav tm="100000">
                                          <p:val>
                                            <p:strVal val="#ppt_y"/>
                                          </p:val>
                                        </p:tav>
                                      </p:tavLst>
                                    </p:anim>
                                  </p:childTnLst>
                                </p:cTn>
                              </p:par>
                              <p:par>
                                <p:cTn id="60" presetID="2" presetClass="entr" presetSubtype="4" fill="hold" grpId="0" nodeType="withEffect">
                                  <p:stCondLst>
                                    <p:cond delay="0"/>
                                  </p:stCondLst>
                                  <p:childTnLst>
                                    <p:set>
                                      <p:cBhvr>
                                        <p:cTn id="61" dur="1" fill="hold">
                                          <p:stCondLst>
                                            <p:cond delay="0"/>
                                          </p:stCondLst>
                                        </p:cTn>
                                        <p:tgtEl>
                                          <p:spTgt spid="42"/>
                                        </p:tgtEl>
                                        <p:attrNameLst>
                                          <p:attrName>style.visibility</p:attrName>
                                        </p:attrNameLst>
                                      </p:cBhvr>
                                      <p:to>
                                        <p:strVal val="visible"/>
                                      </p:to>
                                    </p:set>
                                    <p:anim calcmode="lin" valueType="num">
                                      <p:cBhvr additive="base">
                                        <p:cTn id="62" dur="500" fill="hold"/>
                                        <p:tgtEl>
                                          <p:spTgt spid="42"/>
                                        </p:tgtEl>
                                        <p:attrNameLst>
                                          <p:attrName>ppt_x</p:attrName>
                                        </p:attrNameLst>
                                      </p:cBhvr>
                                      <p:tavLst>
                                        <p:tav tm="0">
                                          <p:val>
                                            <p:strVal val="#ppt_x"/>
                                          </p:val>
                                        </p:tav>
                                        <p:tav tm="100000">
                                          <p:val>
                                            <p:strVal val="#ppt_x"/>
                                          </p:val>
                                        </p:tav>
                                      </p:tavLst>
                                    </p:anim>
                                    <p:anim calcmode="lin" valueType="num">
                                      <p:cBhvr additive="base">
                                        <p:cTn id="63" dur="500" fill="hold"/>
                                        <p:tgtEl>
                                          <p:spTgt spid="42"/>
                                        </p:tgtEl>
                                        <p:attrNameLst>
                                          <p:attrName>ppt_y</p:attrName>
                                        </p:attrNameLst>
                                      </p:cBhvr>
                                      <p:tavLst>
                                        <p:tav tm="0">
                                          <p:val>
                                            <p:strVal val="1+#ppt_h/2"/>
                                          </p:val>
                                        </p:tav>
                                        <p:tav tm="100000">
                                          <p:val>
                                            <p:strVal val="#ppt_y"/>
                                          </p:val>
                                        </p:tav>
                                      </p:tavLst>
                                    </p:anim>
                                  </p:childTnLst>
                                </p:cTn>
                              </p:par>
                              <p:par>
                                <p:cTn id="64" presetID="2" presetClass="entr" presetSubtype="4" fill="hold" grpId="0" nodeType="withEffect">
                                  <p:stCondLst>
                                    <p:cond delay="0"/>
                                  </p:stCondLst>
                                  <p:childTnLst>
                                    <p:set>
                                      <p:cBhvr>
                                        <p:cTn id="65" dur="1" fill="hold">
                                          <p:stCondLst>
                                            <p:cond delay="0"/>
                                          </p:stCondLst>
                                        </p:cTn>
                                        <p:tgtEl>
                                          <p:spTgt spid="43"/>
                                        </p:tgtEl>
                                        <p:attrNameLst>
                                          <p:attrName>style.visibility</p:attrName>
                                        </p:attrNameLst>
                                      </p:cBhvr>
                                      <p:to>
                                        <p:strVal val="visible"/>
                                      </p:to>
                                    </p:set>
                                    <p:anim calcmode="lin" valueType="num">
                                      <p:cBhvr additive="base">
                                        <p:cTn id="66" dur="500" fill="hold"/>
                                        <p:tgtEl>
                                          <p:spTgt spid="43"/>
                                        </p:tgtEl>
                                        <p:attrNameLst>
                                          <p:attrName>ppt_x</p:attrName>
                                        </p:attrNameLst>
                                      </p:cBhvr>
                                      <p:tavLst>
                                        <p:tav tm="0">
                                          <p:val>
                                            <p:strVal val="#ppt_x"/>
                                          </p:val>
                                        </p:tav>
                                        <p:tav tm="100000">
                                          <p:val>
                                            <p:strVal val="#ppt_x"/>
                                          </p:val>
                                        </p:tav>
                                      </p:tavLst>
                                    </p:anim>
                                    <p:anim calcmode="lin" valueType="num">
                                      <p:cBhvr additive="base">
                                        <p:cTn id="67" dur="500" fill="hold"/>
                                        <p:tgtEl>
                                          <p:spTgt spid="43"/>
                                        </p:tgtEl>
                                        <p:attrNameLst>
                                          <p:attrName>ppt_y</p:attrName>
                                        </p:attrNameLst>
                                      </p:cBhvr>
                                      <p:tavLst>
                                        <p:tav tm="0">
                                          <p:val>
                                            <p:strVal val="1+#ppt_h/2"/>
                                          </p:val>
                                        </p:tav>
                                        <p:tav tm="100000">
                                          <p:val>
                                            <p:strVal val="#ppt_y"/>
                                          </p:val>
                                        </p:tav>
                                      </p:tavLst>
                                    </p:anim>
                                  </p:childTnLst>
                                </p:cTn>
                              </p:par>
                              <p:par>
                                <p:cTn id="68" presetID="2" presetClass="entr" presetSubtype="4" fill="hold" nodeType="withEffect">
                                  <p:stCondLst>
                                    <p:cond delay="0"/>
                                  </p:stCondLst>
                                  <p:childTnLst>
                                    <p:set>
                                      <p:cBhvr>
                                        <p:cTn id="69" dur="1" fill="hold">
                                          <p:stCondLst>
                                            <p:cond delay="0"/>
                                          </p:stCondLst>
                                        </p:cTn>
                                        <p:tgtEl>
                                          <p:spTgt spid="47"/>
                                        </p:tgtEl>
                                        <p:attrNameLst>
                                          <p:attrName>style.visibility</p:attrName>
                                        </p:attrNameLst>
                                      </p:cBhvr>
                                      <p:to>
                                        <p:strVal val="visible"/>
                                      </p:to>
                                    </p:set>
                                    <p:anim calcmode="lin" valueType="num">
                                      <p:cBhvr additive="base">
                                        <p:cTn id="70" dur="500" fill="hold"/>
                                        <p:tgtEl>
                                          <p:spTgt spid="47"/>
                                        </p:tgtEl>
                                        <p:attrNameLst>
                                          <p:attrName>ppt_x</p:attrName>
                                        </p:attrNameLst>
                                      </p:cBhvr>
                                      <p:tavLst>
                                        <p:tav tm="0">
                                          <p:val>
                                            <p:strVal val="#ppt_x"/>
                                          </p:val>
                                        </p:tav>
                                        <p:tav tm="100000">
                                          <p:val>
                                            <p:strVal val="#ppt_x"/>
                                          </p:val>
                                        </p:tav>
                                      </p:tavLst>
                                    </p:anim>
                                    <p:anim calcmode="lin" valueType="num">
                                      <p:cBhvr additive="base">
                                        <p:cTn id="71" dur="500" fill="hold"/>
                                        <p:tgtEl>
                                          <p:spTgt spid="47"/>
                                        </p:tgtEl>
                                        <p:attrNameLst>
                                          <p:attrName>ppt_y</p:attrName>
                                        </p:attrNameLst>
                                      </p:cBhvr>
                                      <p:tavLst>
                                        <p:tav tm="0">
                                          <p:val>
                                            <p:strVal val="1+#ppt_h/2"/>
                                          </p:val>
                                        </p:tav>
                                        <p:tav tm="100000">
                                          <p:val>
                                            <p:strVal val="#ppt_y"/>
                                          </p:val>
                                        </p:tav>
                                      </p:tavLst>
                                    </p:anim>
                                  </p:childTnLst>
                                </p:cTn>
                              </p:par>
                              <p:par>
                                <p:cTn id="72" presetID="2" presetClass="entr" presetSubtype="4" fill="hold" grpId="0" nodeType="withEffect">
                                  <p:stCondLst>
                                    <p:cond delay="0"/>
                                  </p:stCondLst>
                                  <p:childTnLst>
                                    <p:set>
                                      <p:cBhvr>
                                        <p:cTn id="73" dur="1" fill="hold">
                                          <p:stCondLst>
                                            <p:cond delay="0"/>
                                          </p:stCondLst>
                                        </p:cTn>
                                        <p:tgtEl>
                                          <p:spTgt spid="65"/>
                                        </p:tgtEl>
                                        <p:attrNameLst>
                                          <p:attrName>style.visibility</p:attrName>
                                        </p:attrNameLst>
                                      </p:cBhvr>
                                      <p:to>
                                        <p:strVal val="visible"/>
                                      </p:to>
                                    </p:set>
                                    <p:anim calcmode="lin" valueType="num">
                                      <p:cBhvr additive="base">
                                        <p:cTn id="74" dur="500" fill="hold"/>
                                        <p:tgtEl>
                                          <p:spTgt spid="65"/>
                                        </p:tgtEl>
                                        <p:attrNameLst>
                                          <p:attrName>ppt_x</p:attrName>
                                        </p:attrNameLst>
                                      </p:cBhvr>
                                      <p:tavLst>
                                        <p:tav tm="0">
                                          <p:val>
                                            <p:strVal val="#ppt_x"/>
                                          </p:val>
                                        </p:tav>
                                        <p:tav tm="100000">
                                          <p:val>
                                            <p:strVal val="#ppt_x"/>
                                          </p:val>
                                        </p:tav>
                                      </p:tavLst>
                                    </p:anim>
                                    <p:anim calcmode="lin" valueType="num">
                                      <p:cBhvr additive="base">
                                        <p:cTn id="75" dur="500" fill="hold"/>
                                        <p:tgtEl>
                                          <p:spTgt spid="65"/>
                                        </p:tgtEl>
                                        <p:attrNameLst>
                                          <p:attrName>ppt_y</p:attrName>
                                        </p:attrNameLst>
                                      </p:cBhvr>
                                      <p:tavLst>
                                        <p:tav tm="0">
                                          <p:val>
                                            <p:strVal val="1+#ppt_h/2"/>
                                          </p:val>
                                        </p:tav>
                                        <p:tav tm="100000">
                                          <p:val>
                                            <p:strVal val="#ppt_y"/>
                                          </p:val>
                                        </p:tav>
                                      </p:tavLst>
                                    </p:anim>
                                  </p:childTnLst>
                                </p:cTn>
                              </p:par>
                              <p:par>
                                <p:cTn id="76" presetID="2" presetClass="entr" presetSubtype="4" fill="hold" nodeType="withEffect">
                                  <p:stCondLst>
                                    <p:cond delay="0"/>
                                  </p:stCondLst>
                                  <p:childTnLst>
                                    <p:set>
                                      <p:cBhvr>
                                        <p:cTn id="77" dur="1" fill="hold">
                                          <p:stCondLst>
                                            <p:cond delay="0"/>
                                          </p:stCondLst>
                                        </p:cTn>
                                        <p:tgtEl>
                                          <p:spTgt spid="66"/>
                                        </p:tgtEl>
                                        <p:attrNameLst>
                                          <p:attrName>style.visibility</p:attrName>
                                        </p:attrNameLst>
                                      </p:cBhvr>
                                      <p:to>
                                        <p:strVal val="visible"/>
                                      </p:to>
                                    </p:set>
                                    <p:anim calcmode="lin" valueType="num">
                                      <p:cBhvr additive="base">
                                        <p:cTn id="78" dur="500" fill="hold"/>
                                        <p:tgtEl>
                                          <p:spTgt spid="66"/>
                                        </p:tgtEl>
                                        <p:attrNameLst>
                                          <p:attrName>ppt_x</p:attrName>
                                        </p:attrNameLst>
                                      </p:cBhvr>
                                      <p:tavLst>
                                        <p:tav tm="0">
                                          <p:val>
                                            <p:strVal val="#ppt_x"/>
                                          </p:val>
                                        </p:tav>
                                        <p:tav tm="100000">
                                          <p:val>
                                            <p:strVal val="#ppt_x"/>
                                          </p:val>
                                        </p:tav>
                                      </p:tavLst>
                                    </p:anim>
                                    <p:anim calcmode="lin" valueType="num">
                                      <p:cBhvr additive="base">
                                        <p:cTn id="79" dur="500" fill="hold"/>
                                        <p:tgtEl>
                                          <p:spTgt spid="66"/>
                                        </p:tgtEl>
                                        <p:attrNameLst>
                                          <p:attrName>ppt_y</p:attrName>
                                        </p:attrNameLst>
                                      </p:cBhvr>
                                      <p:tavLst>
                                        <p:tav tm="0">
                                          <p:val>
                                            <p:strVal val="1+#ppt_h/2"/>
                                          </p:val>
                                        </p:tav>
                                        <p:tav tm="100000">
                                          <p:val>
                                            <p:strVal val="#ppt_y"/>
                                          </p:val>
                                        </p:tav>
                                      </p:tavLst>
                                    </p:anim>
                                  </p:childTnLst>
                                </p:cTn>
                              </p:par>
                              <p:par>
                                <p:cTn id="80" presetID="2" presetClass="entr" presetSubtype="4" fill="hold" grpId="0" nodeType="withEffect">
                                  <p:stCondLst>
                                    <p:cond delay="0"/>
                                  </p:stCondLst>
                                  <p:childTnLst>
                                    <p:set>
                                      <p:cBhvr>
                                        <p:cTn id="81" dur="1" fill="hold">
                                          <p:stCondLst>
                                            <p:cond delay="0"/>
                                          </p:stCondLst>
                                        </p:cTn>
                                        <p:tgtEl>
                                          <p:spTgt spid="69"/>
                                        </p:tgtEl>
                                        <p:attrNameLst>
                                          <p:attrName>style.visibility</p:attrName>
                                        </p:attrNameLst>
                                      </p:cBhvr>
                                      <p:to>
                                        <p:strVal val="visible"/>
                                      </p:to>
                                    </p:set>
                                    <p:anim calcmode="lin" valueType="num">
                                      <p:cBhvr additive="base">
                                        <p:cTn id="82" dur="500" fill="hold"/>
                                        <p:tgtEl>
                                          <p:spTgt spid="69"/>
                                        </p:tgtEl>
                                        <p:attrNameLst>
                                          <p:attrName>ppt_x</p:attrName>
                                        </p:attrNameLst>
                                      </p:cBhvr>
                                      <p:tavLst>
                                        <p:tav tm="0">
                                          <p:val>
                                            <p:strVal val="#ppt_x"/>
                                          </p:val>
                                        </p:tav>
                                        <p:tav tm="100000">
                                          <p:val>
                                            <p:strVal val="#ppt_x"/>
                                          </p:val>
                                        </p:tav>
                                      </p:tavLst>
                                    </p:anim>
                                    <p:anim calcmode="lin" valueType="num">
                                      <p:cBhvr additive="base">
                                        <p:cTn id="83" dur="500" fill="hold"/>
                                        <p:tgtEl>
                                          <p:spTgt spid="69"/>
                                        </p:tgtEl>
                                        <p:attrNameLst>
                                          <p:attrName>ppt_y</p:attrName>
                                        </p:attrNameLst>
                                      </p:cBhvr>
                                      <p:tavLst>
                                        <p:tav tm="0">
                                          <p:val>
                                            <p:strVal val="1+#ppt_h/2"/>
                                          </p:val>
                                        </p:tav>
                                        <p:tav tm="100000">
                                          <p:val>
                                            <p:strVal val="#ppt_y"/>
                                          </p:val>
                                        </p:tav>
                                      </p:tavLst>
                                    </p:anim>
                                  </p:childTnLst>
                                </p:cTn>
                              </p:par>
                              <p:par>
                                <p:cTn id="84" presetID="2" presetClass="entr" presetSubtype="4" fill="hold" grpId="0" nodeType="withEffect">
                                  <p:stCondLst>
                                    <p:cond delay="0"/>
                                  </p:stCondLst>
                                  <p:childTnLst>
                                    <p:set>
                                      <p:cBhvr>
                                        <p:cTn id="85" dur="1" fill="hold">
                                          <p:stCondLst>
                                            <p:cond delay="0"/>
                                          </p:stCondLst>
                                        </p:cTn>
                                        <p:tgtEl>
                                          <p:spTgt spid="70"/>
                                        </p:tgtEl>
                                        <p:attrNameLst>
                                          <p:attrName>style.visibility</p:attrName>
                                        </p:attrNameLst>
                                      </p:cBhvr>
                                      <p:to>
                                        <p:strVal val="visible"/>
                                      </p:to>
                                    </p:set>
                                    <p:anim calcmode="lin" valueType="num">
                                      <p:cBhvr additive="base">
                                        <p:cTn id="86" dur="500" fill="hold"/>
                                        <p:tgtEl>
                                          <p:spTgt spid="70"/>
                                        </p:tgtEl>
                                        <p:attrNameLst>
                                          <p:attrName>ppt_x</p:attrName>
                                        </p:attrNameLst>
                                      </p:cBhvr>
                                      <p:tavLst>
                                        <p:tav tm="0">
                                          <p:val>
                                            <p:strVal val="#ppt_x"/>
                                          </p:val>
                                        </p:tav>
                                        <p:tav tm="100000">
                                          <p:val>
                                            <p:strVal val="#ppt_x"/>
                                          </p:val>
                                        </p:tav>
                                      </p:tavLst>
                                    </p:anim>
                                    <p:anim calcmode="lin" valueType="num">
                                      <p:cBhvr additive="base">
                                        <p:cTn id="87" dur="500" fill="hold"/>
                                        <p:tgtEl>
                                          <p:spTgt spid="70"/>
                                        </p:tgtEl>
                                        <p:attrNameLst>
                                          <p:attrName>ppt_y</p:attrName>
                                        </p:attrNameLst>
                                      </p:cBhvr>
                                      <p:tavLst>
                                        <p:tav tm="0">
                                          <p:val>
                                            <p:strVal val="1+#ppt_h/2"/>
                                          </p:val>
                                        </p:tav>
                                        <p:tav tm="100000">
                                          <p:val>
                                            <p:strVal val="#ppt_y"/>
                                          </p:val>
                                        </p:tav>
                                      </p:tavLst>
                                    </p:anim>
                                  </p:childTnLst>
                                </p:cTn>
                              </p:par>
                            </p:childTnLst>
                          </p:cTn>
                        </p:par>
                      </p:childTnLst>
                    </p:cTn>
                  </p:par>
                  <p:par>
                    <p:cTn id="88" fill="hold" nodeType="clickPar">
                      <p:stCondLst>
                        <p:cond delay="indefinite"/>
                      </p:stCondLst>
                      <p:childTnLst>
                        <p:par>
                          <p:cTn id="89" fill="hold" nodeType="afterGroup">
                            <p:stCondLst>
                              <p:cond delay="0"/>
                            </p:stCondLst>
                            <p:childTnLst>
                              <p:par>
                                <p:cTn id="90" presetID="10" presetClass="entr" presetSubtype="0" fill="hold" grpId="0" nodeType="clickEffect">
                                  <p:stCondLst>
                                    <p:cond delay="0"/>
                                  </p:stCondLst>
                                  <p:childTnLst>
                                    <p:set>
                                      <p:cBhvr>
                                        <p:cTn id="91" dur="1" fill="hold">
                                          <p:stCondLst>
                                            <p:cond delay="0"/>
                                          </p:stCondLst>
                                        </p:cTn>
                                        <p:tgtEl>
                                          <p:spTgt spid="71"/>
                                        </p:tgtEl>
                                        <p:attrNameLst>
                                          <p:attrName>style.visibility</p:attrName>
                                        </p:attrNameLst>
                                      </p:cBhvr>
                                      <p:to>
                                        <p:strVal val="visible"/>
                                      </p:to>
                                    </p:set>
                                    <p:animEffect transition="in" filter="fade">
                                      <p:cBhvr>
                                        <p:cTn id="92" dur="2000"/>
                                        <p:tgtEl>
                                          <p:spTgt spid="71"/>
                                        </p:tgtEl>
                                      </p:cBhvr>
                                    </p:animEffect>
                                  </p:childTnLst>
                                </p:cTn>
                              </p:par>
                              <p:par>
                                <p:cTn id="93" presetID="10" presetClass="entr" presetSubtype="0" fill="hold" grpId="0" nodeType="withEffect">
                                  <p:stCondLst>
                                    <p:cond delay="0"/>
                                  </p:stCondLst>
                                  <p:childTnLst>
                                    <p:set>
                                      <p:cBhvr>
                                        <p:cTn id="94" dur="1" fill="hold">
                                          <p:stCondLst>
                                            <p:cond delay="0"/>
                                          </p:stCondLst>
                                        </p:cTn>
                                        <p:tgtEl>
                                          <p:spTgt spid="72"/>
                                        </p:tgtEl>
                                        <p:attrNameLst>
                                          <p:attrName>style.visibility</p:attrName>
                                        </p:attrNameLst>
                                      </p:cBhvr>
                                      <p:to>
                                        <p:strVal val="visible"/>
                                      </p:to>
                                    </p:set>
                                    <p:animEffect transition="in" filter="fade">
                                      <p:cBhvr>
                                        <p:cTn id="95" dur="2000"/>
                                        <p:tgtEl>
                                          <p:spTgt spid="72"/>
                                        </p:tgtEl>
                                      </p:cBhvr>
                                    </p:animEffect>
                                  </p:childTnLst>
                                </p:cTn>
                              </p:par>
                              <p:par>
                                <p:cTn id="96" presetID="10" presetClass="entr" presetSubtype="0" fill="hold" grpId="0" nodeType="withEffect">
                                  <p:stCondLst>
                                    <p:cond delay="0"/>
                                  </p:stCondLst>
                                  <p:childTnLst>
                                    <p:set>
                                      <p:cBhvr>
                                        <p:cTn id="97" dur="1" fill="hold">
                                          <p:stCondLst>
                                            <p:cond delay="0"/>
                                          </p:stCondLst>
                                        </p:cTn>
                                        <p:tgtEl>
                                          <p:spTgt spid="73"/>
                                        </p:tgtEl>
                                        <p:attrNameLst>
                                          <p:attrName>style.visibility</p:attrName>
                                        </p:attrNameLst>
                                      </p:cBhvr>
                                      <p:to>
                                        <p:strVal val="visible"/>
                                      </p:to>
                                    </p:set>
                                    <p:animEffect transition="in" filter="fade">
                                      <p:cBhvr>
                                        <p:cTn id="98" dur="2000"/>
                                        <p:tgtEl>
                                          <p:spTgt spid="73"/>
                                        </p:tgtEl>
                                      </p:cBhvr>
                                    </p:animEffect>
                                  </p:childTnLst>
                                </p:cTn>
                              </p:par>
                              <p:par>
                                <p:cTn id="99" presetID="10" presetClass="entr" presetSubtype="0" fill="hold" grpId="0" nodeType="withEffect">
                                  <p:stCondLst>
                                    <p:cond delay="0"/>
                                  </p:stCondLst>
                                  <p:childTnLst>
                                    <p:set>
                                      <p:cBhvr>
                                        <p:cTn id="100" dur="1" fill="hold">
                                          <p:stCondLst>
                                            <p:cond delay="0"/>
                                          </p:stCondLst>
                                        </p:cTn>
                                        <p:tgtEl>
                                          <p:spTgt spid="74"/>
                                        </p:tgtEl>
                                        <p:attrNameLst>
                                          <p:attrName>style.visibility</p:attrName>
                                        </p:attrNameLst>
                                      </p:cBhvr>
                                      <p:to>
                                        <p:strVal val="visible"/>
                                      </p:to>
                                    </p:set>
                                    <p:animEffect transition="in" filter="fade">
                                      <p:cBhvr>
                                        <p:cTn id="101" dur="2000"/>
                                        <p:tgtEl>
                                          <p:spTgt spid="74"/>
                                        </p:tgtEl>
                                      </p:cBhvr>
                                    </p:animEffect>
                                  </p:childTnLst>
                                </p:cTn>
                              </p:par>
                              <p:par>
                                <p:cTn id="102" presetID="10" presetClass="entr" presetSubtype="0" fill="hold" grpId="0" nodeType="withEffect">
                                  <p:stCondLst>
                                    <p:cond delay="0"/>
                                  </p:stCondLst>
                                  <p:childTnLst>
                                    <p:set>
                                      <p:cBhvr>
                                        <p:cTn id="103" dur="1" fill="hold">
                                          <p:stCondLst>
                                            <p:cond delay="0"/>
                                          </p:stCondLst>
                                        </p:cTn>
                                        <p:tgtEl>
                                          <p:spTgt spid="75"/>
                                        </p:tgtEl>
                                        <p:attrNameLst>
                                          <p:attrName>style.visibility</p:attrName>
                                        </p:attrNameLst>
                                      </p:cBhvr>
                                      <p:to>
                                        <p:strVal val="visible"/>
                                      </p:to>
                                    </p:set>
                                    <p:animEffect transition="in" filter="fade">
                                      <p:cBhvr>
                                        <p:cTn id="104" dur="2000"/>
                                        <p:tgtEl>
                                          <p:spTgt spid="75"/>
                                        </p:tgtEl>
                                      </p:cBhvr>
                                    </p:animEffect>
                                  </p:childTnLst>
                                </p:cTn>
                              </p:par>
                              <p:par>
                                <p:cTn id="105" presetID="10" presetClass="entr" presetSubtype="0" fill="hold" grpId="0" nodeType="withEffect">
                                  <p:stCondLst>
                                    <p:cond delay="0"/>
                                  </p:stCondLst>
                                  <p:childTnLst>
                                    <p:set>
                                      <p:cBhvr>
                                        <p:cTn id="106" dur="1" fill="hold">
                                          <p:stCondLst>
                                            <p:cond delay="0"/>
                                          </p:stCondLst>
                                        </p:cTn>
                                        <p:tgtEl>
                                          <p:spTgt spid="76"/>
                                        </p:tgtEl>
                                        <p:attrNameLst>
                                          <p:attrName>style.visibility</p:attrName>
                                        </p:attrNameLst>
                                      </p:cBhvr>
                                      <p:to>
                                        <p:strVal val="visible"/>
                                      </p:to>
                                    </p:set>
                                    <p:animEffect transition="in" filter="fade">
                                      <p:cBhvr>
                                        <p:cTn id="107" dur="2000"/>
                                        <p:tgtEl>
                                          <p:spTgt spid="76"/>
                                        </p:tgtEl>
                                      </p:cBhvr>
                                    </p:animEffect>
                                  </p:childTnLst>
                                </p:cTn>
                              </p:par>
                              <p:par>
                                <p:cTn id="108" presetID="10" presetClass="entr" presetSubtype="0" fill="hold" grpId="0" nodeType="withEffect">
                                  <p:stCondLst>
                                    <p:cond delay="0"/>
                                  </p:stCondLst>
                                  <p:childTnLst>
                                    <p:set>
                                      <p:cBhvr>
                                        <p:cTn id="109" dur="1" fill="hold">
                                          <p:stCondLst>
                                            <p:cond delay="0"/>
                                          </p:stCondLst>
                                        </p:cTn>
                                        <p:tgtEl>
                                          <p:spTgt spid="77"/>
                                        </p:tgtEl>
                                        <p:attrNameLst>
                                          <p:attrName>style.visibility</p:attrName>
                                        </p:attrNameLst>
                                      </p:cBhvr>
                                      <p:to>
                                        <p:strVal val="visible"/>
                                      </p:to>
                                    </p:set>
                                    <p:animEffect transition="in" filter="fade">
                                      <p:cBhvr>
                                        <p:cTn id="110" dur="2000"/>
                                        <p:tgtEl>
                                          <p:spTgt spid="77"/>
                                        </p:tgtEl>
                                      </p:cBhvr>
                                    </p:animEffect>
                                  </p:childTnLst>
                                </p:cTn>
                              </p:par>
                              <p:par>
                                <p:cTn id="111" presetID="10" presetClass="entr" presetSubtype="0" fill="hold" grpId="0" nodeType="withEffect">
                                  <p:stCondLst>
                                    <p:cond delay="0"/>
                                  </p:stCondLst>
                                  <p:childTnLst>
                                    <p:set>
                                      <p:cBhvr>
                                        <p:cTn id="112" dur="1" fill="hold">
                                          <p:stCondLst>
                                            <p:cond delay="0"/>
                                          </p:stCondLst>
                                        </p:cTn>
                                        <p:tgtEl>
                                          <p:spTgt spid="78"/>
                                        </p:tgtEl>
                                        <p:attrNameLst>
                                          <p:attrName>style.visibility</p:attrName>
                                        </p:attrNameLst>
                                      </p:cBhvr>
                                      <p:to>
                                        <p:strVal val="visible"/>
                                      </p:to>
                                    </p:set>
                                    <p:animEffect transition="in" filter="fade">
                                      <p:cBhvr>
                                        <p:cTn id="113" dur="2000"/>
                                        <p:tgtEl>
                                          <p:spTgt spid="78"/>
                                        </p:tgtEl>
                                      </p:cBhvr>
                                    </p:animEffect>
                                  </p:childTnLst>
                                </p:cTn>
                              </p:par>
                              <p:par>
                                <p:cTn id="114" presetID="10" presetClass="entr" presetSubtype="0" fill="hold" grpId="0" nodeType="withEffect">
                                  <p:stCondLst>
                                    <p:cond delay="0"/>
                                  </p:stCondLst>
                                  <p:childTnLst>
                                    <p:set>
                                      <p:cBhvr>
                                        <p:cTn id="115" dur="1" fill="hold">
                                          <p:stCondLst>
                                            <p:cond delay="0"/>
                                          </p:stCondLst>
                                        </p:cTn>
                                        <p:tgtEl>
                                          <p:spTgt spid="79"/>
                                        </p:tgtEl>
                                        <p:attrNameLst>
                                          <p:attrName>style.visibility</p:attrName>
                                        </p:attrNameLst>
                                      </p:cBhvr>
                                      <p:to>
                                        <p:strVal val="visible"/>
                                      </p:to>
                                    </p:set>
                                    <p:animEffect transition="in" filter="fade">
                                      <p:cBhvr>
                                        <p:cTn id="116" dur="2000"/>
                                        <p:tgtEl>
                                          <p:spTgt spid="79"/>
                                        </p:tgtEl>
                                      </p:cBhvr>
                                    </p:animEffect>
                                  </p:childTnLst>
                                </p:cTn>
                              </p:par>
                            </p:childTnLst>
                          </p:cTn>
                        </p:par>
                      </p:childTnLst>
                    </p:cTn>
                  </p:par>
                  <p:par>
                    <p:cTn id="117" fill="hold" nodeType="clickPar">
                      <p:stCondLst>
                        <p:cond delay="indefinite"/>
                      </p:stCondLst>
                      <p:childTnLst>
                        <p:par>
                          <p:cTn id="118" fill="hold" nodeType="afterGroup">
                            <p:stCondLst>
                              <p:cond delay="0"/>
                            </p:stCondLst>
                            <p:childTnLst>
                              <p:par>
                                <p:cTn id="119" presetID="22" presetClass="entr" presetSubtype="4" fill="hold" grpId="0" nodeType="clickEffect">
                                  <p:stCondLst>
                                    <p:cond delay="0"/>
                                  </p:stCondLst>
                                  <p:childTnLst>
                                    <p:set>
                                      <p:cBhvr>
                                        <p:cTn id="120" dur="1" fill="hold">
                                          <p:stCondLst>
                                            <p:cond delay="0"/>
                                          </p:stCondLst>
                                        </p:cTn>
                                        <p:tgtEl>
                                          <p:spTgt spid="31">
                                            <p:txEl>
                                              <p:pRg st="0" end="0"/>
                                            </p:txEl>
                                          </p:spTgt>
                                        </p:tgtEl>
                                        <p:attrNameLst>
                                          <p:attrName>style.visibility</p:attrName>
                                        </p:attrNameLst>
                                      </p:cBhvr>
                                      <p:to>
                                        <p:strVal val="visible"/>
                                      </p:to>
                                    </p:set>
                                    <p:animEffect transition="in" filter="wipe(down)">
                                      <p:cBhvr>
                                        <p:cTn id="121" dur="500"/>
                                        <p:tgtEl>
                                          <p:spTgt spid="3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29" grpId="0"/>
      <p:bldP spid="30" grpId="0" build="allAtOnce"/>
      <p:bldP spid="31" grpId="0" build="allAtOnce"/>
      <p:bldP spid="32" grpId="0" animBg="1"/>
      <p:bldP spid="33" grpId="0" animBg="1"/>
      <p:bldP spid="34" grpId="0" animBg="1"/>
      <p:bldP spid="35" grpId="0" animBg="1"/>
      <p:bldP spid="36" grpId="0" animBg="1"/>
      <p:bldP spid="37" grpId="0" animBg="1"/>
      <p:bldP spid="38" grpId="0" animBg="1"/>
      <p:bldP spid="39" grpId="0" animBg="1"/>
      <p:bldP spid="40" grpId="0" animBg="1"/>
      <p:bldP spid="41" grpId="0" animBg="1"/>
      <p:bldP spid="42" grpId="0" animBg="1"/>
      <p:bldP spid="43" grpId="0" animBg="1"/>
      <p:bldP spid="65" grpId="0" animBg="1"/>
      <p:bldP spid="69" grpId="0" animBg="1"/>
      <p:bldP spid="70" grpId="0" animBg="1"/>
      <p:bldP spid="71" grpId="0" animBg="1"/>
      <p:bldP spid="72" grpId="0" animBg="1"/>
      <p:bldP spid="73" grpId="0" animBg="1"/>
      <p:bldP spid="74" grpId="0" animBg="1"/>
      <p:bldP spid="75" grpId="0" animBg="1"/>
      <p:bldP spid="76" grpId="0" animBg="1"/>
      <p:bldP spid="77" grpId="0" animBg="1"/>
      <p:bldP spid="78" grpId="0" animBg="1"/>
      <p:bldP spid="79"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a:xfrm>
            <a:off x="1088413" y="581337"/>
            <a:ext cx="7524328" cy="1179288"/>
          </a:xfrm>
        </p:spPr>
        <p:txBody>
          <a:bodyPr/>
          <a:lstStyle/>
          <a:p>
            <a:r>
              <a:rPr lang="en-US" altLang="ko-KR" dirty="0"/>
              <a:t>Petri net, </a:t>
            </a:r>
            <a:r>
              <a:rPr lang="fr-FR" b="1" dirty="0" err="1">
                <a:solidFill>
                  <a:schemeClr val="tx2">
                    <a:lumMod val="75000"/>
                  </a:schemeClr>
                </a:solidFill>
                <a:latin typeface="+mj-lt"/>
              </a:rPr>
              <a:t>Properties</a:t>
            </a:r>
            <a:endParaRPr lang="en-US" altLang="ko-KR" dirty="0"/>
          </a:p>
        </p:txBody>
      </p:sp>
      <p:sp>
        <p:nvSpPr>
          <p:cNvPr id="28" name="Rectangle 27"/>
          <p:cNvSpPr/>
          <p:nvPr/>
        </p:nvSpPr>
        <p:spPr>
          <a:xfrm>
            <a:off x="4071934" y="2285992"/>
            <a:ext cx="1557286" cy="369332"/>
          </a:xfrm>
          <a:prstGeom prst="rect">
            <a:avLst/>
          </a:prstGeom>
        </p:spPr>
        <p:txBody>
          <a:bodyPr wrap="none">
            <a:spAutoFit/>
          </a:bodyPr>
          <a:lstStyle/>
          <a:p>
            <a:r>
              <a:rPr lang="fr-FR" b="1" dirty="0">
                <a:solidFill>
                  <a:schemeClr val="accent1">
                    <a:lumMod val="50000"/>
                  </a:schemeClr>
                </a:solidFill>
              </a:rPr>
              <a:t>Concurrence</a:t>
            </a:r>
          </a:p>
        </p:txBody>
      </p:sp>
      <p:sp>
        <p:nvSpPr>
          <p:cNvPr id="91" name="Rectangle 90"/>
          <p:cNvSpPr/>
          <p:nvPr/>
        </p:nvSpPr>
        <p:spPr>
          <a:xfrm>
            <a:off x="2214546" y="4357694"/>
            <a:ext cx="5786478" cy="1200329"/>
          </a:xfrm>
          <a:prstGeom prst="rect">
            <a:avLst/>
          </a:prstGeom>
        </p:spPr>
        <p:txBody>
          <a:bodyPr wrap="square">
            <a:spAutoFit/>
          </a:bodyPr>
          <a:lstStyle/>
          <a:p>
            <a:r>
              <a:rPr lang="fr-FR" dirty="0"/>
              <a:t>t1 et t2 sont Concurrent. </a:t>
            </a:r>
          </a:p>
          <a:p>
            <a:r>
              <a:rPr lang="en-US" dirty="0"/>
              <a:t>With this property, Petri net is able to model distributed control systems with multiple processes running simultaneously in time</a:t>
            </a:r>
            <a:endParaRPr lang="fr-FR" dirty="0"/>
          </a:p>
        </p:txBody>
      </p:sp>
      <p:sp>
        <p:nvSpPr>
          <p:cNvPr id="37" name="Oval 18"/>
          <p:cNvSpPr>
            <a:spLocks noChangeArrowheads="1"/>
          </p:cNvSpPr>
          <p:nvPr/>
        </p:nvSpPr>
        <p:spPr bwMode="auto">
          <a:xfrm>
            <a:off x="3138486" y="3386134"/>
            <a:ext cx="533400" cy="533400"/>
          </a:xfrm>
          <a:prstGeom prst="ellipse">
            <a:avLst/>
          </a:prstGeom>
          <a:noFill/>
          <a:ln w="12700">
            <a:solidFill>
              <a:schemeClr val="tx1"/>
            </a:solidFill>
            <a:round/>
          </a:ln>
        </p:spPr>
        <p:txBody>
          <a:bodyPr wrap="none" anchor="ctr"/>
          <a:lstStyle/>
          <a:p>
            <a:pPr algn="ctr" latinLnBrk="0"/>
            <a:endParaRPr lang="en-US" altLang="ko-KR" sz="2400" baseline="-25000">
              <a:latin typeface="Times New Roman" charset="0"/>
            </a:endParaRPr>
          </a:p>
        </p:txBody>
      </p:sp>
      <p:sp>
        <p:nvSpPr>
          <p:cNvPr id="38" name="Rectangle 19"/>
          <p:cNvSpPr>
            <a:spLocks noChangeArrowheads="1"/>
          </p:cNvSpPr>
          <p:nvPr/>
        </p:nvSpPr>
        <p:spPr bwMode="auto">
          <a:xfrm>
            <a:off x="5175249" y="2928934"/>
            <a:ext cx="106362" cy="533400"/>
          </a:xfrm>
          <a:prstGeom prst="rect">
            <a:avLst/>
          </a:prstGeom>
          <a:solidFill>
            <a:schemeClr val="bg2"/>
          </a:solidFill>
          <a:ln w="9525">
            <a:solidFill>
              <a:schemeClr val="tx1"/>
            </a:solidFill>
            <a:miter lim="800000"/>
          </a:ln>
        </p:spPr>
        <p:txBody>
          <a:bodyPr wrap="none" anchor="ctr"/>
          <a:lstStyle/>
          <a:p>
            <a:pPr algn="ctr"/>
            <a:endParaRPr lang="en-US" altLang="ko-KR">
              <a:latin typeface="Times New Roman" charset="0"/>
            </a:endParaRPr>
          </a:p>
          <a:p>
            <a:pPr algn="ctr"/>
            <a:endParaRPr lang="en-US" altLang="ko-KR">
              <a:latin typeface="Times New Roman" charset="0"/>
            </a:endParaRPr>
          </a:p>
          <a:p>
            <a:pPr algn="ctr"/>
            <a:endParaRPr lang="en-US" altLang="ko-KR">
              <a:latin typeface="Times New Roman" charset="0"/>
            </a:endParaRPr>
          </a:p>
          <a:p>
            <a:pPr algn="ctr"/>
            <a:r>
              <a:rPr lang="en-US" altLang="ko-KR">
                <a:latin typeface="Times New Roman" charset="0"/>
              </a:rPr>
              <a:t>     t</a:t>
            </a:r>
            <a:r>
              <a:rPr lang="en-US" altLang="ko-KR" baseline="-25000">
                <a:latin typeface="Times New Roman" charset="0"/>
              </a:rPr>
              <a:t>1</a:t>
            </a:r>
          </a:p>
          <a:p>
            <a:pPr algn="ctr" latinLnBrk="0"/>
            <a:endParaRPr lang="en-US" altLang="ko-KR" sz="2400" baseline="-25000">
              <a:latin typeface="Times New Roman" charset="0"/>
            </a:endParaRPr>
          </a:p>
        </p:txBody>
      </p:sp>
      <p:sp>
        <p:nvSpPr>
          <p:cNvPr id="39" name="Line 20"/>
          <p:cNvSpPr>
            <a:spLocks noChangeShapeType="1"/>
          </p:cNvSpPr>
          <p:nvPr/>
        </p:nvSpPr>
        <p:spPr bwMode="auto">
          <a:xfrm flipV="1">
            <a:off x="4052886" y="3309934"/>
            <a:ext cx="304800" cy="228600"/>
          </a:xfrm>
          <a:prstGeom prst="line">
            <a:avLst/>
          </a:prstGeom>
          <a:noFill/>
          <a:ln w="9525">
            <a:solidFill>
              <a:schemeClr val="tx1"/>
            </a:solidFill>
            <a:round/>
            <a:tailEnd type="triangle" w="med" len="med"/>
          </a:ln>
        </p:spPr>
        <p:txBody>
          <a:bodyPr/>
          <a:lstStyle/>
          <a:p>
            <a:endParaRPr lang="fr-FR"/>
          </a:p>
        </p:txBody>
      </p:sp>
      <p:sp>
        <p:nvSpPr>
          <p:cNvPr id="40" name="Oval 21"/>
          <p:cNvSpPr>
            <a:spLocks noChangeArrowheads="1"/>
          </p:cNvSpPr>
          <p:nvPr/>
        </p:nvSpPr>
        <p:spPr bwMode="auto">
          <a:xfrm>
            <a:off x="4357686" y="2928934"/>
            <a:ext cx="533400" cy="533400"/>
          </a:xfrm>
          <a:prstGeom prst="ellipse">
            <a:avLst/>
          </a:prstGeom>
          <a:noFill/>
          <a:ln w="12700">
            <a:solidFill>
              <a:schemeClr val="tx1"/>
            </a:solidFill>
            <a:round/>
          </a:ln>
        </p:spPr>
        <p:txBody>
          <a:bodyPr wrap="none" anchor="ctr"/>
          <a:lstStyle/>
          <a:p>
            <a:pPr algn="ctr" latinLnBrk="0"/>
            <a:endParaRPr lang="en-US" altLang="ko-KR" sz="2400" baseline="-25000">
              <a:latin typeface="Times New Roman" charset="0"/>
            </a:endParaRPr>
          </a:p>
        </p:txBody>
      </p:sp>
      <p:sp>
        <p:nvSpPr>
          <p:cNvPr id="41" name="Oval 22"/>
          <p:cNvSpPr>
            <a:spLocks noChangeArrowheads="1"/>
          </p:cNvSpPr>
          <p:nvPr/>
        </p:nvSpPr>
        <p:spPr bwMode="auto">
          <a:xfrm>
            <a:off x="4510087" y="3097210"/>
            <a:ext cx="212725" cy="212725"/>
          </a:xfrm>
          <a:prstGeom prst="ellipse">
            <a:avLst/>
          </a:prstGeom>
          <a:solidFill>
            <a:schemeClr val="tx1"/>
          </a:solidFill>
          <a:ln w="12700">
            <a:solidFill>
              <a:schemeClr val="tx1"/>
            </a:solidFill>
            <a:round/>
          </a:ln>
        </p:spPr>
        <p:txBody>
          <a:bodyPr wrap="none" anchor="ctr"/>
          <a:lstStyle/>
          <a:p>
            <a:endParaRPr lang="fr-FR"/>
          </a:p>
        </p:txBody>
      </p:sp>
      <p:sp>
        <p:nvSpPr>
          <p:cNvPr id="42" name="Line 23"/>
          <p:cNvSpPr>
            <a:spLocks noChangeShapeType="1"/>
          </p:cNvSpPr>
          <p:nvPr/>
        </p:nvSpPr>
        <p:spPr bwMode="auto">
          <a:xfrm>
            <a:off x="4052886" y="3767134"/>
            <a:ext cx="304800" cy="152400"/>
          </a:xfrm>
          <a:prstGeom prst="line">
            <a:avLst/>
          </a:prstGeom>
          <a:noFill/>
          <a:ln w="9525">
            <a:solidFill>
              <a:schemeClr val="tx1"/>
            </a:solidFill>
            <a:round/>
            <a:tailEnd type="triangle" w="med" len="med"/>
          </a:ln>
        </p:spPr>
        <p:txBody>
          <a:bodyPr/>
          <a:lstStyle/>
          <a:p>
            <a:endParaRPr lang="fr-FR"/>
          </a:p>
        </p:txBody>
      </p:sp>
      <p:sp>
        <p:nvSpPr>
          <p:cNvPr id="43" name="Oval 24"/>
          <p:cNvSpPr>
            <a:spLocks noChangeArrowheads="1"/>
          </p:cNvSpPr>
          <p:nvPr/>
        </p:nvSpPr>
        <p:spPr bwMode="auto">
          <a:xfrm>
            <a:off x="5576886" y="2928934"/>
            <a:ext cx="533400" cy="533400"/>
          </a:xfrm>
          <a:prstGeom prst="ellipse">
            <a:avLst/>
          </a:prstGeom>
          <a:noFill/>
          <a:ln w="12700">
            <a:solidFill>
              <a:schemeClr val="tx1"/>
            </a:solidFill>
            <a:round/>
          </a:ln>
        </p:spPr>
        <p:txBody>
          <a:bodyPr wrap="none" anchor="ctr"/>
          <a:lstStyle/>
          <a:p>
            <a:pPr algn="ctr" latinLnBrk="0"/>
            <a:endParaRPr lang="en-US" altLang="ko-KR" sz="2400" baseline="-25000">
              <a:latin typeface="Times New Roman" charset="0"/>
            </a:endParaRPr>
          </a:p>
        </p:txBody>
      </p:sp>
      <p:sp>
        <p:nvSpPr>
          <p:cNvPr id="44" name="Line 25"/>
          <p:cNvSpPr>
            <a:spLocks noChangeShapeType="1"/>
          </p:cNvSpPr>
          <p:nvPr/>
        </p:nvSpPr>
        <p:spPr bwMode="auto">
          <a:xfrm>
            <a:off x="4891086" y="3157534"/>
            <a:ext cx="304800" cy="0"/>
          </a:xfrm>
          <a:prstGeom prst="line">
            <a:avLst/>
          </a:prstGeom>
          <a:noFill/>
          <a:ln w="9525">
            <a:solidFill>
              <a:schemeClr val="tx1"/>
            </a:solidFill>
            <a:round/>
            <a:tailEnd type="triangle" w="med" len="med"/>
          </a:ln>
        </p:spPr>
        <p:txBody>
          <a:bodyPr/>
          <a:lstStyle/>
          <a:p>
            <a:endParaRPr lang="fr-FR"/>
          </a:p>
        </p:txBody>
      </p:sp>
      <p:sp>
        <p:nvSpPr>
          <p:cNvPr id="51" name="Line 26"/>
          <p:cNvSpPr>
            <a:spLocks noChangeShapeType="1"/>
          </p:cNvSpPr>
          <p:nvPr/>
        </p:nvSpPr>
        <p:spPr bwMode="auto">
          <a:xfrm>
            <a:off x="5272086" y="3157534"/>
            <a:ext cx="304800" cy="0"/>
          </a:xfrm>
          <a:prstGeom prst="line">
            <a:avLst/>
          </a:prstGeom>
          <a:noFill/>
          <a:ln w="9525">
            <a:solidFill>
              <a:schemeClr val="tx1"/>
            </a:solidFill>
            <a:round/>
            <a:tailEnd type="triangle" w="med" len="med"/>
          </a:ln>
        </p:spPr>
        <p:txBody>
          <a:bodyPr/>
          <a:lstStyle/>
          <a:p>
            <a:endParaRPr lang="fr-FR"/>
          </a:p>
        </p:txBody>
      </p:sp>
      <p:sp>
        <p:nvSpPr>
          <p:cNvPr id="64" name="Rectangle 27"/>
          <p:cNvSpPr>
            <a:spLocks noChangeArrowheads="1"/>
          </p:cNvSpPr>
          <p:nvPr/>
        </p:nvSpPr>
        <p:spPr bwMode="auto">
          <a:xfrm>
            <a:off x="3976687" y="3386134"/>
            <a:ext cx="106363" cy="533400"/>
          </a:xfrm>
          <a:prstGeom prst="rect">
            <a:avLst/>
          </a:prstGeom>
          <a:solidFill>
            <a:schemeClr val="bg2"/>
          </a:solidFill>
          <a:ln w="9525">
            <a:solidFill>
              <a:schemeClr val="tx1"/>
            </a:solidFill>
            <a:miter lim="800000"/>
          </a:ln>
        </p:spPr>
        <p:txBody>
          <a:bodyPr wrap="none" anchor="ctr"/>
          <a:lstStyle/>
          <a:p>
            <a:pPr algn="ctr" latinLnBrk="0"/>
            <a:endParaRPr lang="en-US" altLang="ko-KR" sz="2400" baseline="-25000">
              <a:latin typeface="Times New Roman" charset="0"/>
            </a:endParaRPr>
          </a:p>
        </p:txBody>
      </p:sp>
      <p:sp>
        <p:nvSpPr>
          <p:cNvPr id="65" name="Line 28"/>
          <p:cNvSpPr>
            <a:spLocks noChangeShapeType="1"/>
          </p:cNvSpPr>
          <p:nvPr/>
        </p:nvSpPr>
        <p:spPr bwMode="auto">
          <a:xfrm>
            <a:off x="3671886" y="3690934"/>
            <a:ext cx="304800" cy="0"/>
          </a:xfrm>
          <a:prstGeom prst="line">
            <a:avLst/>
          </a:prstGeom>
          <a:noFill/>
          <a:ln w="9525">
            <a:solidFill>
              <a:schemeClr val="tx1"/>
            </a:solidFill>
            <a:round/>
            <a:tailEnd type="triangle" w="med" len="med"/>
          </a:ln>
        </p:spPr>
        <p:txBody>
          <a:bodyPr/>
          <a:lstStyle/>
          <a:p>
            <a:endParaRPr lang="fr-FR"/>
          </a:p>
        </p:txBody>
      </p:sp>
      <p:sp>
        <p:nvSpPr>
          <p:cNvPr id="67" name="Rectangle 29"/>
          <p:cNvSpPr>
            <a:spLocks noChangeArrowheads="1"/>
          </p:cNvSpPr>
          <p:nvPr/>
        </p:nvSpPr>
        <p:spPr bwMode="auto">
          <a:xfrm>
            <a:off x="5175249" y="3690934"/>
            <a:ext cx="106362" cy="533400"/>
          </a:xfrm>
          <a:prstGeom prst="rect">
            <a:avLst/>
          </a:prstGeom>
          <a:solidFill>
            <a:schemeClr val="bg2"/>
          </a:solidFill>
          <a:ln w="9525">
            <a:solidFill>
              <a:schemeClr val="tx1"/>
            </a:solidFill>
            <a:miter lim="800000"/>
          </a:ln>
        </p:spPr>
        <p:txBody>
          <a:bodyPr wrap="none" anchor="ctr"/>
          <a:lstStyle/>
          <a:p>
            <a:pPr algn="ctr"/>
            <a:r>
              <a:rPr lang="en-US" altLang="ko-KR">
                <a:latin typeface="Times New Roman" charset="0"/>
              </a:rPr>
              <a:t>  </a:t>
            </a:r>
          </a:p>
          <a:p>
            <a:pPr algn="ctr"/>
            <a:endParaRPr lang="en-US" altLang="ko-KR">
              <a:latin typeface="Times New Roman" charset="0"/>
            </a:endParaRPr>
          </a:p>
          <a:p>
            <a:pPr algn="ctr"/>
            <a:r>
              <a:rPr lang="en-US" altLang="ko-KR">
                <a:latin typeface="Times New Roman" charset="0"/>
              </a:rPr>
              <a:t>     t</a:t>
            </a:r>
            <a:r>
              <a:rPr lang="en-US" altLang="ko-KR" baseline="-25000">
                <a:latin typeface="Times New Roman" charset="0"/>
              </a:rPr>
              <a:t>2</a:t>
            </a:r>
          </a:p>
          <a:p>
            <a:pPr algn="ctr" latinLnBrk="0"/>
            <a:endParaRPr lang="en-US" altLang="ko-KR" sz="2400" baseline="-25000">
              <a:latin typeface="Times New Roman" charset="0"/>
            </a:endParaRPr>
          </a:p>
        </p:txBody>
      </p:sp>
      <p:sp>
        <p:nvSpPr>
          <p:cNvPr id="68" name="Oval 30"/>
          <p:cNvSpPr>
            <a:spLocks noChangeArrowheads="1"/>
          </p:cNvSpPr>
          <p:nvPr/>
        </p:nvSpPr>
        <p:spPr bwMode="auto">
          <a:xfrm>
            <a:off x="4357686" y="3690934"/>
            <a:ext cx="533400" cy="533400"/>
          </a:xfrm>
          <a:prstGeom prst="ellipse">
            <a:avLst/>
          </a:prstGeom>
          <a:noFill/>
          <a:ln w="12700">
            <a:solidFill>
              <a:schemeClr val="tx1"/>
            </a:solidFill>
            <a:round/>
          </a:ln>
        </p:spPr>
        <p:txBody>
          <a:bodyPr wrap="none" anchor="ctr"/>
          <a:lstStyle/>
          <a:p>
            <a:pPr algn="ctr" latinLnBrk="0"/>
            <a:endParaRPr lang="en-US" altLang="ko-KR" sz="2400" baseline="-25000">
              <a:latin typeface="Times New Roman" charset="0"/>
            </a:endParaRPr>
          </a:p>
        </p:txBody>
      </p:sp>
      <p:sp>
        <p:nvSpPr>
          <p:cNvPr id="69" name="Oval 31"/>
          <p:cNvSpPr>
            <a:spLocks noChangeArrowheads="1"/>
          </p:cNvSpPr>
          <p:nvPr/>
        </p:nvSpPr>
        <p:spPr bwMode="auto">
          <a:xfrm>
            <a:off x="4510087" y="3859210"/>
            <a:ext cx="212725" cy="212725"/>
          </a:xfrm>
          <a:prstGeom prst="ellipse">
            <a:avLst/>
          </a:prstGeom>
          <a:solidFill>
            <a:schemeClr val="tx1"/>
          </a:solidFill>
          <a:ln w="12700">
            <a:solidFill>
              <a:schemeClr val="tx1"/>
            </a:solidFill>
            <a:round/>
          </a:ln>
        </p:spPr>
        <p:txBody>
          <a:bodyPr wrap="none" anchor="ctr"/>
          <a:lstStyle/>
          <a:p>
            <a:endParaRPr lang="fr-FR"/>
          </a:p>
        </p:txBody>
      </p:sp>
      <p:sp>
        <p:nvSpPr>
          <p:cNvPr id="70" name="Oval 32"/>
          <p:cNvSpPr>
            <a:spLocks noChangeArrowheads="1"/>
          </p:cNvSpPr>
          <p:nvPr/>
        </p:nvSpPr>
        <p:spPr bwMode="auto">
          <a:xfrm>
            <a:off x="5576886" y="3690934"/>
            <a:ext cx="533400" cy="533400"/>
          </a:xfrm>
          <a:prstGeom prst="ellipse">
            <a:avLst/>
          </a:prstGeom>
          <a:noFill/>
          <a:ln w="12700">
            <a:solidFill>
              <a:schemeClr val="tx1"/>
            </a:solidFill>
            <a:round/>
          </a:ln>
        </p:spPr>
        <p:txBody>
          <a:bodyPr wrap="none" anchor="ctr"/>
          <a:lstStyle/>
          <a:p>
            <a:pPr algn="ctr" latinLnBrk="0"/>
            <a:endParaRPr lang="en-US" altLang="ko-KR" sz="2400" baseline="-25000">
              <a:latin typeface="Times New Roman" charset="0"/>
            </a:endParaRPr>
          </a:p>
        </p:txBody>
      </p:sp>
      <p:sp>
        <p:nvSpPr>
          <p:cNvPr id="71" name="Line 33"/>
          <p:cNvSpPr>
            <a:spLocks noChangeShapeType="1"/>
          </p:cNvSpPr>
          <p:nvPr/>
        </p:nvSpPr>
        <p:spPr bwMode="auto">
          <a:xfrm>
            <a:off x="4891086" y="3919534"/>
            <a:ext cx="304800" cy="0"/>
          </a:xfrm>
          <a:prstGeom prst="line">
            <a:avLst/>
          </a:prstGeom>
          <a:noFill/>
          <a:ln w="9525">
            <a:solidFill>
              <a:schemeClr val="tx1"/>
            </a:solidFill>
            <a:round/>
            <a:tailEnd type="triangle" w="med" len="med"/>
          </a:ln>
        </p:spPr>
        <p:txBody>
          <a:bodyPr/>
          <a:lstStyle/>
          <a:p>
            <a:endParaRPr lang="fr-FR"/>
          </a:p>
        </p:txBody>
      </p:sp>
      <p:sp>
        <p:nvSpPr>
          <p:cNvPr id="72" name="Line 34"/>
          <p:cNvSpPr>
            <a:spLocks noChangeShapeType="1"/>
          </p:cNvSpPr>
          <p:nvPr/>
        </p:nvSpPr>
        <p:spPr bwMode="auto">
          <a:xfrm>
            <a:off x="5272086" y="3919534"/>
            <a:ext cx="304800" cy="0"/>
          </a:xfrm>
          <a:prstGeom prst="line">
            <a:avLst/>
          </a:prstGeom>
          <a:noFill/>
          <a:ln w="9525">
            <a:solidFill>
              <a:schemeClr val="tx1"/>
            </a:solidFill>
            <a:round/>
            <a:tailEnd type="triangle" w="med" len="med"/>
          </a:ln>
        </p:spPr>
        <p:txBody>
          <a:bodyPr/>
          <a:lstStyle/>
          <a:p>
            <a:endParaRPr lang="fr-FR"/>
          </a:p>
        </p:txBody>
      </p:sp>
    </p:spTree>
    <p:extLst>
      <p:ext uri="{BB962C8B-B14F-4D97-AF65-F5344CB8AC3E}">
        <p14:creationId xmlns:p14="http://schemas.microsoft.com/office/powerpoint/2010/main" val="3919864287"/>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blinds(horizontal)">
                                      <p:cBhvr>
                                        <p:cTn id="7" dur="500"/>
                                        <p:tgtEl>
                                          <p:spTgt spid="3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8">
                                            <p:txEl>
                                              <p:pRg st="0" end="0"/>
                                            </p:txEl>
                                          </p:spTgt>
                                        </p:tgtEl>
                                        <p:attrNameLst>
                                          <p:attrName>style.visibility</p:attrName>
                                        </p:attrNameLst>
                                      </p:cBhvr>
                                      <p:to>
                                        <p:strVal val="visible"/>
                                      </p:to>
                                    </p:set>
                                    <p:animEffect transition="in" filter="fade">
                                      <p:cBhvr>
                                        <p:cTn id="10" dur="2000"/>
                                        <p:tgtEl>
                                          <p:spTgt spid="28">
                                            <p:txEl>
                                              <p:pRg st="0" end="0"/>
                                            </p:txEl>
                                          </p:spTgt>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38"/>
                                        </p:tgtEl>
                                        <p:attrNameLst>
                                          <p:attrName>style.visibility</p:attrName>
                                        </p:attrNameLst>
                                      </p:cBhvr>
                                      <p:to>
                                        <p:strVal val="visible"/>
                                      </p:to>
                                    </p:set>
                                    <p:animEffect transition="in" filter="blinds(horizontal)">
                                      <p:cBhvr>
                                        <p:cTn id="13" dur="500"/>
                                        <p:tgtEl>
                                          <p:spTgt spid="38"/>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39"/>
                                        </p:tgtEl>
                                        <p:attrNameLst>
                                          <p:attrName>style.visibility</p:attrName>
                                        </p:attrNameLst>
                                      </p:cBhvr>
                                      <p:to>
                                        <p:strVal val="visible"/>
                                      </p:to>
                                    </p:set>
                                    <p:animEffect transition="in" filter="blinds(horizontal)">
                                      <p:cBhvr>
                                        <p:cTn id="16" dur="500"/>
                                        <p:tgtEl>
                                          <p:spTgt spid="39"/>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40"/>
                                        </p:tgtEl>
                                        <p:attrNameLst>
                                          <p:attrName>style.visibility</p:attrName>
                                        </p:attrNameLst>
                                      </p:cBhvr>
                                      <p:to>
                                        <p:strVal val="visible"/>
                                      </p:to>
                                    </p:set>
                                    <p:animEffect transition="in" filter="blinds(horizontal)">
                                      <p:cBhvr>
                                        <p:cTn id="19" dur="500"/>
                                        <p:tgtEl>
                                          <p:spTgt spid="40"/>
                                        </p:tgtEl>
                                      </p:cBhvr>
                                    </p:animEffect>
                                  </p:childTnLst>
                                </p:cTn>
                              </p:par>
                              <p:par>
                                <p:cTn id="20" presetID="3" presetClass="entr" presetSubtype="10" fill="hold" nodeType="withEffect">
                                  <p:stCondLst>
                                    <p:cond delay="0"/>
                                  </p:stCondLst>
                                  <p:childTnLst>
                                    <p:set>
                                      <p:cBhvr>
                                        <p:cTn id="21" dur="1" fill="hold">
                                          <p:stCondLst>
                                            <p:cond delay="0"/>
                                          </p:stCondLst>
                                        </p:cTn>
                                        <p:tgtEl>
                                          <p:spTgt spid="41"/>
                                        </p:tgtEl>
                                        <p:attrNameLst>
                                          <p:attrName>style.visibility</p:attrName>
                                        </p:attrNameLst>
                                      </p:cBhvr>
                                      <p:to>
                                        <p:strVal val="visible"/>
                                      </p:to>
                                    </p:set>
                                    <p:animEffect transition="in" filter="blinds(horizontal)">
                                      <p:cBhvr>
                                        <p:cTn id="22" dur="500"/>
                                        <p:tgtEl>
                                          <p:spTgt spid="41"/>
                                        </p:tgtEl>
                                      </p:cBhvr>
                                    </p:animEffect>
                                  </p:childTnLst>
                                </p:cTn>
                              </p:par>
                              <p:par>
                                <p:cTn id="23" presetID="3" presetClass="entr" presetSubtype="10" fill="hold" grpId="0" nodeType="withEffect">
                                  <p:stCondLst>
                                    <p:cond delay="0"/>
                                  </p:stCondLst>
                                  <p:childTnLst>
                                    <p:set>
                                      <p:cBhvr>
                                        <p:cTn id="24" dur="1" fill="hold">
                                          <p:stCondLst>
                                            <p:cond delay="0"/>
                                          </p:stCondLst>
                                        </p:cTn>
                                        <p:tgtEl>
                                          <p:spTgt spid="42"/>
                                        </p:tgtEl>
                                        <p:attrNameLst>
                                          <p:attrName>style.visibility</p:attrName>
                                        </p:attrNameLst>
                                      </p:cBhvr>
                                      <p:to>
                                        <p:strVal val="visible"/>
                                      </p:to>
                                    </p:set>
                                    <p:animEffect transition="in" filter="blinds(horizontal)">
                                      <p:cBhvr>
                                        <p:cTn id="25" dur="500"/>
                                        <p:tgtEl>
                                          <p:spTgt spid="42"/>
                                        </p:tgtEl>
                                      </p:cBhvr>
                                    </p:animEffect>
                                  </p:childTnLst>
                                </p:cTn>
                              </p:par>
                              <p:par>
                                <p:cTn id="26" presetID="3" presetClass="entr" presetSubtype="10" fill="hold" grpId="0" nodeType="withEffect">
                                  <p:stCondLst>
                                    <p:cond delay="0"/>
                                  </p:stCondLst>
                                  <p:childTnLst>
                                    <p:set>
                                      <p:cBhvr>
                                        <p:cTn id="27" dur="1" fill="hold">
                                          <p:stCondLst>
                                            <p:cond delay="0"/>
                                          </p:stCondLst>
                                        </p:cTn>
                                        <p:tgtEl>
                                          <p:spTgt spid="43"/>
                                        </p:tgtEl>
                                        <p:attrNameLst>
                                          <p:attrName>style.visibility</p:attrName>
                                        </p:attrNameLst>
                                      </p:cBhvr>
                                      <p:to>
                                        <p:strVal val="visible"/>
                                      </p:to>
                                    </p:set>
                                    <p:animEffect transition="in" filter="blinds(horizontal)">
                                      <p:cBhvr>
                                        <p:cTn id="28" dur="500"/>
                                        <p:tgtEl>
                                          <p:spTgt spid="43"/>
                                        </p:tgtEl>
                                      </p:cBhvr>
                                    </p:animEffect>
                                  </p:childTnLst>
                                </p:cTn>
                              </p:par>
                              <p:par>
                                <p:cTn id="29" presetID="3" presetClass="entr" presetSubtype="10" fill="hold" grpId="0" nodeType="withEffect">
                                  <p:stCondLst>
                                    <p:cond delay="0"/>
                                  </p:stCondLst>
                                  <p:childTnLst>
                                    <p:set>
                                      <p:cBhvr>
                                        <p:cTn id="30" dur="1" fill="hold">
                                          <p:stCondLst>
                                            <p:cond delay="0"/>
                                          </p:stCondLst>
                                        </p:cTn>
                                        <p:tgtEl>
                                          <p:spTgt spid="44"/>
                                        </p:tgtEl>
                                        <p:attrNameLst>
                                          <p:attrName>style.visibility</p:attrName>
                                        </p:attrNameLst>
                                      </p:cBhvr>
                                      <p:to>
                                        <p:strVal val="visible"/>
                                      </p:to>
                                    </p:set>
                                    <p:animEffect transition="in" filter="blinds(horizontal)">
                                      <p:cBhvr>
                                        <p:cTn id="31" dur="500"/>
                                        <p:tgtEl>
                                          <p:spTgt spid="44"/>
                                        </p:tgtEl>
                                      </p:cBhvr>
                                    </p:animEffect>
                                  </p:childTnLst>
                                </p:cTn>
                              </p:par>
                              <p:par>
                                <p:cTn id="32" presetID="3" presetClass="entr" presetSubtype="10" fill="hold" grpId="0" nodeType="withEffect">
                                  <p:stCondLst>
                                    <p:cond delay="0"/>
                                  </p:stCondLst>
                                  <p:childTnLst>
                                    <p:set>
                                      <p:cBhvr>
                                        <p:cTn id="33" dur="1" fill="hold">
                                          <p:stCondLst>
                                            <p:cond delay="0"/>
                                          </p:stCondLst>
                                        </p:cTn>
                                        <p:tgtEl>
                                          <p:spTgt spid="51"/>
                                        </p:tgtEl>
                                        <p:attrNameLst>
                                          <p:attrName>style.visibility</p:attrName>
                                        </p:attrNameLst>
                                      </p:cBhvr>
                                      <p:to>
                                        <p:strVal val="visible"/>
                                      </p:to>
                                    </p:set>
                                    <p:animEffect transition="in" filter="blinds(horizontal)">
                                      <p:cBhvr>
                                        <p:cTn id="34" dur="500"/>
                                        <p:tgtEl>
                                          <p:spTgt spid="51"/>
                                        </p:tgtEl>
                                      </p:cBhvr>
                                    </p:animEffect>
                                  </p:childTnLst>
                                </p:cTn>
                              </p:par>
                              <p:par>
                                <p:cTn id="35" presetID="3" presetClass="entr" presetSubtype="10" fill="hold" grpId="0" nodeType="withEffect">
                                  <p:stCondLst>
                                    <p:cond delay="0"/>
                                  </p:stCondLst>
                                  <p:childTnLst>
                                    <p:set>
                                      <p:cBhvr>
                                        <p:cTn id="36" dur="1" fill="hold">
                                          <p:stCondLst>
                                            <p:cond delay="0"/>
                                          </p:stCondLst>
                                        </p:cTn>
                                        <p:tgtEl>
                                          <p:spTgt spid="64"/>
                                        </p:tgtEl>
                                        <p:attrNameLst>
                                          <p:attrName>style.visibility</p:attrName>
                                        </p:attrNameLst>
                                      </p:cBhvr>
                                      <p:to>
                                        <p:strVal val="visible"/>
                                      </p:to>
                                    </p:set>
                                    <p:animEffect transition="in" filter="blinds(horizontal)">
                                      <p:cBhvr>
                                        <p:cTn id="37" dur="500"/>
                                        <p:tgtEl>
                                          <p:spTgt spid="64"/>
                                        </p:tgtEl>
                                      </p:cBhvr>
                                    </p:animEffect>
                                  </p:childTnLst>
                                </p:cTn>
                              </p:par>
                              <p:par>
                                <p:cTn id="38" presetID="3" presetClass="entr" presetSubtype="10" fill="hold" grpId="0" nodeType="withEffect">
                                  <p:stCondLst>
                                    <p:cond delay="0"/>
                                  </p:stCondLst>
                                  <p:childTnLst>
                                    <p:set>
                                      <p:cBhvr>
                                        <p:cTn id="39" dur="1" fill="hold">
                                          <p:stCondLst>
                                            <p:cond delay="0"/>
                                          </p:stCondLst>
                                        </p:cTn>
                                        <p:tgtEl>
                                          <p:spTgt spid="65"/>
                                        </p:tgtEl>
                                        <p:attrNameLst>
                                          <p:attrName>style.visibility</p:attrName>
                                        </p:attrNameLst>
                                      </p:cBhvr>
                                      <p:to>
                                        <p:strVal val="visible"/>
                                      </p:to>
                                    </p:set>
                                    <p:animEffect transition="in" filter="blinds(horizontal)">
                                      <p:cBhvr>
                                        <p:cTn id="40" dur="500"/>
                                        <p:tgtEl>
                                          <p:spTgt spid="65"/>
                                        </p:tgtEl>
                                      </p:cBhvr>
                                    </p:animEffect>
                                  </p:childTnLst>
                                </p:cTn>
                              </p:par>
                              <p:par>
                                <p:cTn id="41" presetID="3" presetClass="entr" presetSubtype="10" fill="hold" grpId="0" nodeType="withEffect">
                                  <p:stCondLst>
                                    <p:cond delay="0"/>
                                  </p:stCondLst>
                                  <p:childTnLst>
                                    <p:set>
                                      <p:cBhvr>
                                        <p:cTn id="42" dur="1" fill="hold">
                                          <p:stCondLst>
                                            <p:cond delay="0"/>
                                          </p:stCondLst>
                                        </p:cTn>
                                        <p:tgtEl>
                                          <p:spTgt spid="67"/>
                                        </p:tgtEl>
                                        <p:attrNameLst>
                                          <p:attrName>style.visibility</p:attrName>
                                        </p:attrNameLst>
                                      </p:cBhvr>
                                      <p:to>
                                        <p:strVal val="visible"/>
                                      </p:to>
                                    </p:set>
                                    <p:animEffect transition="in" filter="blinds(horizontal)">
                                      <p:cBhvr>
                                        <p:cTn id="43" dur="500"/>
                                        <p:tgtEl>
                                          <p:spTgt spid="67"/>
                                        </p:tgtEl>
                                      </p:cBhvr>
                                    </p:animEffect>
                                  </p:childTnLst>
                                </p:cTn>
                              </p:par>
                              <p:par>
                                <p:cTn id="44" presetID="3" presetClass="entr" presetSubtype="10" fill="hold" grpId="0" nodeType="withEffect">
                                  <p:stCondLst>
                                    <p:cond delay="0"/>
                                  </p:stCondLst>
                                  <p:childTnLst>
                                    <p:set>
                                      <p:cBhvr>
                                        <p:cTn id="45" dur="1" fill="hold">
                                          <p:stCondLst>
                                            <p:cond delay="0"/>
                                          </p:stCondLst>
                                        </p:cTn>
                                        <p:tgtEl>
                                          <p:spTgt spid="68"/>
                                        </p:tgtEl>
                                        <p:attrNameLst>
                                          <p:attrName>style.visibility</p:attrName>
                                        </p:attrNameLst>
                                      </p:cBhvr>
                                      <p:to>
                                        <p:strVal val="visible"/>
                                      </p:to>
                                    </p:set>
                                    <p:animEffect transition="in" filter="blinds(horizontal)">
                                      <p:cBhvr>
                                        <p:cTn id="46" dur="500"/>
                                        <p:tgtEl>
                                          <p:spTgt spid="68"/>
                                        </p:tgtEl>
                                      </p:cBhvr>
                                    </p:animEffect>
                                  </p:childTnLst>
                                </p:cTn>
                              </p:par>
                              <p:par>
                                <p:cTn id="47" presetID="3" presetClass="entr" presetSubtype="10" fill="hold" nodeType="withEffect">
                                  <p:stCondLst>
                                    <p:cond delay="0"/>
                                  </p:stCondLst>
                                  <p:childTnLst>
                                    <p:set>
                                      <p:cBhvr>
                                        <p:cTn id="48" dur="1" fill="hold">
                                          <p:stCondLst>
                                            <p:cond delay="0"/>
                                          </p:stCondLst>
                                        </p:cTn>
                                        <p:tgtEl>
                                          <p:spTgt spid="69"/>
                                        </p:tgtEl>
                                        <p:attrNameLst>
                                          <p:attrName>style.visibility</p:attrName>
                                        </p:attrNameLst>
                                      </p:cBhvr>
                                      <p:to>
                                        <p:strVal val="visible"/>
                                      </p:to>
                                    </p:set>
                                    <p:animEffect transition="in" filter="blinds(horizontal)">
                                      <p:cBhvr>
                                        <p:cTn id="49" dur="500"/>
                                        <p:tgtEl>
                                          <p:spTgt spid="69"/>
                                        </p:tgtEl>
                                      </p:cBhvr>
                                    </p:animEffect>
                                  </p:childTnLst>
                                </p:cTn>
                              </p:par>
                              <p:par>
                                <p:cTn id="50" presetID="3" presetClass="entr" presetSubtype="10" fill="hold" grpId="0" nodeType="withEffect">
                                  <p:stCondLst>
                                    <p:cond delay="0"/>
                                  </p:stCondLst>
                                  <p:childTnLst>
                                    <p:set>
                                      <p:cBhvr>
                                        <p:cTn id="51" dur="1" fill="hold">
                                          <p:stCondLst>
                                            <p:cond delay="0"/>
                                          </p:stCondLst>
                                        </p:cTn>
                                        <p:tgtEl>
                                          <p:spTgt spid="70"/>
                                        </p:tgtEl>
                                        <p:attrNameLst>
                                          <p:attrName>style.visibility</p:attrName>
                                        </p:attrNameLst>
                                      </p:cBhvr>
                                      <p:to>
                                        <p:strVal val="visible"/>
                                      </p:to>
                                    </p:set>
                                    <p:animEffect transition="in" filter="blinds(horizontal)">
                                      <p:cBhvr>
                                        <p:cTn id="52" dur="500"/>
                                        <p:tgtEl>
                                          <p:spTgt spid="70"/>
                                        </p:tgtEl>
                                      </p:cBhvr>
                                    </p:animEffect>
                                  </p:childTnLst>
                                </p:cTn>
                              </p:par>
                              <p:par>
                                <p:cTn id="53" presetID="3" presetClass="entr" presetSubtype="10" fill="hold" grpId="0" nodeType="withEffect">
                                  <p:stCondLst>
                                    <p:cond delay="0"/>
                                  </p:stCondLst>
                                  <p:childTnLst>
                                    <p:set>
                                      <p:cBhvr>
                                        <p:cTn id="54" dur="1" fill="hold">
                                          <p:stCondLst>
                                            <p:cond delay="0"/>
                                          </p:stCondLst>
                                        </p:cTn>
                                        <p:tgtEl>
                                          <p:spTgt spid="71"/>
                                        </p:tgtEl>
                                        <p:attrNameLst>
                                          <p:attrName>style.visibility</p:attrName>
                                        </p:attrNameLst>
                                      </p:cBhvr>
                                      <p:to>
                                        <p:strVal val="visible"/>
                                      </p:to>
                                    </p:set>
                                    <p:animEffect transition="in" filter="blinds(horizontal)">
                                      <p:cBhvr>
                                        <p:cTn id="55" dur="500"/>
                                        <p:tgtEl>
                                          <p:spTgt spid="71"/>
                                        </p:tgtEl>
                                      </p:cBhvr>
                                    </p:animEffect>
                                  </p:childTnLst>
                                </p:cTn>
                              </p:par>
                              <p:par>
                                <p:cTn id="56" presetID="3" presetClass="entr" presetSubtype="10" fill="hold" grpId="0" nodeType="withEffect">
                                  <p:stCondLst>
                                    <p:cond delay="0"/>
                                  </p:stCondLst>
                                  <p:childTnLst>
                                    <p:set>
                                      <p:cBhvr>
                                        <p:cTn id="57" dur="1" fill="hold">
                                          <p:stCondLst>
                                            <p:cond delay="0"/>
                                          </p:stCondLst>
                                        </p:cTn>
                                        <p:tgtEl>
                                          <p:spTgt spid="72"/>
                                        </p:tgtEl>
                                        <p:attrNameLst>
                                          <p:attrName>style.visibility</p:attrName>
                                        </p:attrNameLst>
                                      </p:cBhvr>
                                      <p:to>
                                        <p:strVal val="visible"/>
                                      </p:to>
                                    </p:set>
                                    <p:animEffect transition="in" filter="blinds(horizontal)">
                                      <p:cBhvr>
                                        <p:cTn id="58" dur="500"/>
                                        <p:tgtEl>
                                          <p:spTgt spid="72"/>
                                        </p:tgtEl>
                                      </p:cBhvr>
                                    </p:animEffect>
                                  </p:childTnLst>
                                </p:cTn>
                              </p:par>
                            </p:childTnLst>
                          </p:cTn>
                        </p:par>
                      </p:childTnLst>
                    </p:cTn>
                  </p:par>
                  <p:par>
                    <p:cTn id="59" fill="hold" nodeType="clickPar">
                      <p:stCondLst>
                        <p:cond delay="indefinite"/>
                      </p:stCondLst>
                      <p:childTnLst>
                        <p:par>
                          <p:cTn id="60" fill="hold" nodeType="afterGroup">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91">
                                            <p:txEl>
                                              <p:pRg st="0" end="0"/>
                                            </p:txEl>
                                          </p:spTgt>
                                        </p:tgtEl>
                                        <p:attrNameLst>
                                          <p:attrName>style.visibility</p:attrName>
                                        </p:attrNameLst>
                                      </p:cBhvr>
                                      <p:to>
                                        <p:strVal val="visible"/>
                                      </p:to>
                                    </p:set>
                                    <p:anim calcmode="lin" valueType="num">
                                      <p:cBhvr additive="base">
                                        <p:cTn id="63" dur="500" fill="hold"/>
                                        <p:tgtEl>
                                          <p:spTgt spid="91">
                                            <p:txEl>
                                              <p:pRg st="0" end="0"/>
                                            </p:txEl>
                                          </p:spTgt>
                                        </p:tgtEl>
                                        <p:attrNameLst>
                                          <p:attrName>ppt_x</p:attrName>
                                        </p:attrNameLst>
                                      </p:cBhvr>
                                      <p:tavLst>
                                        <p:tav tm="0">
                                          <p:val>
                                            <p:strVal val="#ppt_x"/>
                                          </p:val>
                                        </p:tav>
                                        <p:tav tm="100000">
                                          <p:val>
                                            <p:strVal val="#ppt_x"/>
                                          </p:val>
                                        </p:tav>
                                      </p:tavLst>
                                    </p:anim>
                                    <p:anim calcmode="lin" valueType="num">
                                      <p:cBhvr additive="base">
                                        <p:cTn id="64" dur="500" fill="hold"/>
                                        <p:tgtEl>
                                          <p:spTgt spid="91">
                                            <p:txEl>
                                              <p:pRg st="0" end="0"/>
                                            </p:txEl>
                                          </p:spTgt>
                                        </p:tgtEl>
                                        <p:attrNameLst>
                                          <p:attrName>ppt_y</p:attrName>
                                        </p:attrNameLst>
                                      </p:cBhvr>
                                      <p:tavLst>
                                        <p:tav tm="0">
                                          <p:val>
                                            <p:strVal val="1+#ppt_h/2"/>
                                          </p:val>
                                        </p:tav>
                                        <p:tav tm="100000">
                                          <p:val>
                                            <p:strVal val="#ppt_y"/>
                                          </p:val>
                                        </p:tav>
                                      </p:tavLst>
                                    </p:anim>
                                  </p:childTnLst>
                                </p:cTn>
                              </p:par>
                              <p:par>
                                <p:cTn id="65" presetID="2" presetClass="entr" presetSubtype="4" fill="hold" grpId="0" nodeType="withEffect">
                                  <p:stCondLst>
                                    <p:cond delay="0"/>
                                  </p:stCondLst>
                                  <p:childTnLst>
                                    <p:set>
                                      <p:cBhvr>
                                        <p:cTn id="66" dur="1" fill="hold">
                                          <p:stCondLst>
                                            <p:cond delay="0"/>
                                          </p:stCondLst>
                                        </p:cTn>
                                        <p:tgtEl>
                                          <p:spTgt spid="91">
                                            <p:txEl>
                                              <p:pRg st="1" end="1"/>
                                            </p:txEl>
                                          </p:spTgt>
                                        </p:tgtEl>
                                        <p:attrNameLst>
                                          <p:attrName>style.visibility</p:attrName>
                                        </p:attrNameLst>
                                      </p:cBhvr>
                                      <p:to>
                                        <p:strVal val="visible"/>
                                      </p:to>
                                    </p:set>
                                    <p:anim calcmode="lin" valueType="num">
                                      <p:cBhvr additive="base">
                                        <p:cTn id="67" dur="500" fill="hold"/>
                                        <p:tgtEl>
                                          <p:spTgt spid="91">
                                            <p:txEl>
                                              <p:pRg st="1" end="1"/>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91">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69" restart="whenNotActive" fill="hold" evtFilter="cancelBubble" nodeType="interactiveSeq">
                <p:stCondLst>
                  <p:cond evt="onClick" delay="0">
                    <p:tgtEl>
                      <p:spTgt spid="37"/>
                    </p:tgtEl>
                  </p:cond>
                </p:stCondLst>
                <p:endSync evt="end" delay="0">
                  <p:rtn val="all"/>
                </p:endSync>
                <p:childTnLst>
                  <p:par>
                    <p:cTn id="70" fill="hold" nodeType="clickPar">
                      <p:stCondLst>
                        <p:cond delay="indefinite"/>
                      </p:stCondLst>
                      <p:childTnLst>
                        <p:par>
                          <p:cTn id="71" fill="hold" nodeType="afterGroup">
                            <p:stCondLst>
                              <p:cond delay="0"/>
                            </p:stCondLst>
                            <p:childTnLst>
                              <p:par>
                                <p:cTn id="72" presetID="63" presetClass="path" presetSubtype="0" accel="50000" decel="50000" fill="hold" grpId="1" nodeType="clickEffect">
                                  <p:stCondLst>
                                    <p:cond delay="0"/>
                                  </p:stCondLst>
                                  <p:childTnLst>
                                    <p:animMotion origin="layout" path="M 1.38889E-06 -2.7319E-06 L 0.13837 -2.7319E-06" pathEditMode="relative" rAng="0" ptsTypes="AA">
                                      <p:cBhvr>
                                        <p:cTn id="73" dur="3000" fill="hold"/>
                                        <p:tgtEl>
                                          <p:spTgt spid="41"/>
                                        </p:tgtEl>
                                        <p:attrNameLst>
                                          <p:attrName>ppt_x</p:attrName>
                                          <p:attrName>ppt_y</p:attrName>
                                        </p:attrNameLst>
                                      </p:cBhvr>
                                      <p:rCtr x="69" y="0"/>
                                    </p:animMotion>
                                  </p:childTnLst>
                                </p:cTn>
                              </p:par>
                              <p:par>
                                <p:cTn id="74" presetID="63" presetClass="path" presetSubtype="0" accel="50000" decel="50000" fill="hold" grpId="1" nodeType="withEffect">
                                  <p:stCondLst>
                                    <p:cond delay="0"/>
                                  </p:stCondLst>
                                  <p:childTnLst>
                                    <p:animMotion origin="layout" path="M 1.38889E-06 3.26394E-06 L 0.13837 3.26394E-06" pathEditMode="relative" rAng="0" ptsTypes="AA">
                                      <p:cBhvr>
                                        <p:cTn id="75" dur="3000" fill="hold"/>
                                        <p:tgtEl>
                                          <p:spTgt spid="69"/>
                                        </p:tgtEl>
                                        <p:attrNameLst>
                                          <p:attrName>ppt_x</p:attrName>
                                          <p:attrName>ppt_y</p:attrName>
                                        </p:attrNameLst>
                                      </p:cBhvr>
                                      <p:rCtr x="69" y="0"/>
                                    </p:animMotion>
                                  </p:childTnLst>
                                </p:cTn>
                              </p:par>
                            </p:childTnLst>
                          </p:cTn>
                        </p:par>
                      </p:childTnLst>
                    </p:cTn>
                  </p:par>
                </p:childTnLst>
              </p:cTn>
              <p:nextCondLst>
                <p:cond evt="onClick" delay="0">
                  <p:tgtEl>
                    <p:spTgt spid="37"/>
                  </p:tgtEl>
                </p:cond>
              </p:nextCondLst>
            </p:seq>
          </p:childTnLst>
        </p:cTn>
      </p:par>
    </p:tnLst>
    <p:bldLst>
      <p:bldP spid="28" grpId="0" build="allAtOnce"/>
      <p:bldP spid="91" grpId="0" uiExpand="1" build="allAtOnce"/>
      <p:bldP spid="37" grpId="0" animBg="1"/>
      <p:bldP spid="38" grpId="0" animBg="1"/>
      <p:bldP spid="39" grpId="0" animBg="1"/>
      <p:bldP spid="40" grpId="0" animBg="1"/>
      <p:bldP spid="41" grpId="1" animBg="1"/>
      <p:bldP spid="42" grpId="0" animBg="1"/>
      <p:bldP spid="43" grpId="0" animBg="1"/>
      <p:bldP spid="44" grpId="0" animBg="1"/>
      <p:bldP spid="51" grpId="0" animBg="1"/>
      <p:bldP spid="64" grpId="0" animBg="1"/>
      <p:bldP spid="65" grpId="0" animBg="1"/>
      <p:bldP spid="67" grpId="0" animBg="1"/>
      <p:bldP spid="68" grpId="0" animBg="1"/>
      <p:bldP spid="69" grpId="1" animBg="1"/>
      <p:bldP spid="70" grpId="0" animBg="1"/>
      <p:bldP spid="71" grpId="0" animBg="1"/>
      <p:bldP spid="72"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 name="Rectangle 27"/>
          <p:cNvSpPr/>
          <p:nvPr/>
        </p:nvSpPr>
        <p:spPr>
          <a:xfrm>
            <a:off x="4071935" y="2357430"/>
            <a:ext cx="919867" cy="369332"/>
          </a:xfrm>
          <a:prstGeom prst="rect">
            <a:avLst/>
          </a:prstGeom>
        </p:spPr>
        <p:txBody>
          <a:bodyPr wrap="none">
            <a:spAutoFit/>
          </a:bodyPr>
          <a:lstStyle/>
          <a:p>
            <a:r>
              <a:rPr lang="fr-FR" b="1" dirty="0" err="1">
                <a:solidFill>
                  <a:schemeClr val="accent1">
                    <a:lumMod val="50000"/>
                  </a:schemeClr>
                </a:solidFill>
              </a:rPr>
              <a:t>Conflict</a:t>
            </a:r>
            <a:endParaRPr lang="fr-FR" b="1" dirty="0">
              <a:solidFill>
                <a:schemeClr val="accent1">
                  <a:lumMod val="50000"/>
                </a:schemeClr>
              </a:solidFill>
            </a:endParaRPr>
          </a:p>
        </p:txBody>
      </p:sp>
      <p:sp>
        <p:nvSpPr>
          <p:cNvPr id="45" name="Oval 48"/>
          <p:cNvSpPr>
            <a:spLocks noChangeArrowheads="1"/>
          </p:cNvSpPr>
          <p:nvPr/>
        </p:nvSpPr>
        <p:spPr bwMode="auto">
          <a:xfrm>
            <a:off x="3790936" y="3476620"/>
            <a:ext cx="533400" cy="533400"/>
          </a:xfrm>
          <a:prstGeom prst="ellipse">
            <a:avLst/>
          </a:prstGeom>
          <a:noFill/>
          <a:ln w="12700">
            <a:solidFill>
              <a:schemeClr val="tx1"/>
            </a:solidFill>
            <a:round/>
          </a:ln>
        </p:spPr>
        <p:txBody>
          <a:bodyPr wrap="none" anchor="ctr"/>
          <a:lstStyle/>
          <a:p>
            <a:pPr algn="ctr" latinLnBrk="0"/>
            <a:endParaRPr lang="en-US" altLang="ko-KR" sz="2400" baseline="-25000">
              <a:latin typeface="Times New Roman" charset="0"/>
            </a:endParaRPr>
          </a:p>
        </p:txBody>
      </p:sp>
      <p:sp>
        <p:nvSpPr>
          <p:cNvPr id="46" name="Rectangle 49"/>
          <p:cNvSpPr>
            <a:spLocks noChangeArrowheads="1"/>
          </p:cNvSpPr>
          <p:nvPr/>
        </p:nvSpPr>
        <p:spPr bwMode="auto">
          <a:xfrm>
            <a:off x="3379774" y="2867020"/>
            <a:ext cx="106362" cy="533400"/>
          </a:xfrm>
          <a:prstGeom prst="rect">
            <a:avLst/>
          </a:prstGeom>
          <a:solidFill>
            <a:schemeClr val="bg2"/>
          </a:solidFill>
          <a:ln w="9525">
            <a:solidFill>
              <a:schemeClr val="tx1"/>
            </a:solidFill>
            <a:miter lim="800000"/>
          </a:ln>
        </p:spPr>
        <p:txBody>
          <a:bodyPr wrap="none" anchor="ctr"/>
          <a:lstStyle/>
          <a:p>
            <a:pPr algn="ctr" latinLnBrk="0"/>
            <a:endParaRPr lang="en-US" altLang="ko-KR" sz="2400" baseline="-25000">
              <a:latin typeface="Times New Roman" charset="0"/>
            </a:endParaRPr>
          </a:p>
          <a:p>
            <a:pPr algn="ctr" latinLnBrk="0"/>
            <a:endParaRPr lang="en-US" altLang="ko-KR" sz="2400" baseline="-25000">
              <a:latin typeface="Times New Roman" charset="0"/>
            </a:endParaRPr>
          </a:p>
          <a:p>
            <a:pPr algn="ctr" latinLnBrk="0"/>
            <a:endParaRPr lang="en-US" altLang="ko-KR" sz="2400" baseline="-25000">
              <a:latin typeface="Times New Roman" charset="0"/>
            </a:endParaRPr>
          </a:p>
          <a:p>
            <a:pPr algn="ctr" latinLnBrk="0"/>
            <a:r>
              <a:rPr lang="en-US" altLang="ko-KR" sz="2400">
                <a:latin typeface="Times New Roman" charset="0"/>
              </a:rPr>
              <a:t>   t</a:t>
            </a:r>
            <a:r>
              <a:rPr lang="en-US" altLang="ko-KR" sz="2400" baseline="-25000">
                <a:latin typeface="Times New Roman" charset="0"/>
              </a:rPr>
              <a:t>1</a:t>
            </a:r>
          </a:p>
        </p:txBody>
      </p:sp>
      <p:sp>
        <p:nvSpPr>
          <p:cNvPr id="47" name="Line 50"/>
          <p:cNvSpPr>
            <a:spLocks noChangeShapeType="1"/>
          </p:cNvSpPr>
          <p:nvPr/>
        </p:nvSpPr>
        <p:spPr bwMode="auto">
          <a:xfrm>
            <a:off x="3105136" y="2943220"/>
            <a:ext cx="304800" cy="228600"/>
          </a:xfrm>
          <a:prstGeom prst="line">
            <a:avLst/>
          </a:prstGeom>
          <a:noFill/>
          <a:ln w="9525">
            <a:solidFill>
              <a:schemeClr val="tx1"/>
            </a:solidFill>
            <a:round/>
            <a:tailEnd type="triangle" w="med" len="med"/>
          </a:ln>
        </p:spPr>
        <p:txBody>
          <a:bodyPr/>
          <a:lstStyle/>
          <a:p>
            <a:endParaRPr lang="fr-FR"/>
          </a:p>
        </p:txBody>
      </p:sp>
      <p:sp>
        <p:nvSpPr>
          <p:cNvPr id="48" name="Line 51"/>
          <p:cNvSpPr>
            <a:spLocks noChangeShapeType="1"/>
          </p:cNvSpPr>
          <p:nvPr/>
        </p:nvSpPr>
        <p:spPr bwMode="auto">
          <a:xfrm>
            <a:off x="3486136" y="3246434"/>
            <a:ext cx="381000" cy="306387"/>
          </a:xfrm>
          <a:prstGeom prst="line">
            <a:avLst/>
          </a:prstGeom>
          <a:noFill/>
          <a:ln w="9525">
            <a:solidFill>
              <a:schemeClr val="tx1"/>
            </a:solidFill>
            <a:round/>
            <a:tailEnd type="triangle" w="med" len="med"/>
          </a:ln>
        </p:spPr>
        <p:txBody>
          <a:bodyPr/>
          <a:lstStyle/>
          <a:p>
            <a:endParaRPr lang="fr-FR"/>
          </a:p>
        </p:txBody>
      </p:sp>
      <p:sp>
        <p:nvSpPr>
          <p:cNvPr id="49" name="Oval 52"/>
          <p:cNvSpPr>
            <a:spLocks noChangeArrowheads="1"/>
          </p:cNvSpPr>
          <p:nvPr/>
        </p:nvSpPr>
        <p:spPr bwMode="auto">
          <a:xfrm>
            <a:off x="2571736" y="2714620"/>
            <a:ext cx="533400" cy="533400"/>
          </a:xfrm>
          <a:prstGeom prst="ellipse">
            <a:avLst/>
          </a:prstGeom>
          <a:noFill/>
          <a:ln w="12700">
            <a:solidFill>
              <a:schemeClr val="tx1"/>
            </a:solidFill>
            <a:round/>
          </a:ln>
        </p:spPr>
        <p:txBody>
          <a:bodyPr wrap="none" anchor="ctr"/>
          <a:lstStyle/>
          <a:p>
            <a:pPr algn="ctr" latinLnBrk="0"/>
            <a:endParaRPr lang="en-US" altLang="ko-KR" sz="2400" baseline="-25000">
              <a:latin typeface="Times New Roman" charset="0"/>
            </a:endParaRPr>
          </a:p>
        </p:txBody>
      </p:sp>
      <p:sp>
        <p:nvSpPr>
          <p:cNvPr id="50" name="Oval 53"/>
          <p:cNvSpPr>
            <a:spLocks noChangeArrowheads="1"/>
          </p:cNvSpPr>
          <p:nvPr/>
        </p:nvSpPr>
        <p:spPr bwMode="auto">
          <a:xfrm>
            <a:off x="2724137" y="2882896"/>
            <a:ext cx="212725" cy="212725"/>
          </a:xfrm>
          <a:prstGeom prst="ellipse">
            <a:avLst/>
          </a:prstGeom>
          <a:solidFill>
            <a:schemeClr val="tx1"/>
          </a:solidFill>
          <a:ln w="12700">
            <a:solidFill>
              <a:schemeClr val="tx1"/>
            </a:solidFill>
            <a:round/>
          </a:ln>
        </p:spPr>
        <p:txBody>
          <a:bodyPr wrap="none" anchor="ctr"/>
          <a:lstStyle/>
          <a:p>
            <a:endParaRPr lang="fr-FR"/>
          </a:p>
        </p:txBody>
      </p:sp>
      <p:sp>
        <p:nvSpPr>
          <p:cNvPr id="52" name="Rectangle 54"/>
          <p:cNvSpPr>
            <a:spLocks noChangeArrowheads="1"/>
          </p:cNvSpPr>
          <p:nvPr/>
        </p:nvSpPr>
        <p:spPr bwMode="auto">
          <a:xfrm>
            <a:off x="3370249" y="3781420"/>
            <a:ext cx="106362" cy="533400"/>
          </a:xfrm>
          <a:prstGeom prst="rect">
            <a:avLst/>
          </a:prstGeom>
          <a:solidFill>
            <a:schemeClr val="bg2"/>
          </a:solidFill>
          <a:ln w="9525">
            <a:solidFill>
              <a:schemeClr val="tx1"/>
            </a:solidFill>
            <a:miter lim="800000"/>
          </a:ln>
        </p:spPr>
        <p:txBody>
          <a:bodyPr wrap="none" anchor="ctr"/>
          <a:lstStyle/>
          <a:p>
            <a:pPr algn="ctr"/>
            <a:endParaRPr lang="en-US" altLang="ko-KR" sz="2400">
              <a:latin typeface="Times New Roman" charset="0"/>
            </a:endParaRPr>
          </a:p>
          <a:p>
            <a:pPr algn="ctr"/>
            <a:endParaRPr lang="en-US" altLang="ko-KR" sz="2400">
              <a:latin typeface="Times New Roman" charset="0"/>
            </a:endParaRPr>
          </a:p>
          <a:p>
            <a:pPr algn="ctr"/>
            <a:r>
              <a:rPr lang="en-US" altLang="ko-KR" sz="2400">
                <a:latin typeface="Times New Roman" charset="0"/>
              </a:rPr>
              <a:t>   t</a:t>
            </a:r>
            <a:r>
              <a:rPr lang="en-US" altLang="ko-KR" sz="2400" baseline="-25000">
                <a:latin typeface="Times New Roman" charset="0"/>
              </a:rPr>
              <a:t>2</a:t>
            </a:r>
          </a:p>
        </p:txBody>
      </p:sp>
      <p:sp>
        <p:nvSpPr>
          <p:cNvPr id="53" name="Line 55"/>
          <p:cNvSpPr>
            <a:spLocks noChangeShapeType="1"/>
          </p:cNvSpPr>
          <p:nvPr/>
        </p:nvSpPr>
        <p:spPr bwMode="auto">
          <a:xfrm flipV="1">
            <a:off x="3095612" y="4010020"/>
            <a:ext cx="238125" cy="152400"/>
          </a:xfrm>
          <a:prstGeom prst="line">
            <a:avLst/>
          </a:prstGeom>
          <a:noFill/>
          <a:ln w="9525">
            <a:solidFill>
              <a:schemeClr val="tx1"/>
            </a:solidFill>
            <a:round/>
            <a:tailEnd type="triangle" w="med" len="med"/>
          </a:ln>
        </p:spPr>
        <p:txBody>
          <a:bodyPr/>
          <a:lstStyle/>
          <a:p>
            <a:endParaRPr lang="fr-FR"/>
          </a:p>
        </p:txBody>
      </p:sp>
      <p:sp>
        <p:nvSpPr>
          <p:cNvPr id="54" name="Line 56"/>
          <p:cNvSpPr>
            <a:spLocks noChangeShapeType="1"/>
          </p:cNvSpPr>
          <p:nvPr/>
        </p:nvSpPr>
        <p:spPr bwMode="auto">
          <a:xfrm flipV="1">
            <a:off x="3486136" y="3857620"/>
            <a:ext cx="304800" cy="152400"/>
          </a:xfrm>
          <a:prstGeom prst="line">
            <a:avLst/>
          </a:prstGeom>
          <a:noFill/>
          <a:ln w="9525">
            <a:solidFill>
              <a:schemeClr val="tx1"/>
            </a:solidFill>
            <a:round/>
            <a:tailEnd type="triangle" w="med" len="med"/>
          </a:ln>
        </p:spPr>
        <p:txBody>
          <a:bodyPr/>
          <a:lstStyle/>
          <a:p>
            <a:endParaRPr lang="fr-FR"/>
          </a:p>
        </p:txBody>
      </p:sp>
      <p:sp>
        <p:nvSpPr>
          <p:cNvPr id="55" name="Oval 57"/>
          <p:cNvSpPr>
            <a:spLocks noChangeArrowheads="1"/>
          </p:cNvSpPr>
          <p:nvPr/>
        </p:nvSpPr>
        <p:spPr bwMode="auto">
          <a:xfrm>
            <a:off x="2562211" y="3933820"/>
            <a:ext cx="533400" cy="533400"/>
          </a:xfrm>
          <a:prstGeom prst="ellipse">
            <a:avLst/>
          </a:prstGeom>
          <a:noFill/>
          <a:ln w="12700">
            <a:solidFill>
              <a:schemeClr val="tx1"/>
            </a:solidFill>
            <a:round/>
          </a:ln>
        </p:spPr>
        <p:txBody>
          <a:bodyPr wrap="none" anchor="ctr"/>
          <a:lstStyle/>
          <a:p>
            <a:pPr algn="ctr" latinLnBrk="0"/>
            <a:endParaRPr lang="en-US" altLang="ko-KR" sz="2400" baseline="-25000">
              <a:latin typeface="Times New Roman" charset="0"/>
            </a:endParaRPr>
          </a:p>
        </p:txBody>
      </p:sp>
      <p:sp>
        <p:nvSpPr>
          <p:cNvPr id="56" name="Oval 58"/>
          <p:cNvSpPr>
            <a:spLocks noChangeArrowheads="1"/>
          </p:cNvSpPr>
          <p:nvPr/>
        </p:nvSpPr>
        <p:spPr bwMode="auto">
          <a:xfrm>
            <a:off x="2714612" y="4102096"/>
            <a:ext cx="212725" cy="212725"/>
          </a:xfrm>
          <a:prstGeom prst="ellipse">
            <a:avLst/>
          </a:prstGeom>
          <a:solidFill>
            <a:schemeClr val="tx1"/>
          </a:solidFill>
          <a:ln w="12700">
            <a:solidFill>
              <a:schemeClr val="tx1"/>
            </a:solidFill>
            <a:round/>
          </a:ln>
        </p:spPr>
        <p:txBody>
          <a:bodyPr wrap="none" anchor="ctr"/>
          <a:lstStyle/>
          <a:p>
            <a:endParaRPr lang="fr-FR"/>
          </a:p>
        </p:txBody>
      </p:sp>
      <p:sp>
        <p:nvSpPr>
          <p:cNvPr id="57" name="Line 59"/>
          <p:cNvSpPr>
            <a:spLocks noChangeShapeType="1"/>
          </p:cNvSpPr>
          <p:nvPr/>
        </p:nvSpPr>
        <p:spPr bwMode="auto">
          <a:xfrm flipV="1">
            <a:off x="3105136" y="3248020"/>
            <a:ext cx="228600" cy="304800"/>
          </a:xfrm>
          <a:prstGeom prst="line">
            <a:avLst/>
          </a:prstGeom>
          <a:noFill/>
          <a:ln w="9525">
            <a:solidFill>
              <a:schemeClr val="tx1"/>
            </a:solidFill>
            <a:round/>
            <a:tailEnd type="triangle" w="med" len="med"/>
          </a:ln>
        </p:spPr>
        <p:txBody>
          <a:bodyPr/>
          <a:lstStyle/>
          <a:p>
            <a:endParaRPr lang="fr-FR"/>
          </a:p>
        </p:txBody>
      </p:sp>
      <p:sp>
        <p:nvSpPr>
          <p:cNvPr id="58" name="Line 60"/>
          <p:cNvSpPr>
            <a:spLocks noChangeShapeType="1"/>
          </p:cNvSpPr>
          <p:nvPr/>
        </p:nvSpPr>
        <p:spPr bwMode="auto">
          <a:xfrm>
            <a:off x="3095612" y="3627434"/>
            <a:ext cx="238125" cy="230187"/>
          </a:xfrm>
          <a:prstGeom prst="line">
            <a:avLst/>
          </a:prstGeom>
          <a:noFill/>
          <a:ln w="9525">
            <a:solidFill>
              <a:schemeClr val="tx1"/>
            </a:solidFill>
            <a:round/>
            <a:tailEnd type="triangle" w="med" len="med"/>
          </a:ln>
        </p:spPr>
        <p:txBody>
          <a:bodyPr/>
          <a:lstStyle/>
          <a:p>
            <a:endParaRPr lang="fr-FR"/>
          </a:p>
        </p:txBody>
      </p:sp>
      <p:sp>
        <p:nvSpPr>
          <p:cNvPr id="59" name="Oval 61"/>
          <p:cNvSpPr>
            <a:spLocks noChangeArrowheads="1"/>
          </p:cNvSpPr>
          <p:nvPr/>
        </p:nvSpPr>
        <p:spPr bwMode="auto">
          <a:xfrm>
            <a:off x="2571736" y="3324220"/>
            <a:ext cx="533400" cy="533400"/>
          </a:xfrm>
          <a:prstGeom prst="ellipse">
            <a:avLst/>
          </a:prstGeom>
          <a:noFill/>
          <a:ln w="12700">
            <a:solidFill>
              <a:schemeClr val="tx1"/>
            </a:solidFill>
            <a:round/>
          </a:ln>
        </p:spPr>
        <p:txBody>
          <a:bodyPr wrap="none" anchor="ctr"/>
          <a:lstStyle/>
          <a:p>
            <a:pPr algn="ctr" latinLnBrk="0"/>
            <a:endParaRPr lang="en-US" altLang="ko-KR" sz="2400" baseline="-25000">
              <a:latin typeface="Times New Roman" charset="0"/>
            </a:endParaRPr>
          </a:p>
        </p:txBody>
      </p:sp>
      <p:sp>
        <p:nvSpPr>
          <p:cNvPr id="60" name="Oval 62"/>
          <p:cNvSpPr>
            <a:spLocks noChangeArrowheads="1"/>
          </p:cNvSpPr>
          <p:nvPr/>
        </p:nvSpPr>
        <p:spPr bwMode="auto">
          <a:xfrm>
            <a:off x="2724137" y="3492496"/>
            <a:ext cx="212725" cy="212725"/>
          </a:xfrm>
          <a:prstGeom prst="ellipse">
            <a:avLst/>
          </a:prstGeom>
          <a:solidFill>
            <a:schemeClr val="tx1"/>
          </a:solidFill>
          <a:ln w="12700">
            <a:solidFill>
              <a:schemeClr val="tx1"/>
            </a:solidFill>
            <a:round/>
          </a:ln>
        </p:spPr>
        <p:txBody>
          <a:bodyPr wrap="none" anchor="ctr"/>
          <a:lstStyle/>
          <a:p>
            <a:endParaRPr lang="fr-FR"/>
          </a:p>
        </p:txBody>
      </p:sp>
      <p:sp>
        <p:nvSpPr>
          <p:cNvPr id="61" name="Oval 81"/>
          <p:cNvSpPr>
            <a:spLocks noChangeArrowheads="1"/>
          </p:cNvSpPr>
          <p:nvPr/>
        </p:nvSpPr>
        <p:spPr bwMode="auto">
          <a:xfrm>
            <a:off x="6577018" y="3476620"/>
            <a:ext cx="533400" cy="533400"/>
          </a:xfrm>
          <a:prstGeom prst="ellipse">
            <a:avLst/>
          </a:prstGeom>
          <a:noFill/>
          <a:ln w="12700">
            <a:solidFill>
              <a:schemeClr val="tx1"/>
            </a:solidFill>
            <a:round/>
          </a:ln>
        </p:spPr>
        <p:txBody>
          <a:bodyPr wrap="none" anchor="ctr"/>
          <a:lstStyle/>
          <a:p>
            <a:pPr algn="ctr" latinLnBrk="0"/>
            <a:endParaRPr lang="en-US" altLang="ko-KR" sz="2400" baseline="-25000">
              <a:latin typeface="Times New Roman" charset="0"/>
            </a:endParaRPr>
          </a:p>
        </p:txBody>
      </p:sp>
      <p:sp>
        <p:nvSpPr>
          <p:cNvPr id="62" name="Rectangle 82"/>
          <p:cNvSpPr>
            <a:spLocks noChangeArrowheads="1"/>
          </p:cNvSpPr>
          <p:nvPr/>
        </p:nvSpPr>
        <p:spPr bwMode="auto">
          <a:xfrm>
            <a:off x="6165856" y="2867020"/>
            <a:ext cx="106362" cy="533400"/>
          </a:xfrm>
          <a:prstGeom prst="rect">
            <a:avLst/>
          </a:prstGeom>
          <a:solidFill>
            <a:schemeClr val="bg2"/>
          </a:solidFill>
          <a:ln w="9525">
            <a:solidFill>
              <a:schemeClr val="tx1"/>
            </a:solidFill>
            <a:miter lim="800000"/>
          </a:ln>
        </p:spPr>
        <p:txBody>
          <a:bodyPr wrap="none" anchor="ctr"/>
          <a:lstStyle/>
          <a:p>
            <a:pPr algn="ctr" latinLnBrk="0"/>
            <a:endParaRPr lang="en-US" altLang="ko-KR" sz="2400" baseline="-25000">
              <a:latin typeface="Times New Roman" charset="0"/>
            </a:endParaRPr>
          </a:p>
          <a:p>
            <a:pPr algn="ctr" latinLnBrk="0"/>
            <a:endParaRPr lang="en-US" altLang="ko-KR" sz="2400" baseline="-25000">
              <a:latin typeface="Times New Roman" charset="0"/>
            </a:endParaRPr>
          </a:p>
          <a:p>
            <a:pPr algn="ctr" latinLnBrk="0"/>
            <a:endParaRPr lang="en-US" altLang="ko-KR" sz="2400" baseline="-25000">
              <a:latin typeface="Times New Roman" charset="0"/>
            </a:endParaRPr>
          </a:p>
          <a:p>
            <a:pPr algn="ctr" latinLnBrk="0"/>
            <a:r>
              <a:rPr lang="en-US" altLang="ko-KR" sz="2400">
                <a:latin typeface="Times New Roman" charset="0"/>
              </a:rPr>
              <a:t>   t</a:t>
            </a:r>
            <a:r>
              <a:rPr lang="en-US" altLang="ko-KR" sz="2400" baseline="-25000">
                <a:latin typeface="Times New Roman" charset="0"/>
              </a:rPr>
              <a:t>1</a:t>
            </a:r>
          </a:p>
        </p:txBody>
      </p:sp>
      <p:sp>
        <p:nvSpPr>
          <p:cNvPr id="63" name="Line 83"/>
          <p:cNvSpPr>
            <a:spLocks noChangeShapeType="1"/>
          </p:cNvSpPr>
          <p:nvPr/>
        </p:nvSpPr>
        <p:spPr bwMode="auto">
          <a:xfrm>
            <a:off x="5891218" y="2943220"/>
            <a:ext cx="304800" cy="228600"/>
          </a:xfrm>
          <a:prstGeom prst="line">
            <a:avLst/>
          </a:prstGeom>
          <a:noFill/>
          <a:ln w="9525">
            <a:solidFill>
              <a:schemeClr val="tx1"/>
            </a:solidFill>
            <a:round/>
            <a:tailEnd type="triangle" w="med" len="med"/>
          </a:ln>
        </p:spPr>
        <p:txBody>
          <a:bodyPr/>
          <a:lstStyle/>
          <a:p>
            <a:endParaRPr lang="fr-FR"/>
          </a:p>
        </p:txBody>
      </p:sp>
      <p:sp>
        <p:nvSpPr>
          <p:cNvPr id="66" name="Line 84"/>
          <p:cNvSpPr>
            <a:spLocks noChangeShapeType="1"/>
          </p:cNvSpPr>
          <p:nvPr/>
        </p:nvSpPr>
        <p:spPr bwMode="auto">
          <a:xfrm>
            <a:off x="6272218" y="3246434"/>
            <a:ext cx="381000" cy="306387"/>
          </a:xfrm>
          <a:prstGeom prst="line">
            <a:avLst/>
          </a:prstGeom>
          <a:noFill/>
          <a:ln w="9525">
            <a:solidFill>
              <a:schemeClr val="tx1"/>
            </a:solidFill>
            <a:round/>
            <a:tailEnd type="triangle" w="med" len="med"/>
          </a:ln>
        </p:spPr>
        <p:txBody>
          <a:bodyPr/>
          <a:lstStyle/>
          <a:p>
            <a:endParaRPr lang="fr-FR"/>
          </a:p>
        </p:txBody>
      </p:sp>
      <p:sp>
        <p:nvSpPr>
          <p:cNvPr id="80" name="Oval 85"/>
          <p:cNvSpPr>
            <a:spLocks noChangeArrowheads="1"/>
          </p:cNvSpPr>
          <p:nvPr/>
        </p:nvSpPr>
        <p:spPr bwMode="auto">
          <a:xfrm>
            <a:off x="5357818" y="2714620"/>
            <a:ext cx="533400" cy="533400"/>
          </a:xfrm>
          <a:prstGeom prst="ellipse">
            <a:avLst/>
          </a:prstGeom>
          <a:noFill/>
          <a:ln w="12700">
            <a:solidFill>
              <a:schemeClr val="tx1"/>
            </a:solidFill>
            <a:round/>
          </a:ln>
        </p:spPr>
        <p:txBody>
          <a:bodyPr wrap="none" anchor="ctr"/>
          <a:lstStyle/>
          <a:p>
            <a:pPr algn="ctr" latinLnBrk="0"/>
            <a:endParaRPr lang="en-US" altLang="ko-KR" sz="2400" baseline="-25000">
              <a:latin typeface="Times New Roman" charset="0"/>
            </a:endParaRPr>
          </a:p>
        </p:txBody>
      </p:sp>
      <p:sp>
        <p:nvSpPr>
          <p:cNvPr id="81" name="Rectangle 87"/>
          <p:cNvSpPr>
            <a:spLocks noChangeArrowheads="1"/>
          </p:cNvSpPr>
          <p:nvPr/>
        </p:nvSpPr>
        <p:spPr bwMode="auto">
          <a:xfrm>
            <a:off x="6156331" y="3781420"/>
            <a:ext cx="106362" cy="533400"/>
          </a:xfrm>
          <a:prstGeom prst="rect">
            <a:avLst/>
          </a:prstGeom>
          <a:solidFill>
            <a:schemeClr val="bg2"/>
          </a:solidFill>
          <a:ln w="9525">
            <a:solidFill>
              <a:schemeClr val="tx1"/>
            </a:solidFill>
            <a:miter lim="800000"/>
          </a:ln>
        </p:spPr>
        <p:txBody>
          <a:bodyPr wrap="none" anchor="ctr"/>
          <a:lstStyle/>
          <a:p>
            <a:pPr algn="ctr"/>
            <a:endParaRPr lang="en-US" altLang="ko-KR" sz="2400">
              <a:latin typeface="Times New Roman" charset="0"/>
            </a:endParaRPr>
          </a:p>
          <a:p>
            <a:pPr algn="ctr"/>
            <a:endParaRPr lang="en-US" altLang="ko-KR" sz="2400">
              <a:latin typeface="Times New Roman" charset="0"/>
            </a:endParaRPr>
          </a:p>
          <a:p>
            <a:pPr algn="ctr"/>
            <a:r>
              <a:rPr lang="en-US" altLang="ko-KR" sz="2400">
                <a:latin typeface="Times New Roman" charset="0"/>
              </a:rPr>
              <a:t>   t</a:t>
            </a:r>
            <a:r>
              <a:rPr lang="en-US" altLang="ko-KR" sz="2400" baseline="-25000">
                <a:latin typeface="Times New Roman" charset="0"/>
              </a:rPr>
              <a:t>2</a:t>
            </a:r>
          </a:p>
        </p:txBody>
      </p:sp>
      <p:sp>
        <p:nvSpPr>
          <p:cNvPr id="82" name="Line 88"/>
          <p:cNvSpPr>
            <a:spLocks noChangeShapeType="1"/>
          </p:cNvSpPr>
          <p:nvPr/>
        </p:nvSpPr>
        <p:spPr bwMode="auto">
          <a:xfrm flipV="1">
            <a:off x="5881694" y="4010020"/>
            <a:ext cx="238125" cy="152400"/>
          </a:xfrm>
          <a:prstGeom prst="line">
            <a:avLst/>
          </a:prstGeom>
          <a:noFill/>
          <a:ln w="9525">
            <a:solidFill>
              <a:schemeClr val="tx1"/>
            </a:solidFill>
            <a:round/>
            <a:tailEnd type="triangle" w="med" len="med"/>
          </a:ln>
        </p:spPr>
        <p:txBody>
          <a:bodyPr/>
          <a:lstStyle/>
          <a:p>
            <a:endParaRPr lang="fr-FR"/>
          </a:p>
        </p:txBody>
      </p:sp>
      <p:sp>
        <p:nvSpPr>
          <p:cNvPr id="83" name="Line 89"/>
          <p:cNvSpPr>
            <a:spLocks noChangeShapeType="1"/>
          </p:cNvSpPr>
          <p:nvPr/>
        </p:nvSpPr>
        <p:spPr bwMode="auto">
          <a:xfrm flipV="1">
            <a:off x="6272218" y="3857620"/>
            <a:ext cx="304800" cy="152400"/>
          </a:xfrm>
          <a:prstGeom prst="line">
            <a:avLst/>
          </a:prstGeom>
          <a:noFill/>
          <a:ln w="9525">
            <a:solidFill>
              <a:schemeClr val="tx1"/>
            </a:solidFill>
            <a:round/>
            <a:tailEnd type="triangle" w="med" len="med"/>
          </a:ln>
        </p:spPr>
        <p:txBody>
          <a:bodyPr/>
          <a:lstStyle/>
          <a:p>
            <a:endParaRPr lang="fr-FR"/>
          </a:p>
        </p:txBody>
      </p:sp>
      <p:sp>
        <p:nvSpPr>
          <p:cNvPr id="84" name="Oval 90"/>
          <p:cNvSpPr>
            <a:spLocks noChangeArrowheads="1"/>
          </p:cNvSpPr>
          <p:nvPr/>
        </p:nvSpPr>
        <p:spPr bwMode="auto">
          <a:xfrm>
            <a:off x="5348293" y="3933820"/>
            <a:ext cx="533400" cy="533400"/>
          </a:xfrm>
          <a:prstGeom prst="ellipse">
            <a:avLst/>
          </a:prstGeom>
          <a:noFill/>
          <a:ln w="12700">
            <a:solidFill>
              <a:schemeClr val="tx1"/>
            </a:solidFill>
            <a:round/>
          </a:ln>
        </p:spPr>
        <p:txBody>
          <a:bodyPr wrap="none" anchor="ctr"/>
          <a:lstStyle/>
          <a:p>
            <a:pPr algn="ctr" latinLnBrk="0"/>
            <a:endParaRPr lang="en-US" altLang="ko-KR" sz="2400" baseline="-25000">
              <a:latin typeface="Times New Roman" charset="0"/>
            </a:endParaRPr>
          </a:p>
        </p:txBody>
      </p:sp>
      <p:sp>
        <p:nvSpPr>
          <p:cNvPr id="85" name="Line 92"/>
          <p:cNvSpPr>
            <a:spLocks noChangeShapeType="1"/>
          </p:cNvSpPr>
          <p:nvPr/>
        </p:nvSpPr>
        <p:spPr bwMode="auto">
          <a:xfrm flipV="1">
            <a:off x="5891218" y="3248020"/>
            <a:ext cx="228600" cy="304800"/>
          </a:xfrm>
          <a:prstGeom prst="line">
            <a:avLst/>
          </a:prstGeom>
          <a:noFill/>
          <a:ln w="9525">
            <a:solidFill>
              <a:schemeClr val="tx1"/>
            </a:solidFill>
            <a:round/>
            <a:tailEnd type="triangle" w="med" len="med"/>
          </a:ln>
        </p:spPr>
        <p:txBody>
          <a:bodyPr/>
          <a:lstStyle/>
          <a:p>
            <a:endParaRPr lang="fr-FR"/>
          </a:p>
        </p:txBody>
      </p:sp>
      <p:sp>
        <p:nvSpPr>
          <p:cNvPr id="86" name="Line 93"/>
          <p:cNvSpPr>
            <a:spLocks noChangeShapeType="1"/>
          </p:cNvSpPr>
          <p:nvPr/>
        </p:nvSpPr>
        <p:spPr bwMode="auto">
          <a:xfrm>
            <a:off x="5881694" y="3627434"/>
            <a:ext cx="238125" cy="230187"/>
          </a:xfrm>
          <a:prstGeom prst="line">
            <a:avLst/>
          </a:prstGeom>
          <a:noFill/>
          <a:ln w="9525">
            <a:solidFill>
              <a:schemeClr val="tx1"/>
            </a:solidFill>
            <a:round/>
            <a:tailEnd type="triangle" w="med" len="med"/>
          </a:ln>
        </p:spPr>
        <p:txBody>
          <a:bodyPr/>
          <a:lstStyle/>
          <a:p>
            <a:endParaRPr lang="fr-FR"/>
          </a:p>
        </p:txBody>
      </p:sp>
      <p:sp>
        <p:nvSpPr>
          <p:cNvPr id="87" name="Oval 94"/>
          <p:cNvSpPr>
            <a:spLocks noChangeArrowheads="1"/>
          </p:cNvSpPr>
          <p:nvPr/>
        </p:nvSpPr>
        <p:spPr bwMode="auto">
          <a:xfrm>
            <a:off x="5357818" y="3324220"/>
            <a:ext cx="533400" cy="533400"/>
          </a:xfrm>
          <a:prstGeom prst="ellipse">
            <a:avLst/>
          </a:prstGeom>
          <a:noFill/>
          <a:ln w="12700">
            <a:solidFill>
              <a:schemeClr val="tx1"/>
            </a:solidFill>
            <a:round/>
          </a:ln>
        </p:spPr>
        <p:txBody>
          <a:bodyPr wrap="none" anchor="ctr"/>
          <a:lstStyle/>
          <a:p>
            <a:pPr algn="ctr" latinLnBrk="0"/>
            <a:endParaRPr lang="en-US" altLang="ko-KR" sz="2400" baseline="-25000">
              <a:latin typeface="Times New Roman" charset="0"/>
            </a:endParaRPr>
          </a:p>
        </p:txBody>
      </p:sp>
      <p:sp>
        <p:nvSpPr>
          <p:cNvPr id="88" name="Oval 95"/>
          <p:cNvSpPr>
            <a:spLocks noChangeArrowheads="1"/>
          </p:cNvSpPr>
          <p:nvPr/>
        </p:nvSpPr>
        <p:spPr bwMode="auto">
          <a:xfrm>
            <a:off x="6719894" y="3644896"/>
            <a:ext cx="212725" cy="212725"/>
          </a:xfrm>
          <a:prstGeom prst="ellipse">
            <a:avLst/>
          </a:prstGeom>
          <a:solidFill>
            <a:schemeClr val="tx1"/>
          </a:solidFill>
          <a:ln w="12700">
            <a:solidFill>
              <a:schemeClr val="tx1"/>
            </a:solidFill>
            <a:round/>
          </a:ln>
        </p:spPr>
        <p:txBody>
          <a:bodyPr wrap="none" anchor="ctr"/>
          <a:lstStyle/>
          <a:p>
            <a:endParaRPr lang="fr-FR"/>
          </a:p>
        </p:txBody>
      </p:sp>
      <p:sp>
        <p:nvSpPr>
          <p:cNvPr id="89" name="AutoShape 96"/>
          <p:cNvSpPr>
            <a:spLocks noChangeArrowheads="1"/>
          </p:cNvSpPr>
          <p:nvPr/>
        </p:nvSpPr>
        <p:spPr bwMode="auto">
          <a:xfrm rot="16200000">
            <a:off x="4348162" y="3509962"/>
            <a:ext cx="685800" cy="381000"/>
          </a:xfrm>
          <a:prstGeom prst="downArrow">
            <a:avLst>
              <a:gd name="adj1" fmla="val 50000"/>
              <a:gd name="adj2" fmla="val 25000"/>
            </a:avLst>
          </a:prstGeom>
          <a:solidFill>
            <a:schemeClr val="accent1"/>
          </a:solidFill>
          <a:ln w="9525">
            <a:solidFill>
              <a:schemeClr val="tx1"/>
            </a:solidFill>
            <a:miter lim="800000"/>
          </a:ln>
        </p:spPr>
        <p:txBody>
          <a:bodyPr wrap="none" anchor="ctr"/>
          <a:lstStyle/>
          <a:p>
            <a:endParaRPr lang="fr-FR"/>
          </a:p>
        </p:txBody>
      </p:sp>
      <p:sp>
        <p:nvSpPr>
          <p:cNvPr id="90" name="Oval 97"/>
          <p:cNvSpPr>
            <a:spLocks noChangeArrowheads="1"/>
          </p:cNvSpPr>
          <p:nvPr/>
        </p:nvSpPr>
        <p:spPr bwMode="auto">
          <a:xfrm>
            <a:off x="5500694" y="4102096"/>
            <a:ext cx="212725" cy="212725"/>
          </a:xfrm>
          <a:prstGeom prst="ellipse">
            <a:avLst/>
          </a:prstGeom>
          <a:solidFill>
            <a:schemeClr val="tx1"/>
          </a:solidFill>
          <a:ln w="12700">
            <a:solidFill>
              <a:schemeClr val="tx1"/>
            </a:solidFill>
            <a:round/>
          </a:ln>
        </p:spPr>
        <p:txBody>
          <a:bodyPr wrap="none" anchor="ctr"/>
          <a:lstStyle/>
          <a:p>
            <a:endParaRPr lang="fr-FR"/>
          </a:p>
        </p:txBody>
      </p:sp>
      <p:sp>
        <p:nvSpPr>
          <p:cNvPr id="91" name="Rectangle 90"/>
          <p:cNvSpPr/>
          <p:nvPr/>
        </p:nvSpPr>
        <p:spPr>
          <a:xfrm>
            <a:off x="2786050" y="4714884"/>
            <a:ext cx="5214974" cy="923330"/>
          </a:xfrm>
          <a:prstGeom prst="rect">
            <a:avLst/>
          </a:prstGeom>
        </p:spPr>
        <p:txBody>
          <a:bodyPr wrap="square">
            <a:spAutoFit/>
          </a:bodyPr>
          <a:lstStyle/>
          <a:p>
            <a:r>
              <a:rPr lang="en-US" dirty="0"/>
              <a:t>T1 and T2 are both ready to run, but triggering any one causes the other transitions to be disabled
</a:t>
            </a:r>
            <a:endParaRPr lang="fr-FR" dirty="0"/>
          </a:p>
        </p:txBody>
      </p:sp>
      <p:sp>
        <p:nvSpPr>
          <p:cNvPr id="37" name="Title 2">
            <a:extLst>
              <a:ext uri="{FF2B5EF4-FFF2-40B4-BE49-F238E27FC236}">
                <a16:creationId xmlns:a16="http://schemas.microsoft.com/office/drawing/2014/main" id="{C44305D1-B7EF-4AD5-83B9-78DB06D268F8}"/>
              </a:ext>
            </a:extLst>
          </p:cNvPr>
          <p:cNvSpPr txBox="1">
            <a:spLocks/>
          </p:cNvSpPr>
          <p:nvPr/>
        </p:nvSpPr>
        <p:spPr>
          <a:xfrm>
            <a:off x="562172" y="749510"/>
            <a:ext cx="7524328" cy="1179288"/>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accent5">
                    <a:lumMod val="50000"/>
                  </a:schemeClr>
                </a:solidFill>
                <a:latin typeface="Arial" pitchFamily="34" charset="0"/>
                <a:ea typeface="+mj-ea"/>
                <a:cs typeface="Arial" pitchFamily="34" charset="0"/>
              </a:defRPr>
            </a:lvl1pPr>
          </a:lstStyle>
          <a:p>
            <a:r>
              <a:rPr lang="en-US" altLang="ko-KR" dirty="0"/>
              <a:t>Petri net, </a:t>
            </a:r>
            <a:r>
              <a:rPr lang="fr-FR" b="1" dirty="0" err="1">
                <a:solidFill>
                  <a:schemeClr val="tx2">
                    <a:lumMod val="75000"/>
                  </a:schemeClr>
                </a:solidFill>
                <a:latin typeface="+mj-lt"/>
              </a:rPr>
              <a:t>Properties</a:t>
            </a:r>
            <a:endParaRPr lang="en-US" altLang="ko-KR" dirty="0"/>
          </a:p>
        </p:txBody>
      </p:sp>
    </p:spTree>
    <p:extLst>
      <p:ext uri="{BB962C8B-B14F-4D97-AF65-F5344CB8AC3E}">
        <p14:creationId xmlns:p14="http://schemas.microsoft.com/office/powerpoint/2010/main" val="313924780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blinds(horizontal)">
                                      <p:cBhvr>
                                        <p:cTn id="7" dur="500"/>
                                        <p:tgtEl>
                                          <p:spTgt spid="4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8">
                                            <p:txEl>
                                              <p:pRg st="0" end="0"/>
                                            </p:txEl>
                                          </p:spTgt>
                                        </p:tgtEl>
                                        <p:attrNameLst>
                                          <p:attrName>style.visibility</p:attrName>
                                        </p:attrNameLst>
                                      </p:cBhvr>
                                      <p:to>
                                        <p:strVal val="visible"/>
                                      </p:to>
                                    </p:set>
                                    <p:animEffect transition="in" filter="fade">
                                      <p:cBhvr>
                                        <p:cTn id="10" dur="2000"/>
                                        <p:tgtEl>
                                          <p:spTgt spid="28">
                                            <p:txEl>
                                              <p:pRg st="0" end="0"/>
                                            </p:txEl>
                                          </p:spTgt>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46"/>
                                        </p:tgtEl>
                                        <p:attrNameLst>
                                          <p:attrName>style.visibility</p:attrName>
                                        </p:attrNameLst>
                                      </p:cBhvr>
                                      <p:to>
                                        <p:strVal val="visible"/>
                                      </p:to>
                                    </p:set>
                                    <p:animEffect transition="in" filter="blinds(horizontal)">
                                      <p:cBhvr>
                                        <p:cTn id="13" dur="500"/>
                                        <p:tgtEl>
                                          <p:spTgt spid="46"/>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47"/>
                                        </p:tgtEl>
                                        <p:attrNameLst>
                                          <p:attrName>style.visibility</p:attrName>
                                        </p:attrNameLst>
                                      </p:cBhvr>
                                      <p:to>
                                        <p:strVal val="visible"/>
                                      </p:to>
                                    </p:set>
                                    <p:animEffect transition="in" filter="blinds(horizontal)">
                                      <p:cBhvr>
                                        <p:cTn id="16" dur="500"/>
                                        <p:tgtEl>
                                          <p:spTgt spid="47"/>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48"/>
                                        </p:tgtEl>
                                        <p:attrNameLst>
                                          <p:attrName>style.visibility</p:attrName>
                                        </p:attrNameLst>
                                      </p:cBhvr>
                                      <p:to>
                                        <p:strVal val="visible"/>
                                      </p:to>
                                    </p:set>
                                    <p:animEffect transition="in" filter="blinds(horizontal)">
                                      <p:cBhvr>
                                        <p:cTn id="19" dur="500"/>
                                        <p:tgtEl>
                                          <p:spTgt spid="48"/>
                                        </p:tgtEl>
                                      </p:cBhvr>
                                    </p:animEffect>
                                  </p:childTnLst>
                                </p:cTn>
                              </p:par>
                              <p:par>
                                <p:cTn id="20" presetID="3" presetClass="entr" presetSubtype="10" fill="hold" grpId="0" nodeType="withEffect">
                                  <p:stCondLst>
                                    <p:cond delay="0"/>
                                  </p:stCondLst>
                                  <p:childTnLst>
                                    <p:set>
                                      <p:cBhvr>
                                        <p:cTn id="21" dur="1" fill="hold">
                                          <p:stCondLst>
                                            <p:cond delay="0"/>
                                          </p:stCondLst>
                                        </p:cTn>
                                        <p:tgtEl>
                                          <p:spTgt spid="49"/>
                                        </p:tgtEl>
                                        <p:attrNameLst>
                                          <p:attrName>style.visibility</p:attrName>
                                        </p:attrNameLst>
                                      </p:cBhvr>
                                      <p:to>
                                        <p:strVal val="visible"/>
                                      </p:to>
                                    </p:set>
                                    <p:animEffect transition="in" filter="blinds(horizontal)">
                                      <p:cBhvr>
                                        <p:cTn id="22" dur="500"/>
                                        <p:tgtEl>
                                          <p:spTgt spid="49"/>
                                        </p:tgtEl>
                                      </p:cBhvr>
                                    </p:animEffect>
                                  </p:childTnLst>
                                </p:cTn>
                              </p:par>
                              <p:par>
                                <p:cTn id="23" presetID="3" presetClass="entr" presetSubtype="10" fill="hold" grpId="0" nodeType="withEffect">
                                  <p:stCondLst>
                                    <p:cond delay="0"/>
                                  </p:stCondLst>
                                  <p:childTnLst>
                                    <p:set>
                                      <p:cBhvr>
                                        <p:cTn id="24" dur="1" fill="hold">
                                          <p:stCondLst>
                                            <p:cond delay="0"/>
                                          </p:stCondLst>
                                        </p:cTn>
                                        <p:tgtEl>
                                          <p:spTgt spid="50"/>
                                        </p:tgtEl>
                                        <p:attrNameLst>
                                          <p:attrName>style.visibility</p:attrName>
                                        </p:attrNameLst>
                                      </p:cBhvr>
                                      <p:to>
                                        <p:strVal val="visible"/>
                                      </p:to>
                                    </p:set>
                                    <p:animEffect transition="in" filter="blinds(horizontal)">
                                      <p:cBhvr>
                                        <p:cTn id="25" dur="500"/>
                                        <p:tgtEl>
                                          <p:spTgt spid="50"/>
                                        </p:tgtEl>
                                      </p:cBhvr>
                                    </p:animEffect>
                                  </p:childTnLst>
                                </p:cTn>
                              </p:par>
                              <p:par>
                                <p:cTn id="26" presetID="3" presetClass="entr" presetSubtype="10" fill="hold" grpId="0" nodeType="withEffect">
                                  <p:stCondLst>
                                    <p:cond delay="0"/>
                                  </p:stCondLst>
                                  <p:childTnLst>
                                    <p:set>
                                      <p:cBhvr>
                                        <p:cTn id="27" dur="1" fill="hold">
                                          <p:stCondLst>
                                            <p:cond delay="0"/>
                                          </p:stCondLst>
                                        </p:cTn>
                                        <p:tgtEl>
                                          <p:spTgt spid="52"/>
                                        </p:tgtEl>
                                        <p:attrNameLst>
                                          <p:attrName>style.visibility</p:attrName>
                                        </p:attrNameLst>
                                      </p:cBhvr>
                                      <p:to>
                                        <p:strVal val="visible"/>
                                      </p:to>
                                    </p:set>
                                    <p:animEffect transition="in" filter="blinds(horizontal)">
                                      <p:cBhvr>
                                        <p:cTn id="28" dur="500"/>
                                        <p:tgtEl>
                                          <p:spTgt spid="52"/>
                                        </p:tgtEl>
                                      </p:cBhvr>
                                    </p:animEffect>
                                  </p:childTnLst>
                                </p:cTn>
                              </p:par>
                              <p:par>
                                <p:cTn id="29" presetID="3" presetClass="entr" presetSubtype="10" fill="hold" grpId="0" nodeType="withEffect">
                                  <p:stCondLst>
                                    <p:cond delay="0"/>
                                  </p:stCondLst>
                                  <p:childTnLst>
                                    <p:set>
                                      <p:cBhvr>
                                        <p:cTn id="30" dur="1" fill="hold">
                                          <p:stCondLst>
                                            <p:cond delay="0"/>
                                          </p:stCondLst>
                                        </p:cTn>
                                        <p:tgtEl>
                                          <p:spTgt spid="53"/>
                                        </p:tgtEl>
                                        <p:attrNameLst>
                                          <p:attrName>style.visibility</p:attrName>
                                        </p:attrNameLst>
                                      </p:cBhvr>
                                      <p:to>
                                        <p:strVal val="visible"/>
                                      </p:to>
                                    </p:set>
                                    <p:animEffect transition="in" filter="blinds(horizontal)">
                                      <p:cBhvr>
                                        <p:cTn id="31" dur="500"/>
                                        <p:tgtEl>
                                          <p:spTgt spid="53"/>
                                        </p:tgtEl>
                                      </p:cBhvr>
                                    </p:animEffect>
                                  </p:childTnLst>
                                </p:cTn>
                              </p:par>
                              <p:par>
                                <p:cTn id="32" presetID="3" presetClass="entr" presetSubtype="10" fill="hold" grpId="0" nodeType="withEffect">
                                  <p:stCondLst>
                                    <p:cond delay="0"/>
                                  </p:stCondLst>
                                  <p:childTnLst>
                                    <p:set>
                                      <p:cBhvr>
                                        <p:cTn id="33" dur="1" fill="hold">
                                          <p:stCondLst>
                                            <p:cond delay="0"/>
                                          </p:stCondLst>
                                        </p:cTn>
                                        <p:tgtEl>
                                          <p:spTgt spid="54"/>
                                        </p:tgtEl>
                                        <p:attrNameLst>
                                          <p:attrName>style.visibility</p:attrName>
                                        </p:attrNameLst>
                                      </p:cBhvr>
                                      <p:to>
                                        <p:strVal val="visible"/>
                                      </p:to>
                                    </p:set>
                                    <p:animEffect transition="in" filter="blinds(horizontal)">
                                      <p:cBhvr>
                                        <p:cTn id="34" dur="500"/>
                                        <p:tgtEl>
                                          <p:spTgt spid="54"/>
                                        </p:tgtEl>
                                      </p:cBhvr>
                                    </p:animEffect>
                                  </p:childTnLst>
                                </p:cTn>
                              </p:par>
                              <p:par>
                                <p:cTn id="35" presetID="3" presetClass="entr" presetSubtype="10" fill="hold" grpId="0" nodeType="withEffect">
                                  <p:stCondLst>
                                    <p:cond delay="0"/>
                                  </p:stCondLst>
                                  <p:childTnLst>
                                    <p:set>
                                      <p:cBhvr>
                                        <p:cTn id="36" dur="1" fill="hold">
                                          <p:stCondLst>
                                            <p:cond delay="0"/>
                                          </p:stCondLst>
                                        </p:cTn>
                                        <p:tgtEl>
                                          <p:spTgt spid="55"/>
                                        </p:tgtEl>
                                        <p:attrNameLst>
                                          <p:attrName>style.visibility</p:attrName>
                                        </p:attrNameLst>
                                      </p:cBhvr>
                                      <p:to>
                                        <p:strVal val="visible"/>
                                      </p:to>
                                    </p:set>
                                    <p:animEffect transition="in" filter="blinds(horizontal)">
                                      <p:cBhvr>
                                        <p:cTn id="37" dur="500"/>
                                        <p:tgtEl>
                                          <p:spTgt spid="55"/>
                                        </p:tgtEl>
                                      </p:cBhvr>
                                    </p:animEffect>
                                  </p:childTnLst>
                                </p:cTn>
                              </p:par>
                              <p:par>
                                <p:cTn id="38" presetID="3" presetClass="entr" presetSubtype="10" fill="hold" grpId="0" nodeType="withEffect">
                                  <p:stCondLst>
                                    <p:cond delay="0"/>
                                  </p:stCondLst>
                                  <p:childTnLst>
                                    <p:set>
                                      <p:cBhvr>
                                        <p:cTn id="39" dur="1" fill="hold">
                                          <p:stCondLst>
                                            <p:cond delay="0"/>
                                          </p:stCondLst>
                                        </p:cTn>
                                        <p:tgtEl>
                                          <p:spTgt spid="56"/>
                                        </p:tgtEl>
                                        <p:attrNameLst>
                                          <p:attrName>style.visibility</p:attrName>
                                        </p:attrNameLst>
                                      </p:cBhvr>
                                      <p:to>
                                        <p:strVal val="visible"/>
                                      </p:to>
                                    </p:set>
                                    <p:animEffect transition="in" filter="blinds(horizontal)">
                                      <p:cBhvr>
                                        <p:cTn id="40" dur="500"/>
                                        <p:tgtEl>
                                          <p:spTgt spid="56"/>
                                        </p:tgtEl>
                                      </p:cBhvr>
                                    </p:animEffect>
                                  </p:childTnLst>
                                </p:cTn>
                              </p:par>
                              <p:par>
                                <p:cTn id="41" presetID="3" presetClass="entr" presetSubtype="10" fill="hold" grpId="0" nodeType="withEffect">
                                  <p:stCondLst>
                                    <p:cond delay="0"/>
                                  </p:stCondLst>
                                  <p:childTnLst>
                                    <p:set>
                                      <p:cBhvr>
                                        <p:cTn id="42" dur="1" fill="hold">
                                          <p:stCondLst>
                                            <p:cond delay="0"/>
                                          </p:stCondLst>
                                        </p:cTn>
                                        <p:tgtEl>
                                          <p:spTgt spid="57"/>
                                        </p:tgtEl>
                                        <p:attrNameLst>
                                          <p:attrName>style.visibility</p:attrName>
                                        </p:attrNameLst>
                                      </p:cBhvr>
                                      <p:to>
                                        <p:strVal val="visible"/>
                                      </p:to>
                                    </p:set>
                                    <p:animEffect transition="in" filter="blinds(horizontal)">
                                      <p:cBhvr>
                                        <p:cTn id="43" dur="500"/>
                                        <p:tgtEl>
                                          <p:spTgt spid="57"/>
                                        </p:tgtEl>
                                      </p:cBhvr>
                                    </p:animEffect>
                                  </p:childTnLst>
                                </p:cTn>
                              </p:par>
                              <p:par>
                                <p:cTn id="44" presetID="3" presetClass="entr" presetSubtype="10" fill="hold" grpId="0" nodeType="withEffect">
                                  <p:stCondLst>
                                    <p:cond delay="0"/>
                                  </p:stCondLst>
                                  <p:childTnLst>
                                    <p:set>
                                      <p:cBhvr>
                                        <p:cTn id="45" dur="1" fill="hold">
                                          <p:stCondLst>
                                            <p:cond delay="0"/>
                                          </p:stCondLst>
                                        </p:cTn>
                                        <p:tgtEl>
                                          <p:spTgt spid="58"/>
                                        </p:tgtEl>
                                        <p:attrNameLst>
                                          <p:attrName>style.visibility</p:attrName>
                                        </p:attrNameLst>
                                      </p:cBhvr>
                                      <p:to>
                                        <p:strVal val="visible"/>
                                      </p:to>
                                    </p:set>
                                    <p:animEffect transition="in" filter="blinds(horizontal)">
                                      <p:cBhvr>
                                        <p:cTn id="46" dur="500"/>
                                        <p:tgtEl>
                                          <p:spTgt spid="58"/>
                                        </p:tgtEl>
                                      </p:cBhvr>
                                    </p:animEffect>
                                  </p:childTnLst>
                                </p:cTn>
                              </p:par>
                              <p:par>
                                <p:cTn id="47" presetID="3" presetClass="entr" presetSubtype="10" fill="hold" grpId="0" nodeType="withEffect">
                                  <p:stCondLst>
                                    <p:cond delay="0"/>
                                  </p:stCondLst>
                                  <p:childTnLst>
                                    <p:set>
                                      <p:cBhvr>
                                        <p:cTn id="48" dur="1" fill="hold">
                                          <p:stCondLst>
                                            <p:cond delay="0"/>
                                          </p:stCondLst>
                                        </p:cTn>
                                        <p:tgtEl>
                                          <p:spTgt spid="59"/>
                                        </p:tgtEl>
                                        <p:attrNameLst>
                                          <p:attrName>style.visibility</p:attrName>
                                        </p:attrNameLst>
                                      </p:cBhvr>
                                      <p:to>
                                        <p:strVal val="visible"/>
                                      </p:to>
                                    </p:set>
                                    <p:animEffect transition="in" filter="blinds(horizontal)">
                                      <p:cBhvr>
                                        <p:cTn id="49" dur="500"/>
                                        <p:tgtEl>
                                          <p:spTgt spid="59"/>
                                        </p:tgtEl>
                                      </p:cBhvr>
                                    </p:animEffect>
                                  </p:childTnLst>
                                </p:cTn>
                              </p:par>
                              <p:par>
                                <p:cTn id="50" presetID="3" presetClass="entr" presetSubtype="10" fill="hold" grpId="0" nodeType="withEffect">
                                  <p:stCondLst>
                                    <p:cond delay="0"/>
                                  </p:stCondLst>
                                  <p:childTnLst>
                                    <p:set>
                                      <p:cBhvr>
                                        <p:cTn id="51" dur="1" fill="hold">
                                          <p:stCondLst>
                                            <p:cond delay="0"/>
                                          </p:stCondLst>
                                        </p:cTn>
                                        <p:tgtEl>
                                          <p:spTgt spid="60"/>
                                        </p:tgtEl>
                                        <p:attrNameLst>
                                          <p:attrName>style.visibility</p:attrName>
                                        </p:attrNameLst>
                                      </p:cBhvr>
                                      <p:to>
                                        <p:strVal val="visible"/>
                                      </p:to>
                                    </p:set>
                                    <p:animEffect transition="in" filter="blinds(horizontal)">
                                      <p:cBhvr>
                                        <p:cTn id="52" dur="500"/>
                                        <p:tgtEl>
                                          <p:spTgt spid="60"/>
                                        </p:tgtEl>
                                      </p:cBhvr>
                                    </p:animEffect>
                                  </p:childTnLst>
                                </p:cTn>
                              </p:par>
                            </p:childTnLst>
                          </p:cTn>
                        </p:par>
                      </p:childTnLst>
                    </p:cTn>
                  </p:par>
                  <p:par>
                    <p:cTn id="53" fill="hold" nodeType="clickPar">
                      <p:stCondLst>
                        <p:cond delay="indefinite"/>
                      </p:stCondLst>
                      <p:childTnLst>
                        <p:par>
                          <p:cTn id="54" fill="hold" nodeType="afterGroup">
                            <p:stCondLst>
                              <p:cond delay="0"/>
                            </p:stCondLst>
                            <p:childTnLst>
                              <p:par>
                                <p:cTn id="55" presetID="3" presetClass="entr" presetSubtype="10" fill="hold" grpId="0" nodeType="clickEffect">
                                  <p:stCondLst>
                                    <p:cond delay="0"/>
                                  </p:stCondLst>
                                  <p:childTnLst>
                                    <p:set>
                                      <p:cBhvr>
                                        <p:cTn id="56" dur="1" fill="hold">
                                          <p:stCondLst>
                                            <p:cond delay="0"/>
                                          </p:stCondLst>
                                        </p:cTn>
                                        <p:tgtEl>
                                          <p:spTgt spid="61"/>
                                        </p:tgtEl>
                                        <p:attrNameLst>
                                          <p:attrName>style.visibility</p:attrName>
                                        </p:attrNameLst>
                                      </p:cBhvr>
                                      <p:to>
                                        <p:strVal val="visible"/>
                                      </p:to>
                                    </p:set>
                                    <p:animEffect transition="in" filter="blinds(horizontal)">
                                      <p:cBhvr>
                                        <p:cTn id="57" dur="500"/>
                                        <p:tgtEl>
                                          <p:spTgt spid="61"/>
                                        </p:tgtEl>
                                      </p:cBhvr>
                                    </p:animEffect>
                                  </p:childTnLst>
                                </p:cTn>
                              </p:par>
                              <p:par>
                                <p:cTn id="58" presetID="3" presetClass="entr" presetSubtype="10" fill="hold" grpId="0" nodeType="withEffect">
                                  <p:stCondLst>
                                    <p:cond delay="0"/>
                                  </p:stCondLst>
                                  <p:childTnLst>
                                    <p:set>
                                      <p:cBhvr>
                                        <p:cTn id="59" dur="1" fill="hold">
                                          <p:stCondLst>
                                            <p:cond delay="0"/>
                                          </p:stCondLst>
                                        </p:cTn>
                                        <p:tgtEl>
                                          <p:spTgt spid="62"/>
                                        </p:tgtEl>
                                        <p:attrNameLst>
                                          <p:attrName>style.visibility</p:attrName>
                                        </p:attrNameLst>
                                      </p:cBhvr>
                                      <p:to>
                                        <p:strVal val="visible"/>
                                      </p:to>
                                    </p:set>
                                    <p:animEffect transition="in" filter="blinds(horizontal)">
                                      <p:cBhvr>
                                        <p:cTn id="60" dur="500"/>
                                        <p:tgtEl>
                                          <p:spTgt spid="62"/>
                                        </p:tgtEl>
                                      </p:cBhvr>
                                    </p:animEffect>
                                  </p:childTnLst>
                                </p:cTn>
                              </p:par>
                              <p:par>
                                <p:cTn id="61" presetID="3" presetClass="entr" presetSubtype="10" fill="hold" grpId="0" nodeType="withEffect">
                                  <p:stCondLst>
                                    <p:cond delay="0"/>
                                  </p:stCondLst>
                                  <p:childTnLst>
                                    <p:set>
                                      <p:cBhvr>
                                        <p:cTn id="62" dur="1" fill="hold">
                                          <p:stCondLst>
                                            <p:cond delay="0"/>
                                          </p:stCondLst>
                                        </p:cTn>
                                        <p:tgtEl>
                                          <p:spTgt spid="63"/>
                                        </p:tgtEl>
                                        <p:attrNameLst>
                                          <p:attrName>style.visibility</p:attrName>
                                        </p:attrNameLst>
                                      </p:cBhvr>
                                      <p:to>
                                        <p:strVal val="visible"/>
                                      </p:to>
                                    </p:set>
                                    <p:animEffect transition="in" filter="blinds(horizontal)">
                                      <p:cBhvr>
                                        <p:cTn id="63" dur="500"/>
                                        <p:tgtEl>
                                          <p:spTgt spid="63"/>
                                        </p:tgtEl>
                                      </p:cBhvr>
                                    </p:animEffect>
                                  </p:childTnLst>
                                </p:cTn>
                              </p:par>
                              <p:par>
                                <p:cTn id="64" presetID="3" presetClass="entr" presetSubtype="10" fill="hold" grpId="0" nodeType="withEffect">
                                  <p:stCondLst>
                                    <p:cond delay="0"/>
                                  </p:stCondLst>
                                  <p:childTnLst>
                                    <p:set>
                                      <p:cBhvr>
                                        <p:cTn id="65" dur="1" fill="hold">
                                          <p:stCondLst>
                                            <p:cond delay="0"/>
                                          </p:stCondLst>
                                        </p:cTn>
                                        <p:tgtEl>
                                          <p:spTgt spid="66"/>
                                        </p:tgtEl>
                                        <p:attrNameLst>
                                          <p:attrName>style.visibility</p:attrName>
                                        </p:attrNameLst>
                                      </p:cBhvr>
                                      <p:to>
                                        <p:strVal val="visible"/>
                                      </p:to>
                                    </p:set>
                                    <p:animEffect transition="in" filter="blinds(horizontal)">
                                      <p:cBhvr>
                                        <p:cTn id="66" dur="500"/>
                                        <p:tgtEl>
                                          <p:spTgt spid="66"/>
                                        </p:tgtEl>
                                      </p:cBhvr>
                                    </p:animEffect>
                                  </p:childTnLst>
                                </p:cTn>
                              </p:par>
                              <p:par>
                                <p:cTn id="67" presetID="3" presetClass="entr" presetSubtype="10" fill="hold" grpId="0" nodeType="withEffect">
                                  <p:stCondLst>
                                    <p:cond delay="0"/>
                                  </p:stCondLst>
                                  <p:childTnLst>
                                    <p:set>
                                      <p:cBhvr>
                                        <p:cTn id="68" dur="1" fill="hold">
                                          <p:stCondLst>
                                            <p:cond delay="0"/>
                                          </p:stCondLst>
                                        </p:cTn>
                                        <p:tgtEl>
                                          <p:spTgt spid="80"/>
                                        </p:tgtEl>
                                        <p:attrNameLst>
                                          <p:attrName>style.visibility</p:attrName>
                                        </p:attrNameLst>
                                      </p:cBhvr>
                                      <p:to>
                                        <p:strVal val="visible"/>
                                      </p:to>
                                    </p:set>
                                    <p:animEffect transition="in" filter="blinds(horizontal)">
                                      <p:cBhvr>
                                        <p:cTn id="69" dur="500"/>
                                        <p:tgtEl>
                                          <p:spTgt spid="80"/>
                                        </p:tgtEl>
                                      </p:cBhvr>
                                    </p:animEffect>
                                  </p:childTnLst>
                                </p:cTn>
                              </p:par>
                              <p:par>
                                <p:cTn id="70" presetID="3" presetClass="entr" presetSubtype="10" fill="hold" grpId="0" nodeType="withEffect">
                                  <p:stCondLst>
                                    <p:cond delay="0"/>
                                  </p:stCondLst>
                                  <p:childTnLst>
                                    <p:set>
                                      <p:cBhvr>
                                        <p:cTn id="71" dur="1" fill="hold">
                                          <p:stCondLst>
                                            <p:cond delay="0"/>
                                          </p:stCondLst>
                                        </p:cTn>
                                        <p:tgtEl>
                                          <p:spTgt spid="81"/>
                                        </p:tgtEl>
                                        <p:attrNameLst>
                                          <p:attrName>style.visibility</p:attrName>
                                        </p:attrNameLst>
                                      </p:cBhvr>
                                      <p:to>
                                        <p:strVal val="visible"/>
                                      </p:to>
                                    </p:set>
                                    <p:animEffect transition="in" filter="blinds(horizontal)">
                                      <p:cBhvr>
                                        <p:cTn id="72" dur="500"/>
                                        <p:tgtEl>
                                          <p:spTgt spid="81"/>
                                        </p:tgtEl>
                                      </p:cBhvr>
                                    </p:animEffect>
                                  </p:childTnLst>
                                </p:cTn>
                              </p:par>
                              <p:par>
                                <p:cTn id="73" presetID="3" presetClass="entr" presetSubtype="10" fill="hold" grpId="0" nodeType="withEffect">
                                  <p:stCondLst>
                                    <p:cond delay="0"/>
                                  </p:stCondLst>
                                  <p:childTnLst>
                                    <p:set>
                                      <p:cBhvr>
                                        <p:cTn id="74" dur="1" fill="hold">
                                          <p:stCondLst>
                                            <p:cond delay="0"/>
                                          </p:stCondLst>
                                        </p:cTn>
                                        <p:tgtEl>
                                          <p:spTgt spid="82"/>
                                        </p:tgtEl>
                                        <p:attrNameLst>
                                          <p:attrName>style.visibility</p:attrName>
                                        </p:attrNameLst>
                                      </p:cBhvr>
                                      <p:to>
                                        <p:strVal val="visible"/>
                                      </p:to>
                                    </p:set>
                                    <p:animEffect transition="in" filter="blinds(horizontal)">
                                      <p:cBhvr>
                                        <p:cTn id="75" dur="500"/>
                                        <p:tgtEl>
                                          <p:spTgt spid="82"/>
                                        </p:tgtEl>
                                      </p:cBhvr>
                                    </p:animEffect>
                                  </p:childTnLst>
                                </p:cTn>
                              </p:par>
                              <p:par>
                                <p:cTn id="76" presetID="3" presetClass="entr" presetSubtype="10" fill="hold" grpId="0" nodeType="withEffect">
                                  <p:stCondLst>
                                    <p:cond delay="0"/>
                                  </p:stCondLst>
                                  <p:childTnLst>
                                    <p:set>
                                      <p:cBhvr>
                                        <p:cTn id="77" dur="1" fill="hold">
                                          <p:stCondLst>
                                            <p:cond delay="0"/>
                                          </p:stCondLst>
                                        </p:cTn>
                                        <p:tgtEl>
                                          <p:spTgt spid="83"/>
                                        </p:tgtEl>
                                        <p:attrNameLst>
                                          <p:attrName>style.visibility</p:attrName>
                                        </p:attrNameLst>
                                      </p:cBhvr>
                                      <p:to>
                                        <p:strVal val="visible"/>
                                      </p:to>
                                    </p:set>
                                    <p:animEffect transition="in" filter="blinds(horizontal)">
                                      <p:cBhvr>
                                        <p:cTn id="78" dur="500"/>
                                        <p:tgtEl>
                                          <p:spTgt spid="83"/>
                                        </p:tgtEl>
                                      </p:cBhvr>
                                    </p:animEffect>
                                  </p:childTnLst>
                                </p:cTn>
                              </p:par>
                              <p:par>
                                <p:cTn id="79" presetID="3" presetClass="entr" presetSubtype="10" fill="hold" grpId="0" nodeType="withEffect">
                                  <p:stCondLst>
                                    <p:cond delay="0"/>
                                  </p:stCondLst>
                                  <p:childTnLst>
                                    <p:set>
                                      <p:cBhvr>
                                        <p:cTn id="80" dur="1" fill="hold">
                                          <p:stCondLst>
                                            <p:cond delay="0"/>
                                          </p:stCondLst>
                                        </p:cTn>
                                        <p:tgtEl>
                                          <p:spTgt spid="84"/>
                                        </p:tgtEl>
                                        <p:attrNameLst>
                                          <p:attrName>style.visibility</p:attrName>
                                        </p:attrNameLst>
                                      </p:cBhvr>
                                      <p:to>
                                        <p:strVal val="visible"/>
                                      </p:to>
                                    </p:set>
                                    <p:animEffect transition="in" filter="blinds(horizontal)">
                                      <p:cBhvr>
                                        <p:cTn id="81" dur="500"/>
                                        <p:tgtEl>
                                          <p:spTgt spid="84"/>
                                        </p:tgtEl>
                                      </p:cBhvr>
                                    </p:animEffect>
                                  </p:childTnLst>
                                </p:cTn>
                              </p:par>
                              <p:par>
                                <p:cTn id="82" presetID="3" presetClass="entr" presetSubtype="10" fill="hold" grpId="0" nodeType="withEffect">
                                  <p:stCondLst>
                                    <p:cond delay="0"/>
                                  </p:stCondLst>
                                  <p:childTnLst>
                                    <p:set>
                                      <p:cBhvr>
                                        <p:cTn id="83" dur="1" fill="hold">
                                          <p:stCondLst>
                                            <p:cond delay="0"/>
                                          </p:stCondLst>
                                        </p:cTn>
                                        <p:tgtEl>
                                          <p:spTgt spid="85"/>
                                        </p:tgtEl>
                                        <p:attrNameLst>
                                          <p:attrName>style.visibility</p:attrName>
                                        </p:attrNameLst>
                                      </p:cBhvr>
                                      <p:to>
                                        <p:strVal val="visible"/>
                                      </p:to>
                                    </p:set>
                                    <p:animEffect transition="in" filter="blinds(horizontal)">
                                      <p:cBhvr>
                                        <p:cTn id="84" dur="500"/>
                                        <p:tgtEl>
                                          <p:spTgt spid="85"/>
                                        </p:tgtEl>
                                      </p:cBhvr>
                                    </p:animEffect>
                                  </p:childTnLst>
                                </p:cTn>
                              </p:par>
                              <p:par>
                                <p:cTn id="85" presetID="3" presetClass="entr" presetSubtype="10" fill="hold" grpId="0" nodeType="withEffect">
                                  <p:stCondLst>
                                    <p:cond delay="0"/>
                                  </p:stCondLst>
                                  <p:childTnLst>
                                    <p:set>
                                      <p:cBhvr>
                                        <p:cTn id="86" dur="1" fill="hold">
                                          <p:stCondLst>
                                            <p:cond delay="0"/>
                                          </p:stCondLst>
                                        </p:cTn>
                                        <p:tgtEl>
                                          <p:spTgt spid="86"/>
                                        </p:tgtEl>
                                        <p:attrNameLst>
                                          <p:attrName>style.visibility</p:attrName>
                                        </p:attrNameLst>
                                      </p:cBhvr>
                                      <p:to>
                                        <p:strVal val="visible"/>
                                      </p:to>
                                    </p:set>
                                    <p:animEffect transition="in" filter="blinds(horizontal)">
                                      <p:cBhvr>
                                        <p:cTn id="87" dur="500"/>
                                        <p:tgtEl>
                                          <p:spTgt spid="86"/>
                                        </p:tgtEl>
                                      </p:cBhvr>
                                    </p:animEffect>
                                  </p:childTnLst>
                                </p:cTn>
                              </p:par>
                              <p:par>
                                <p:cTn id="88" presetID="3" presetClass="entr" presetSubtype="10" fill="hold" grpId="0" nodeType="withEffect">
                                  <p:stCondLst>
                                    <p:cond delay="0"/>
                                  </p:stCondLst>
                                  <p:childTnLst>
                                    <p:set>
                                      <p:cBhvr>
                                        <p:cTn id="89" dur="1" fill="hold">
                                          <p:stCondLst>
                                            <p:cond delay="0"/>
                                          </p:stCondLst>
                                        </p:cTn>
                                        <p:tgtEl>
                                          <p:spTgt spid="87"/>
                                        </p:tgtEl>
                                        <p:attrNameLst>
                                          <p:attrName>style.visibility</p:attrName>
                                        </p:attrNameLst>
                                      </p:cBhvr>
                                      <p:to>
                                        <p:strVal val="visible"/>
                                      </p:to>
                                    </p:set>
                                    <p:animEffect transition="in" filter="blinds(horizontal)">
                                      <p:cBhvr>
                                        <p:cTn id="90" dur="500"/>
                                        <p:tgtEl>
                                          <p:spTgt spid="87"/>
                                        </p:tgtEl>
                                      </p:cBhvr>
                                    </p:animEffect>
                                  </p:childTnLst>
                                </p:cTn>
                              </p:par>
                              <p:par>
                                <p:cTn id="91" presetID="3" presetClass="entr" presetSubtype="10" fill="hold" grpId="0" nodeType="withEffect">
                                  <p:stCondLst>
                                    <p:cond delay="0"/>
                                  </p:stCondLst>
                                  <p:childTnLst>
                                    <p:set>
                                      <p:cBhvr>
                                        <p:cTn id="92" dur="1" fill="hold">
                                          <p:stCondLst>
                                            <p:cond delay="0"/>
                                          </p:stCondLst>
                                        </p:cTn>
                                        <p:tgtEl>
                                          <p:spTgt spid="88"/>
                                        </p:tgtEl>
                                        <p:attrNameLst>
                                          <p:attrName>style.visibility</p:attrName>
                                        </p:attrNameLst>
                                      </p:cBhvr>
                                      <p:to>
                                        <p:strVal val="visible"/>
                                      </p:to>
                                    </p:set>
                                    <p:animEffect transition="in" filter="blinds(horizontal)">
                                      <p:cBhvr>
                                        <p:cTn id="93" dur="500"/>
                                        <p:tgtEl>
                                          <p:spTgt spid="88"/>
                                        </p:tgtEl>
                                      </p:cBhvr>
                                    </p:animEffect>
                                  </p:childTnLst>
                                </p:cTn>
                              </p:par>
                              <p:par>
                                <p:cTn id="94" presetID="3" presetClass="entr" presetSubtype="10" fill="hold" grpId="0" nodeType="withEffect">
                                  <p:stCondLst>
                                    <p:cond delay="0"/>
                                  </p:stCondLst>
                                  <p:childTnLst>
                                    <p:set>
                                      <p:cBhvr>
                                        <p:cTn id="95" dur="1" fill="hold">
                                          <p:stCondLst>
                                            <p:cond delay="0"/>
                                          </p:stCondLst>
                                        </p:cTn>
                                        <p:tgtEl>
                                          <p:spTgt spid="89"/>
                                        </p:tgtEl>
                                        <p:attrNameLst>
                                          <p:attrName>style.visibility</p:attrName>
                                        </p:attrNameLst>
                                      </p:cBhvr>
                                      <p:to>
                                        <p:strVal val="visible"/>
                                      </p:to>
                                    </p:set>
                                    <p:animEffect transition="in" filter="blinds(horizontal)">
                                      <p:cBhvr>
                                        <p:cTn id="96" dur="500"/>
                                        <p:tgtEl>
                                          <p:spTgt spid="89"/>
                                        </p:tgtEl>
                                      </p:cBhvr>
                                    </p:animEffect>
                                  </p:childTnLst>
                                </p:cTn>
                              </p:par>
                              <p:par>
                                <p:cTn id="97" presetID="3" presetClass="entr" presetSubtype="10" fill="hold" grpId="0" nodeType="withEffect">
                                  <p:stCondLst>
                                    <p:cond delay="0"/>
                                  </p:stCondLst>
                                  <p:childTnLst>
                                    <p:set>
                                      <p:cBhvr>
                                        <p:cTn id="98" dur="1" fill="hold">
                                          <p:stCondLst>
                                            <p:cond delay="0"/>
                                          </p:stCondLst>
                                        </p:cTn>
                                        <p:tgtEl>
                                          <p:spTgt spid="90"/>
                                        </p:tgtEl>
                                        <p:attrNameLst>
                                          <p:attrName>style.visibility</p:attrName>
                                        </p:attrNameLst>
                                      </p:cBhvr>
                                      <p:to>
                                        <p:strVal val="visible"/>
                                      </p:to>
                                    </p:set>
                                    <p:animEffect transition="in" filter="blinds(horizontal)">
                                      <p:cBhvr>
                                        <p:cTn id="99" dur="500"/>
                                        <p:tgtEl>
                                          <p:spTgt spid="90"/>
                                        </p:tgtEl>
                                      </p:cBhvr>
                                    </p:animEffect>
                                  </p:childTnLst>
                                </p:cTn>
                              </p:par>
                            </p:childTnLst>
                          </p:cTn>
                        </p:par>
                      </p:childTnLst>
                    </p:cTn>
                  </p:par>
                  <p:par>
                    <p:cTn id="100" fill="hold" nodeType="clickPar">
                      <p:stCondLst>
                        <p:cond delay="indefinite"/>
                      </p:stCondLst>
                      <p:childTnLst>
                        <p:par>
                          <p:cTn id="101" fill="hold" nodeType="afterGroup">
                            <p:stCondLst>
                              <p:cond delay="0"/>
                            </p:stCondLst>
                            <p:childTnLst>
                              <p:par>
                                <p:cTn id="102" presetID="2" presetClass="entr" presetSubtype="4" fill="hold" grpId="0" nodeType="clickEffect">
                                  <p:stCondLst>
                                    <p:cond delay="0"/>
                                  </p:stCondLst>
                                  <p:childTnLst>
                                    <p:set>
                                      <p:cBhvr>
                                        <p:cTn id="103" dur="1" fill="hold">
                                          <p:stCondLst>
                                            <p:cond delay="0"/>
                                          </p:stCondLst>
                                        </p:cTn>
                                        <p:tgtEl>
                                          <p:spTgt spid="91">
                                            <p:txEl>
                                              <p:pRg st="0" end="0"/>
                                            </p:txEl>
                                          </p:spTgt>
                                        </p:tgtEl>
                                        <p:attrNameLst>
                                          <p:attrName>style.visibility</p:attrName>
                                        </p:attrNameLst>
                                      </p:cBhvr>
                                      <p:to>
                                        <p:strVal val="visible"/>
                                      </p:to>
                                    </p:set>
                                    <p:anim calcmode="lin" valueType="num">
                                      <p:cBhvr additive="base">
                                        <p:cTn id="104" dur="500" fill="hold"/>
                                        <p:tgtEl>
                                          <p:spTgt spid="91">
                                            <p:txEl>
                                              <p:pRg st="0" end="0"/>
                                            </p:txEl>
                                          </p:spTgt>
                                        </p:tgtEl>
                                        <p:attrNameLst>
                                          <p:attrName>ppt_x</p:attrName>
                                        </p:attrNameLst>
                                      </p:cBhvr>
                                      <p:tavLst>
                                        <p:tav tm="0">
                                          <p:val>
                                            <p:strVal val="#ppt_x"/>
                                          </p:val>
                                        </p:tav>
                                        <p:tav tm="100000">
                                          <p:val>
                                            <p:strVal val="#ppt_x"/>
                                          </p:val>
                                        </p:tav>
                                      </p:tavLst>
                                    </p:anim>
                                    <p:anim calcmode="lin" valueType="num">
                                      <p:cBhvr additive="base">
                                        <p:cTn id="105" dur="500" fill="hold"/>
                                        <p:tgtEl>
                                          <p:spTgt spid="91">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build="allAtOnce"/>
      <p:bldP spid="45" grpId="0" animBg="1"/>
      <p:bldP spid="46" grpId="0" animBg="1"/>
      <p:bldP spid="47" grpId="0" animBg="1"/>
      <p:bldP spid="48" grpId="0" animBg="1"/>
      <p:bldP spid="49" grpId="0" animBg="1"/>
      <p:bldP spid="50" grpId="0" animBg="1"/>
      <p:bldP spid="52" grpId="0" animBg="1"/>
      <p:bldP spid="53" grpId="0" animBg="1"/>
      <p:bldP spid="54" grpId="0" animBg="1"/>
      <p:bldP spid="55" grpId="0" animBg="1"/>
      <p:bldP spid="56" grpId="0" animBg="1"/>
      <p:bldP spid="57" grpId="0" animBg="1"/>
      <p:bldP spid="58" grpId="0" animBg="1"/>
      <p:bldP spid="59" grpId="0" animBg="1"/>
      <p:bldP spid="60" grpId="0" animBg="1"/>
      <p:bldP spid="61" grpId="0" animBg="1"/>
      <p:bldP spid="62" grpId="0" animBg="1"/>
      <p:bldP spid="63" grpId="0" animBg="1"/>
      <p:bldP spid="66" grpId="0" animBg="1"/>
      <p:bldP spid="80" grpId="0" animBg="1"/>
      <p:bldP spid="81" grpId="0" animBg="1"/>
      <p:bldP spid="82" grpId="0" animBg="1"/>
      <p:bldP spid="83" grpId="0" animBg="1"/>
      <p:bldP spid="84" grpId="0" animBg="1"/>
      <p:bldP spid="85" grpId="0" animBg="1"/>
      <p:bldP spid="86" grpId="0" animBg="1"/>
      <p:bldP spid="87" grpId="0" animBg="1"/>
      <p:bldP spid="88" grpId="0" animBg="1"/>
      <p:bldP spid="89" grpId="0" animBg="1"/>
      <p:bldP spid="90" grpId="0" animBg="1"/>
      <p:bldP spid="91" grpId="0" build="allAtOnce"/>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603504" y="5116529"/>
            <a:ext cx="8216968" cy="1000655"/>
          </a:xfrm>
        </p:spPr>
        <p:txBody>
          <a:bodyPr vert="horz" lIns="91440" tIns="45720" rIns="91440" bIns="45720" rtlCol="0" anchor="t">
            <a:normAutofit fontScale="90000"/>
          </a:bodyPr>
          <a:lstStyle/>
          <a:p>
            <a:pPr algn="ctr"/>
            <a:r>
              <a:rPr lang="en-US" sz="4400" b="1" dirty="0">
                <a:solidFill>
                  <a:schemeClr val="tx2"/>
                </a:solidFill>
              </a:rPr>
              <a:t>1. Failure Mode and Effects Analysis: FMEA </a:t>
            </a:r>
            <a:r>
              <a:rPr lang="en-US" sz="2200" dirty="0">
                <a:solidFill>
                  <a:schemeClr val="tx2"/>
                </a:solidFill>
              </a:rPr>
              <a:t>
</a:t>
            </a:r>
          </a:p>
        </p:txBody>
      </p:sp>
      <p:sp>
        <p:nvSpPr>
          <p:cNvPr id="3" name="Espace réservé du texte 2"/>
          <p:cNvSpPr>
            <a:spLocks noGrp="1"/>
          </p:cNvSpPr>
          <p:nvPr>
            <p:ph type="body" idx="1"/>
          </p:nvPr>
        </p:nvSpPr>
        <p:spPr>
          <a:xfrm>
            <a:off x="1180651" y="4577050"/>
            <a:ext cx="7062673" cy="484374"/>
          </a:xfrm>
        </p:spPr>
        <p:txBody>
          <a:bodyPr vert="horz" lIns="91440" tIns="45720" rIns="91440" bIns="45720" rtlCol="0" anchor="b">
            <a:normAutofit/>
          </a:bodyPr>
          <a:lstStyle/>
          <a:p>
            <a:r>
              <a:rPr lang="en-US" sz="2000" dirty="0">
                <a:solidFill>
                  <a:schemeClr val="tx2"/>
                </a:solidFill>
              </a:rPr>
              <a:t>Dysfunctional analysis</a:t>
            </a:r>
          </a:p>
        </p:txBody>
      </p:sp>
      <p:pic>
        <p:nvPicPr>
          <p:cNvPr id="13" name="Picture 12" descr="Codes on papers">
            <a:extLst>
              <a:ext uri="{FF2B5EF4-FFF2-40B4-BE49-F238E27FC236}">
                <a16:creationId xmlns:a16="http://schemas.microsoft.com/office/drawing/2014/main" id="{A9BBCD0C-22F5-BEE8-E339-8FCEA331A15E}"/>
              </a:ext>
            </a:extLst>
          </p:cNvPr>
          <p:cNvPicPr>
            <a:picLocks noChangeAspect="1"/>
          </p:cNvPicPr>
          <p:nvPr/>
        </p:nvPicPr>
        <p:blipFill rotWithShape="1">
          <a:blip r:embed="rId2"/>
          <a:srcRect t="11323" b="19842"/>
          <a:stretch/>
        </p:blipFill>
        <p:spPr>
          <a:xfrm>
            <a:off x="20" y="10"/>
            <a:ext cx="9143980" cy="4201449"/>
          </a:xfrm>
          <a:prstGeom prst="rect">
            <a:avLst/>
          </a:prstGeom>
        </p:spPr>
      </p:pic>
    </p:spTree>
    <p:extLst>
      <p:ext uri="{BB962C8B-B14F-4D97-AF65-F5344CB8AC3E}">
        <p14:creationId xmlns:p14="http://schemas.microsoft.com/office/powerpoint/2010/main" val="2720359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Title 2">
            <a:extLst>
              <a:ext uri="{FF2B5EF4-FFF2-40B4-BE49-F238E27FC236}">
                <a16:creationId xmlns:a16="http://schemas.microsoft.com/office/drawing/2014/main" id="{11B71995-B681-4A69-8D3F-61DA8A4AAA94}"/>
              </a:ext>
            </a:extLst>
          </p:cNvPr>
          <p:cNvSpPr>
            <a:spLocks noGrp="1"/>
          </p:cNvSpPr>
          <p:nvPr>
            <p:ph type="title"/>
          </p:nvPr>
        </p:nvSpPr>
        <p:spPr>
          <a:xfrm>
            <a:off x="1088413" y="581337"/>
            <a:ext cx="7524328" cy="1179288"/>
          </a:xfrm>
        </p:spPr>
        <p:txBody>
          <a:bodyPr/>
          <a:lstStyle/>
          <a:p>
            <a:r>
              <a:rPr lang="en-US" altLang="ko-KR" dirty="0"/>
              <a:t>Petri net, </a:t>
            </a:r>
            <a:r>
              <a:rPr lang="fr-FR" b="1" dirty="0">
                <a:solidFill>
                  <a:schemeClr val="tx2">
                    <a:lumMod val="75000"/>
                  </a:schemeClr>
                </a:solidFill>
                <a:latin typeface="+mj-lt"/>
              </a:rPr>
              <a:t>Example</a:t>
            </a:r>
            <a:endParaRPr lang="en-US" altLang="ko-KR" dirty="0"/>
          </a:p>
        </p:txBody>
      </p:sp>
      <p:sp>
        <p:nvSpPr>
          <p:cNvPr id="6" name="Espace réservé du contenu 5"/>
          <p:cNvSpPr>
            <a:spLocks noGrp="1"/>
          </p:cNvSpPr>
          <p:nvPr>
            <p:ph idx="1"/>
          </p:nvPr>
        </p:nvSpPr>
        <p:spPr>
          <a:xfrm>
            <a:off x="1000100" y="2168418"/>
            <a:ext cx="7143800" cy="2928958"/>
          </a:xfrm>
        </p:spPr>
        <p:txBody>
          <a:bodyPr/>
          <a:lstStyle/>
          <a:p>
            <a:r>
              <a:rPr lang="en-US" sz="1800" dirty="0"/>
              <a:t>A producer-consumer system consists of one producer, two consumers, and a storage buffer with the following conditions:
- Storage buffer can hold a maximum of 5 items
- The producer sends 3 items in each production
- 1 consumer can access the storage buffer at a time
- Each consumer deletes two items when accessing the storage buffer</a:t>
            </a:r>
            <a:endParaRPr lang="fr-FR" sz="1800" dirty="0"/>
          </a:p>
        </p:txBody>
      </p:sp>
    </p:spTree>
    <p:extLst>
      <p:ext uri="{BB962C8B-B14F-4D97-AF65-F5344CB8AC3E}">
        <p14:creationId xmlns:p14="http://schemas.microsoft.com/office/powerpoint/2010/main" val="2375973477"/>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altLang="ko-KR" dirty="0"/>
              <a:t>Petri net
</a:t>
            </a:r>
          </a:p>
        </p:txBody>
      </p:sp>
      <p:sp>
        <p:nvSpPr>
          <p:cNvPr id="79" name="Oval 3">
            <a:extLst>
              <a:ext uri="{FF2B5EF4-FFF2-40B4-BE49-F238E27FC236}">
                <a16:creationId xmlns:a16="http://schemas.microsoft.com/office/drawing/2014/main" id="{383F8AB4-59D4-4495-936F-53C1696AC59E}"/>
              </a:ext>
            </a:extLst>
          </p:cNvPr>
          <p:cNvSpPr>
            <a:spLocks noChangeArrowheads="1"/>
          </p:cNvSpPr>
          <p:nvPr/>
        </p:nvSpPr>
        <p:spPr bwMode="auto">
          <a:xfrm>
            <a:off x="3526624" y="2596745"/>
            <a:ext cx="285750" cy="285750"/>
          </a:xfrm>
          <a:prstGeom prst="ellipse">
            <a:avLst/>
          </a:prstGeom>
          <a:noFill/>
          <a:ln w="9525">
            <a:solidFill>
              <a:schemeClr val="tx1"/>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sz="1350"/>
          </a:p>
        </p:txBody>
      </p:sp>
      <p:sp>
        <p:nvSpPr>
          <p:cNvPr id="80" name="Rectangle 4">
            <a:extLst>
              <a:ext uri="{FF2B5EF4-FFF2-40B4-BE49-F238E27FC236}">
                <a16:creationId xmlns:a16="http://schemas.microsoft.com/office/drawing/2014/main" id="{4A52F6D1-3086-4440-BC2C-8332D690C136}"/>
              </a:ext>
            </a:extLst>
          </p:cNvPr>
          <p:cNvSpPr>
            <a:spLocks noChangeArrowheads="1"/>
          </p:cNvSpPr>
          <p:nvPr/>
        </p:nvSpPr>
        <p:spPr bwMode="auto">
          <a:xfrm>
            <a:off x="2955124" y="3282545"/>
            <a:ext cx="171450" cy="228600"/>
          </a:xfrm>
          <a:prstGeom prst="rect">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sz="1350"/>
          </a:p>
        </p:txBody>
      </p:sp>
      <p:sp>
        <p:nvSpPr>
          <p:cNvPr id="82" name="Oval 5">
            <a:extLst>
              <a:ext uri="{FF2B5EF4-FFF2-40B4-BE49-F238E27FC236}">
                <a16:creationId xmlns:a16="http://schemas.microsoft.com/office/drawing/2014/main" id="{0A14B3D6-FC8A-4ADF-8911-E116A3E92F27}"/>
              </a:ext>
            </a:extLst>
          </p:cNvPr>
          <p:cNvSpPr>
            <a:spLocks noChangeArrowheads="1"/>
          </p:cNvSpPr>
          <p:nvPr/>
        </p:nvSpPr>
        <p:spPr bwMode="auto">
          <a:xfrm>
            <a:off x="3526624" y="4025495"/>
            <a:ext cx="285750" cy="285750"/>
          </a:xfrm>
          <a:prstGeom prst="ellipse">
            <a:avLst/>
          </a:prstGeom>
          <a:noFill/>
          <a:ln w="9525">
            <a:solidFill>
              <a:schemeClr val="tx1"/>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sz="1350"/>
          </a:p>
        </p:txBody>
      </p:sp>
      <p:sp>
        <p:nvSpPr>
          <p:cNvPr id="83" name="Rectangle 6">
            <a:extLst>
              <a:ext uri="{FF2B5EF4-FFF2-40B4-BE49-F238E27FC236}">
                <a16:creationId xmlns:a16="http://schemas.microsoft.com/office/drawing/2014/main" id="{4EF88B18-EEE8-4BC2-9F54-DFCC2525CB34}"/>
              </a:ext>
            </a:extLst>
          </p:cNvPr>
          <p:cNvSpPr>
            <a:spLocks noChangeArrowheads="1"/>
          </p:cNvSpPr>
          <p:nvPr/>
        </p:nvSpPr>
        <p:spPr bwMode="auto">
          <a:xfrm>
            <a:off x="4155274" y="3282545"/>
            <a:ext cx="171450" cy="228600"/>
          </a:xfrm>
          <a:prstGeom prst="rect">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sz="1350"/>
          </a:p>
        </p:txBody>
      </p:sp>
      <p:sp>
        <p:nvSpPr>
          <p:cNvPr id="85" name="Rectangle 7">
            <a:extLst>
              <a:ext uri="{FF2B5EF4-FFF2-40B4-BE49-F238E27FC236}">
                <a16:creationId xmlns:a16="http://schemas.microsoft.com/office/drawing/2014/main" id="{834AB9F3-1C5A-44FA-82E8-5818F0F1EE48}"/>
              </a:ext>
            </a:extLst>
          </p:cNvPr>
          <p:cNvSpPr>
            <a:spLocks noChangeArrowheads="1"/>
          </p:cNvSpPr>
          <p:nvPr/>
        </p:nvSpPr>
        <p:spPr bwMode="auto">
          <a:xfrm>
            <a:off x="6384124" y="3282545"/>
            <a:ext cx="171450" cy="228600"/>
          </a:xfrm>
          <a:prstGeom prst="rect">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sz="1350"/>
          </a:p>
        </p:txBody>
      </p:sp>
      <p:sp>
        <p:nvSpPr>
          <p:cNvPr id="87" name="Oval 8">
            <a:extLst>
              <a:ext uri="{FF2B5EF4-FFF2-40B4-BE49-F238E27FC236}">
                <a16:creationId xmlns:a16="http://schemas.microsoft.com/office/drawing/2014/main" id="{8DE816F7-A3F5-4452-945D-9B038471385F}"/>
              </a:ext>
            </a:extLst>
          </p:cNvPr>
          <p:cNvSpPr>
            <a:spLocks noChangeArrowheads="1"/>
          </p:cNvSpPr>
          <p:nvPr/>
        </p:nvSpPr>
        <p:spPr bwMode="auto">
          <a:xfrm>
            <a:off x="6955624" y="4025495"/>
            <a:ext cx="342900" cy="342900"/>
          </a:xfrm>
          <a:prstGeom prst="ellipse">
            <a:avLst/>
          </a:prstGeom>
          <a:noFill/>
          <a:ln w="9525">
            <a:solidFill>
              <a:schemeClr val="tx1"/>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sz="1350"/>
          </a:p>
        </p:txBody>
      </p:sp>
      <p:sp>
        <p:nvSpPr>
          <p:cNvPr id="88" name="Rectangle 9">
            <a:extLst>
              <a:ext uri="{FF2B5EF4-FFF2-40B4-BE49-F238E27FC236}">
                <a16:creationId xmlns:a16="http://schemas.microsoft.com/office/drawing/2014/main" id="{F74A559B-5C67-4A94-AC8C-52751EDB84F0}"/>
              </a:ext>
            </a:extLst>
          </p:cNvPr>
          <p:cNvSpPr>
            <a:spLocks noChangeArrowheads="1"/>
          </p:cNvSpPr>
          <p:nvPr/>
        </p:nvSpPr>
        <p:spPr bwMode="auto">
          <a:xfrm>
            <a:off x="7584274" y="3282545"/>
            <a:ext cx="171450" cy="228600"/>
          </a:xfrm>
          <a:prstGeom prst="rect">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sz="1350"/>
          </a:p>
        </p:txBody>
      </p:sp>
      <p:sp>
        <p:nvSpPr>
          <p:cNvPr id="89" name="Oval 10">
            <a:extLst>
              <a:ext uri="{FF2B5EF4-FFF2-40B4-BE49-F238E27FC236}">
                <a16:creationId xmlns:a16="http://schemas.microsoft.com/office/drawing/2014/main" id="{CF8926AE-C677-4C02-976E-D52930C9B75C}"/>
              </a:ext>
            </a:extLst>
          </p:cNvPr>
          <p:cNvSpPr>
            <a:spLocks noChangeArrowheads="1"/>
          </p:cNvSpPr>
          <p:nvPr/>
        </p:nvSpPr>
        <p:spPr bwMode="auto">
          <a:xfrm>
            <a:off x="5126824" y="3168245"/>
            <a:ext cx="457200" cy="457200"/>
          </a:xfrm>
          <a:prstGeom prst="ellipse">
            <a:avLst/>
          </a:prstGeom>
          <a:noFill/>
          <a:ln w="9525">
            <a:solidFill>
              <a:schemeClr val="tx1"/>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sz="1350"/>
          </a:p>
        </p:txBody>
      </p:sp>
      <p:sp>
        <p:nvSpPr>
          <p:cNvPr id="90" name="Line 11">
            <a:extLst>
              <a:ext uri="{FF2B5EF4-FFF2-40B4-BE49-F238E27FC236}">
                <a16:creationId xmlns:a16="http://schemas.microsoft.com/office/drawing/2014/main" id="{844CF6C2-7737-4BA1-82B0-111A28C3B4D2}"/>
              </a:ext>
            </a:extLst>
          </p:cNvPr>
          <p:cNvSpPr>
            <a:spLocks noChangeShapeType="1"/>
          </p:cNvSpPr>
          <p:nvPr/>
        </p:nvSpPr>
        <p:spPr bwMode="auto">
          <a:xfrm flipV="1">
            <a:off x="3069424" y="2825345"/>
            <a:ext cx="457200" cy="457200"/>
          </a:xfrm>
          <a:prstGeom prst="line">
            <a:avLst/>
          </a:prstGeom>
          <a:noFill/>
          <a:ln w="952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sz="1350"/>
          </a:p>
        </p:txBody>
      </p:sp>
      <p:sp>
        <p:nvSpPr>
          <p:cNvPr id="92" name="Line 12">
            <a:extLst>
              <a:ext uri="{FF2B5EF4-FFF2-40B4-BE49-F238E27FC236}">
                <a16:creationId xmlns:a16="http://schemas.microsoft.com/office/drawing/2014/main" id="{CF7E149F-9F78-474D-8184-B24C9459F625}"/>
              </a:ext>
            </a:extLst>
          </p:cNvPr>
          <p:cNvSpPr>
            <a:spLocks noChangeShapeType="1"/>
          </p:cNvSpPr>
          <p:nvPr/>
        </p:nvSpPr>
        <p:spPr bwMode="auto">
          <a:xfrm>
            <a:off x="3812374" y="2825345"/>
            <a:ext cx="457200" cy="457200"/>
          </a:xfrm>
          <a:prstGeom prst="line">
            <a:avLst/>
          </a:prstGeom>
          <a:noFill/>
          <a:ln w="952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sz="1350"/>
          </a:p>
        </p:txBody>
      </p:sp>
      <p:sp>
        <p:nvSpPr>
          <p:cNvPr id="94" name="Line 13">
            <a:extLst>
              <a:ext uri="{FF2B5EF4-FFF2-40B4-BE49-F238E27FC236}">
                <a16:creationId xmlns:a16="http://schemas.microsoft.com/office/drawing/2014/main" id="{2153E4A3-8036-4937-B453-C0B002FA483F}"/>
              </a:ext>
            </a:extLst>
          </p:cNvPr>
          <p:cNvSpPr>
            <a:spLocks noChangeShapeType="1"/>
          </p:cNvSpPr>
          <p:nvPr/>
        </p:nvSpPr>
        <p:spPr bwMode="auto">
          <a:xfrm flipH="1">
            <a:off x="3812374" y="3511145"/>
            <a:ext cx="457200" cy="571500"/>
          </a:xfrm>
          <a:prstGeom prst="line">
            <a:avLst/>
          </a:prstGeom>
          <a:noFill/>
          <a:ln w="952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sz="1350"/>
          </a:p>
        </p:txBody>
      </p:sp>
      <p:sp>
        <p:nvSpPr>
          <p:cNvPr id="95" name="Line 14">
            <a:extLst>
              <a:ext uri="{FF2B5EF4-FFF2-40B4-BE49-F238E27FC236}">
                <a16:creationId xmlns:a16="http://schemas.microsoft.com/office/drawing/2014/main" id="{FC20500C-FC11-48B7-A37F-8B7DFB3F5806}"/>
              </a:ext>
            </a:extLst>
          </p:cNvPr>
          <p:cNvSpPr>
            <a:spLocks noChangeShapeType="1"/>
          </p:cNvSpPr>
          <p:nvPr/>
        </p:nvSpPr>
        <p:spPr bwMode="auto">
          <a:xfrm flipH="1" flipV="1">
            <a:off x="3069424" y="3511145"/>
            <a:ext cx="457200" cy="571500"/>
          </a:xfrm>
          <a:prstGeom prst="line">
            <a:avLst/>
          </a:prstGeom>
          <a:noFill/>
          <a:ln w="952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sz="1350"/>
          </a:p>
        </p:txBody>
      </p:sp>
      <p:sp>
        <p:nvSpPr>
          <p:cNvPr id="96" name="Line 15">
            <a:extLst>
              <a:ext uri="{FF2B5EF4-FFF2-40B4-BE49-F238E27FC236}">
                <a16:creationId xmlns:a16="http://schemas.microsoft.com/office/drawing/2014/main" id="{B289BDFA-4949-4B32-9F9F-C6D7B3C77AAD}"/>
              </a:ext>
            </a:extLst>
          </p:cNvPr>
          <p:cNvSpPr>
            <a:spLocks noChangeShapeType="1"/>
          </p:cNvSpPr>
          <p:nvPr/>
        </p:nvSpPr>
        <p:spPr bwMode="auto">
          <a:xfrm flipV="1">
            <a:off x="6498424" y="2825345"/>
            <a:ext cx="457200" cy="457200"/>
          </a:xfrm>
          <a:prstGeom prst="line">
            <a:avLst/>
          </a:prstGeom>
          <a:noFill/>
          <a:ln w="952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sz="1350"/>
          </a:p>
        </p:txBody>
      </p:sp>
      <p:sp>
        <p:nvSpPr>
          <p:cNvPr id="97" name="Line 16">
            <a:extLst>
              <a:ext uri="{FF2B5EF4-FFF2-40B4-BE49-F238E27FC236}">
                <a16:creationId xmlns:a16="http://schemas.microsoft.com/office/drawing/2014/main" id="{EE26A317-98FA-4BB8-ABF0-BE7B7C64022F}"/>
              </a:ext>
            </a:extLst>
          </p:cNvPr>
          <p:cNvSpPr>
            <a:spLocks noChangeShapeType="1"/>
          </p:cNvSpPr>
          <p:nvPr/>
        </p:nvSpPr>
        <p:spPr bwMode="auto">
          <a:xfrm>
            <a:off x="7241374" y="2825345"/>
            <a:ext cx="457200" cy="457200"/>
          </a:xfrm>
          <a:prstGeom prst="line">
            <a:avLst/>
          </a:prstGeom>
          <a:noFill/>
          <a:ln w="952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sz="1350"/>
          </a:p>
        </p:txBody>
      </p:sp>
      <p:sp>
        <p:nvSpPr>
          <p:cNvPr id="98" name="Line 17">
            <a:extLst>
              <a:ext uri="{FF2B5EF4-FFF2-40B4-BE49-F238E27FC236}">
                <a16:creationId xmlns:a16="http://schemas.microsoft.com/office/drawing/2014/main" id="{B7070DAB-0B4B-4890-9741-3DD32F25566D}"/>
              </a:ext>
            </a:extLst>
          </p:cNvPr>
          <p:cNvSpPr>
            <a:spLocks noChangeShapeType="1"/>
          </p:cNvSpPr>
          <p:nvPr/>
        </p:nvSpPr>
        <p:spPr bwMode="auto">
          <a:xfrm flipH="1">
            <a:off x="7241374" y="3511145"/>
            <a:ext cx="400050" cy="571500"/>
          </a:xfrm>
          <a:prstGeom prst="line">
            <a:avLst/>
          </a:prstGeom>
          <a:noFill/>
          <a:ln w="952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sz="1350"/>
          </a:p>
        </p:txBody>
      </p:sp>
      <p:sp>
        <p:nvSpPr>
          <p:cNvPr id="101" name="Line 18">
            <a:extLst>
              <a:ext uri="{FF2B5EF4-FFF2-40B4-BE49-F238E27FC236}">
                <a16:creationId xmlns:a16="http://schemas.microsoft.com/office/drawing/2014/main" id="{3AA032AA-BEA0-47CA-B579-AE88FE864B62}"/>
              </a:ext>
            </a:extLst>
          </p:cNvPr>
          <p:cNvSpPr>
            <a:spLocks noChangeShapeType="1"/>
          </p:cNvSpPr>
          <p:nvPr/>
        </p:nvSpPr>
        <p:spPr bwMode="auto">
          <a:xfrm flipH="1" flipV="1">
            <a:off x="6498424" y="3511145"/>
            <a:ext cx="514350" cy="571500"/>
          </a:xfrm>
          <a:prstGeom prst="line">
            <a:avLst/>
          </a:prstGeom>
          <a:noFill/>
          <a:ln w="952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sz="1350"/>
          </a:p>
        </p:txBody>
      </p:sp>
      <p:sp>
        <p:nvSpPr>
          <p:cNvPr id="107" name="Line 19">
            <a:extLst>
              <a:ext uri="{FF2B5EF4-FFF2-40B4-BE49-F238E27FC236}">
                <a16:creationId xmlns:a16="http://schemas.microsoft.com/office/drawing/2014/main" id="{4E343E7D-329C-4BE3-A745-025B55BEA78C}"/>
              </a:ext>
            </a:extLst>
          </p:cNvPr>
          <p:cNvSpPr>
            <a:spLocks noChangeShapeType="1"/>
          </p:cNvSpPr>
          <p:nvPr/>
        </p:nvSpPr>
        <p:spPr bwMode="auto">
          <a:xfrm>
            <a:off x="4326724" y="3396845"/>
            <a:ext cx="800100" cy="0"/>
          </a:xfrm>
          <a:prstGeom prst="line">
            <a:avLst/>
          </a:prstGeom>
          <a:noFill/>
          <a:ln w="952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sz="1350"/>
          </a:p>
        </p:txBody>
      </p:sp>
      <p:sp>
        <p:nvSpPr>
          <p:cNvPr id="108" name="Line 20">
            <a:extLst>
              <a:ext uri="{FF2B5EF4-FFF2-40B4-BE49-F238E27FC236}">
                <a16:creationId xmlns:a16="http://schemas.microsoft.com/office/drawing/2014/main" id="{D021165F-BDAF-4686-AE00-967A52B3E930}"/>
              </a:ext>
            </a:extLst>
          </p:cNvPr>
          <p:cNvSpPr>
            <a:spLocks noChangeShapeType="1"/>
          </p:cNvSpPr>
          <p:nvPr/>
        </p:nvSpPr>
        <p:spPr bwMode="auto">
          <a:xfrm>
            <a:off x="5584024" y="3396845"/>
            <a:ext cx="800100" cy="0"/>
          </a:xfrm>
          <a:prstGeom prst="line">
            <a:avLst/>
          </a:prstGeom>
          <a:noFill/>
          <a:ln w="9525">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sz="1350"/>
          </a:p>
        </p:txBody>
      </p:sp>
      <p:sp>
        <p:nvSpPr>
          <p:cNvPr id="109" name="Text Box 21">
            <a:extLst>
              <a:ext uri="{FF2B5EF4-FFF2-40B4-BE49-F238E27FC236}">
                <a16:creationId xmlns:a16="http://schemas.microsoft.com/office/drawing/2014/main" id="{346F35A5-E5B5-402D-B29C-1CD9645F1BB8}"/>
              </a:ext>
            </a:extLst>
          </p:cNvPr>
          <p:cNvSpPr txBox="1">
            <a:spLocks noChangeArrowheads="1"/>
          </p:cNvSpPr>
          <p:nvPr/>
        </p:nvSpPr>
        <p:spPr bwMode="auto">
          <a:xfrm>
            <a:off x="2730818" y="2528380"/>
            <a:ext cx="567207"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fr-FR" sz="1200"/>
              <a:t>ready</a:t>
            </a:r>
          </a:p>
        </p:txBody>
      </p:sp>
      <p:sp>
        <p:nvSpPr>
          <p:cNvPr id="110" name="Text Box 22">
            <a:extLst>
              <a:ext uri="{FF2B5EF4-FFF2-40B4-BE49-F238E27FC236}">
                <a16:creationId xmlns:a16="http://schemas.microsoft.com/office/drawing/2014/main" id="{21FF7744-D0C4-4BD9-80CC-F9FB58DB6769}"/>
              </a:ext>
            </a:extLst>
          </p:cNvPr>
          <p:cNvSpPr txBox="1">
            <a:spLocks noChangeArrowheads="1"/>
          </p:cNvSpPr>
          <p:nvPr/>
        </p:nvSpPr>
        <p:spPr bwMode="auto">
          <a:xfrm>
            <a:off x="3526624" y="2825347"/>
            <a:ext cx="362600"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fr-FR" sz="1200"/>
              <a:t>p1</a:t>
            </a:r>
            <a:endParaRPr lang="en-US" altLang="fr-FR" sz="1500"/>
          </a:p>
        </p:txBody>
      </p:sp>
      <p:sp>
        <p:nvSpPr>
          <p:cNvPr id="111" name="Oval 23">
            <a:extLst>
              <a:ext uri="{FF2B5EF4-FFF2-40B4-BE49-F238E27FC236}">
                <a16:creationId xmlns:a16="http://schemas.microsoft.com/office/drawing/2014/main" id="{6774DE2E-B290-4257-8AE5-C3AAFCA2C9D7}"/>
              </a:ext>
            </a:extLst>
          </p:cNvPr>
          <p:cNvSpPr>
            <a:spLocks noChangeArrowheads="1"/>
          </p:cNvSpPr>
          <p:nvPr/>
        </p:nvSpPr>
        <p:spPr bwMode="auto">
          <a:xfrm>
            <a:off x="3583774" y="4082645"/>
            <a:ext cx="114300" cy="114300"/>
          </a:xfrm>
          <a:prstGeom prst="ellipse">
            <a:avLst/>
          </a:prstGeom>
          <a:solidFill>
            <a:schemeClr val="tx1"/>
          </a:solidFill>
          <a:ln w="9525">
            <a:solidFill>
              <a:schemeClr val="tx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sz="1350"/>
          </a:p>
        </p:txBody>
      </p:sp>
      <p:sp>
        <p:nvSpPr>
          <p:cNvPr id="112" name="Text Box 24">
            <a:extLst>
              <a:ext uri="{FF2B5EF4-FFF2-40B4-BE49-F238E27FC236}">
                <a16:creationId xmlns:a16="http://schemas.microsoft.com/office/drawing/2014/main" id="{753A23E9-B69A-4C03-838E-92206A0E9129}"/>
              </a:ext>
            </a:extLst>
          </p:cNvPr>
          <p:cNvSpPr txBox="1">
            <a:spLocks noChangeArrowheads="1"/>
          </p:cNvSpPr>
          <p:nvPr/>
        </p:nvSpPr>
        <p:spPr bwMode="auto">
          <a:xfrm>
            <a:off x="3126574" y="3282545"/>
            <a:ext cx="344966"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fr-FR" sz="1350"/>
              <a:t>t1</a:t>
            </a:r>
          </a:p>
        </p:txBody>
      </p:sp>
      <p:sp>
        <p:nvSpPr>
          <p:cNvPr id="113" name="Text Box 25">
            <a:extLst>
              <a:ext uri="{FF2B5EF4-FFF2-40B4-BE49-F238E27FC236}">
                <a16:creationId xmlns:a16="http://schemas.microsoft.com/office/drawing/2014/main" id="{53B4BF03-766F-4931-AB91-29014F2A716F}"/>
              </a:ext>
            </a:extLst>
          </p:cNvPr>
          <p:cNvSpPr txBox="1">
            <a:spLocks noChangeArrowheads="1"/>
          </p:cNvSpPr>
          <p:nvPr/>
        </p:nvSpPr>
        <p:spPr bwMode="auto">
          <a:xfrm>
            <a:off x="2172936" y="3029746"/>
            <a:ext cx="759567"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fr-FR" sz="1200"/>
              <a:t>produce</a:t>
            </a:r>
            <a:endParaRPr lang="en-US" altLang="fr-FR" sz="1350"/>
          </a:p>
        </p:txBody>
      </p:sp>
      <p:sp>
        <p:nvSpPr>
          <p:cNvPr id="114" name="Text Box 26">
            <a:extLst>
              <a:ext uri="{FF2B5EF4-FFF2-40B4-BE49-F238E27FC236}">
                <a16:creationId xmlns:a16="http://schemas.microsoft.com/office/drawing/2014/main" id="{599B6F69-54E7-43EB-A199-96CF3D97B17D}"/>
              </a:ext>
            </a:extLst>
          </p:cNvPr>
          <p:cNvSpPr txBox="1">
            <a:spLocks noChangeArrowheads="1"/>
          </p:cNvSpPr>
          <p:nvPr/>
        </p:nvSpPr>
        <p:spPr bwMode="auto">
          <a:xfrm>
            <a:off x="2543812" y="4035726"/>
            <a:ext cx="593432"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fr-FR" sz="1350"/>
              <a:t>sleep</a:t>
            </a:r>
            <a:endParaRPr lang="en-US" altLang="fr-FR"/>
          </a:p>
        </p:txBody>
      </p:sp>
      <p:sp>
        <p:nvSpPr>
          <p:cNvPr id="115" name="Text Box 27">
            <a:extLst>
              <a:ext uri="{FF2B5EF4-FFF2-40B4-BE49-F238E27FC236}">
                <a16:creationId xmlns:a16="http://schemas.microsoft.com/office/drawing/2014/main" id="{58104A93-DE4D-4FC6-AD39-50A2B6F6E42B}"/>
              </a:ext>
            </a:extLst>
          </p:cNvPr>
          <p:cNvSpPr txBox="1">
            <a:spLocks noChangeArrowheads="1"/>
          </p:cNvSpPr>
          <p:nvPr/>
        </p:nvSpPr>
        <p:spPr bwMode="auto">
          <a:xfrm>
            <a:off x="4257668" y="3500431"/>
            <a:ext cx="516488"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fr-FR" sz="1200"/>
              <a:t>send</a:t>
            </a:r>
          </a:p>
        </p:txBody>
      </p:sp>
      <p:sp>
        <p:nvSpPr>
          <p:cNvPr id="116" name="Text Box 28">
            <a:extLst>
              <a:ext uri="{FF2B5EF4-FFF2-40B4-BE49-F238E27FC236}">
                <a16:creationId xmlns:a16="http://schemas.microsoft.com/office/drawing/2014/main" id="{23D6D030-032A-4A2D-8E34-E2DFE89D1D7D}"/>
              </a:ext>
            </a:extLst>
          </p:cNvPr>
          <p:cNvSpPr txBox="1">
            <a:spLocks noChangeArrowheads="1"/>
          </p:cNvSpPr>
          <p:nvPr/>
        </p:nvSpPr>
        <p:spPr bwMode="auto">
          <a:xfrm>
            <a:off x="3526624" y="3796897"/>
            <a:ext cx="362600"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fr-FR" sz="1200"/>
              <a:t>p2</a:t>
            </a:r>
            <a:endParaRPr lang="en-US" altLang="fr-FR" sz="1350"/>
          </a:p>
        </p:txBody>
      </p:sp>
      <p:sp>
        <p:nvSpPr>
          <p:cNvPr id="117" name="Text Box 29">
            <a:extLst>
              <a:ext uri="{FF2B5EF4-FFF2-40B4-BE49-F238E27FC236}">
                <a16:creationId xmlns:a16="http://schemas.microsoft.com/office/drawing/2014/main" id="{14719730-8FE7-4A4F-8EE7-954D9FA0315F}"/>
              </a:ext>
            </a:extLst>
          </p:cNvPr>
          <p:cNvSpPr txBox="1">
            <a:spLocks noChangeArrowheads="1"/>
          </p:cNvSpPr>
          <p:nvPr/>
        </p:nvSpPr>
        <p:spPr bwMode="auto">
          <a:xfrm>
            <a:off x="3914768" y="3271831"/>
            <a:ext cx="325730"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fr-FR" sz="1200"/>
              <a:t>t2</a:t>
            </a:r>
            <a:endParaRPr lang="en-US" altLang="fr-FR"/>
          </a:p>
        </p:txBody>
      </p:sp>
      <p:sp>
        <p:nvSpPr>
          <p:cNvPr id="118" name="Text Box 30">
            <a:extLst>
              <a:ext uri="{FF2B5EF4-FFF2-40B4-BE49-F238E27FC236}">
                <a16:creationId xmlns:a16="http://schemas.microsoft.com/office/drawing/2014/main" id="{85CC8B9A-161E-4869-A56E-A86844318F57}"/>
              </a:ext>
            </a:extLst>
          </p:cNvPr>
          <p:cNvSpPr txBox="1">
            <a:spLocks noChangeArrowheads="1"/>
          </p:cNvSpPr>
          <p:nvPr/>
        </p:nvSpPr>
        <p:spPr bwMode="auto">
          <a:xfrm>
            <a:off x="3571868" y="2357431"/>
            <a:ext cx="421910"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fr-FR" sz="1200"/>
              <a:t>k=1</a:t>
            </a:r>
            <a:endParaRPr lang="en-US" altLang="fr-FR" sz="1050"/>
          </a:p>
        </p:txBody>
      </p:sp>
      <p:sp>
        <p:nvSpPr>
          <p:cNvPr id="119" name="Text Box 31">
            <a:extLst>
              <a:ext uri="{FF2B5EF4-FFF2-40B4-BE49-F238E27FC236}">
                <a16:creationId xmlns:a16="http://schemas.microsoft.com/office/drawing/2014/main" id="{5D664B20-5E08-4C63-A6E7-177677060B0E}"/>
              </a:ext>
            </a:extLst>
          </p:cNvPr>
          <p:cNvSpPr txBox="1">
            <a:spLocks noChangeArrowheads="1"/>
          </p:cNvSpPr>
          <p:nvPr/>
        </p:nvSpPr>
        <p:spPr bwMode="auto">
          <a:xfrm>
            <a:off x="3469474" y="4292197"/>
            <a:ext cx="421910"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fr-FR" sz="1200"/>
              <a:t>k=1</a:t>
            </a:r>
            <a:endParaRPr lang="en-US" altLang="fr-FR" sz="900"/>
          </a:p>
        </p:txBody>
      </p:sp>
      <p:sp>
        <p:nvSpPr>
          <p:cNvPr id="120" name="Text Box 32">
            <a:extLst>
              <a:ext uri="{FF2B5EF4-FFF2-40B4-BE49-F238E27FC236}">
                <a16:creationId xmlns:a16="http://schemas.microsoft.com/office/drawing/2014/main" id="{FBEDCB5A-B903-4C78-834E-C0214A434C61}"/>
              </a:ext>
            </a:extLst>
          </p:cNvPr>
          <p:cNvSpPr txBox="1">
            <a:spLocks noChangeArrowheads="1"/>
          </p:cNvSpPr>
          <p:nvPr/>
        </p:nvSpPr>
        <p:spPr bwMode="auto">
          <a:xfrm>
            <a:off x="5183974" y="3663547"/>
            <a:ext cx="421910"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fr-FR" sz="1200"/>
              <a:t>k=5</a:t>
            </a:r>
            <a:endParaRPr lang="en-US" altLang="fr-FR" sz="900"/>
          </a:p>
        </p:txBody>
      </p:sp>
      <p:sp>
        <p:nvSpPr>
          <p:cNvPr id="121" name="Text Box 33">
            <a:extLst>
              <a:ext uri="{FF2B5EF4-FFF2-40B4-BE49-F238E27FC236}">
                <a16:creationId xmlns:a16="http://schemas.microsoft.com/office/drawing/2014/main" id="{69EE3704-89C0-4D83-B8B9-DE626CA0D3C9}"/>
              </a:ext>
            </a:extLst>
          </p:cNvPr>
          <p:cNvSpPr txBox="1">
            <a:spLocks noChangeArrowheads="1"/>
          </p:cNvSpPr>
          <p:nvPr/>
        </p:nvSpPr>
        <p:spPr bwMode="auto">
          <a:xfrm>
            <a:off x="4955375" y="2939647"/>
            <a:ext cx="1007007"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fr-FR" sz="1200"/>
              <a:t>Storage   p3</a:t>
            </a:r>
          </a:p>
        </p:txBody>
      </p:sp>
      <p:sp>
        <p:nvSpPr>
          <p:cNvPr id="122" name="Text Box 34">
            <a:extLst>
              <a:ext uri="{FF2B5EF4-FFF2-40B4-BE49-F238E27FC236}">
                <a16:creationId xmlns:a16="http://schemas.microsoft.com/office/drawing/2014/main" id="{FDF24B47-2997-4C03-AB6C-B46B763E7386}"/>
              </a:ext>
            </a:extLst>
          </p:cNvPr>
          <p:cNvSpPr txBox="1">
            <a:spLocks noChangeArrowheads="1"/>
          </p:cNvSpPr>
          <p:nvPr/>
        </p:nvSpPr>
        <p:spPr bwMode="auto">
          <a:xfrm>
            <a:off x="4555324" y="3168246"/>
            <a:ext cx="290464"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fr-FR" sz="1500"/>
              <a:t>3</a:t>
            </a:r>
            <a:endParaRPr lang="en-US" altLang="fr-FR"/>
          </a:p>
        </p:txBody>
      </p:sp>
      <p:sp>
        <p:nvSpPr>
          <p:cNvPr id="123" name="Text Box 35">
            <a:extLst>
              <a:ext uri="{FF2B5EF4-FFF2-40B4-BE49-F238E27FC236}">
                <a16:creationId xmlns:a16="http://schemas.microsoft.com/office/drawing/2014/main" id="{943CCDDB-50D5-4D62-85CF-70CF949887C6}"/>
              </a:ext>
            </a:extLst>
          </p:cNvPr>
          <p:cNvSpPr txBox="1">
            <a:spLocks noChangeArrowheads="1"/>
          </p:cNvSpPr>
          <p:nvPr/>
        </p:nvSpPr>
        <p:spPr bwMode="auto">
          <a:xfrm>
            <a:off x="5869774" y="3168246"/>
            <a:ext cx="290464"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fr-FR" sz="1500"/>
              <a:t>2</a:t>
            </a:r>
            <a:endParaRPr lang="en-US" altLang="fr-FR"/>
          </a:p>
        </p:txBody>
      </p:sp>
      <p:sp>
        <p:nvSpPr>
          <p:cNvPr id="124" name="Text Box 36">
            <a:extLst>
              <a:ext uri="{FF2B5EF4-FFF2-40B4-BE49-F238E27FC236}">
                <a16:creationId xmlns:a16="http://schemas.microsoft.com/office/drawing/2014/main" id="{57311C4D-F136-4334-9FCD-DE2A6B2B0922}"/>
              </a:ext>
            </a:extLst>
          </p:cNvPr>
          <p:cNvSpPr txBox="1">
            <a:spLocks noChangeArrowheads="1"/>
          </p:cNvSpPr>
          <p:nvPr/>
        </p:nvSpPr>
        <p:spPr bwMode="auto">
          <a:xfrm>
            <a:off x="6555574" y="3282547"/>
            <a:ext cx="325730"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fr-FR" sz="1200"/>
              <a:t>t3</a:t>
            </a:r>
            <a:endParaRPr lang="en-US" altLang="fr-FR"/>
          </a:p>
        </p:txBody>
      </p:sp>
      <p:sp>
        <p:nvSpPr>
          <p:cNvPr id="125" name="Text Box 37">
            <a:extLst>
              <a:ext uri="{FF2B5EF4-FFF2-40B4-BE49-F238E27FC236}">
                <a16:creationId xmlns:a16="http://schemas.microsoft.com/office/drawing/2014/main" id="{12283D3C-72B6-4306-8C9B-45CB3FD9F975}"/>
              </a:ext>
            </a:extLst>
          </p:cNvPr>
          <p:cNvSpPr txBox="1">
            <a:spLocks noChangeArrowheads="1"/>
          </p:cNvSpPr>
          <p:nvPr/>
        </p:nvSpPr>
        <p:spPr bwMode="auto">
          <a:xfrm>
            <a:off x="7355674" y="3282547"/>
            <a:ext cx="325730"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fr-FR" sz="1200"/>
              <a:t>t4</a:t>
            </a:r>
            <a:endParaRPr lang="en-US" altLang="fr-FR"/>
          </a:p>
        </p:txBody>
      </p:sp>
      <p:sp>
        <p:nvSpPr>
          <p:cNvPr id="126" name="Text Box 38">
            <a:extLst>
              <a:ext uri="{FF2B5EF4-FFF2-40B4-BE49-F238E27FC236}">
                <a16:creationId xmlns:a16="http://schemas.microsoft.com/office/drawing/2014/main" id="{1DFE5FBD-29E5-42CB-951D-0D903F8F5D94}"/>
              </a:ext>
            </a:extLst>
          </p:cNvPr>
          <p:cNvSpPr txBox="1">
            <a:spLocks noChangeArrowheads="1"/>
          </p:cNvSpPr>
          <p:nvPr/>
        </p:nvSpPr>
        <p:spPr bwMode="auto">
          <a:xfrm>
            <a:off x="6955624" y="2825347"/>
            <a:ext cx="362600"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fr-FR" sz="1200"/>
              <a:t>p4</a:t>
            </a:r>
            <a:endParaRPr lang="en-US" altLang="fr-FR"/>
          </a:p>
        </p:txBody>
      </p:sp>
      <p:sp>
        <p:nvSpPr>
          <p:cNvPr id="127" name="Text Box 39">
            <a:extLst>
              <a:ext uri="{FF2B5EF4-FFF2-40B4-BE49-F238E27FC236}">
                <a16:creationId xmlns:a16="http://schemas.microsoft.com/office/drawing/2014/main" id="{814643DC-E388-4925-8E8A-3003D728F61A}"/>
              </a:ext>
            </a:extLst>
          </p:cNvPr>
          <p:cNvSpPr txBox="1">
            <a:spLocks noChangeArrowheads="1"/>
          </p:cNvSpPr>
          <p:nvPr/>
        </p:nvSpPr>
        <p:spPr bwMode="auto">
          <a:xfrm>
            <a:off x="6955624" y="3796897"/>
            <a:ext cx="362600"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fr-FR" sz="1200"/>
              <a:t>p5</a:t>
            </a:r>
            <a:endParaRPr lang="en-US" altLang="fr-FR"/>
          </a:p>
        </p:txBody>
      </p:sp>
      <p:sp>
        <p:nvSpPr>
          <p:cNvPr id="128" name="Oval 40">
            <a:extLst>
              <a:ext uri="{FF2B5EF4-FFF2-40B4-BE49-F238E27FC236}">
                <a16:creationId xmlns:a16="http://schemas.microsoft.com/office/drawing/2014/main" id="{6AAEBC53-B825-44B7-BCC4-89F2699E6CDA}"/>
              </a:ext>
            </a:extLst>
          </p:cNvPr>
          <p:cNvSpPr>
            <a:spLocks noChangeArrowheads="1"/>
          </p:cNvSpPr>
          <p:nvPr/>
        </p:nvSpPr>
        <p:spPr bwMode="auto">
          <a:xfrm>
            <a:off x="6898474" y="2539595"/>
            <a:ext cx="342900" cy="342900"/>
          </a:xfrm>
          <a:prstGeom prst="ellipse">
            <a:avLst/>
          </a:prstGeom>
          <a:noFill/>
          <a:ln w="9525">
            <a:solidFill>
              <a:schemeClr val="tx1"/>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sz="1350"/>
          </a:p>
        </p:txBody>
      </p:sp>
      <p:sp>
        <p:nvSpPr>
          <p:cNvPr id="129" name="Text Box 41">
            <a:extLst>
              <a:ext uri="{FF2B5EF4-FFF2-40B4-BE49-F238E27FC236}">
                <a16:creationId xmlns:a16="http://schemas.microsoft.com/office/drawing/2014/main" id="{62E80934-659E-4BB3-8AA4-15A805DF94A6}"/>
              </a:ext>
            </a:extLst>
          </p:cNvPr>
          <p:cNvSpPr txBox="1">
            <a:spLocks noChangeArrowheads="1"/>
          </p:cNvSpPr>
          <p:nvPr/>
        </p:nvSpPr>
        <p:spPr bwMode="auto">
          <a:xfrm>
            <a:off x="6898474" y="2291947"/>
            <a:ext cx="421910"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fr-FR" sz="1200"/>
              <a:t>k=2</a:t>
            </a:r>
            <a:endParaRPr lang="en-US" altLang="fr-FR" sz="900"/>
          </a:p>
        </p:txBody>
      </p:sp>
      <p:sp>
        <p:nvSpPr>
          <p:cNvPr id="130" name="Text Box 42">
            <a:extLst>
              <a:ext uri="{FF2B5EF4-FFF2-40B4-BE49-F238E27FC236}">
                <a16:creationId xmlns:a16="http://schemas.microsoft.com/office/drawing/2014/main" id="{01245240-B944-4AF7-B665-427F9D269017}"/>
              </a:ext>
            </a:extLst>
          </p:cNvPr>
          <p:cNvSpPr txBox="1">
            <a:spLocks noChangeArrowheads="1"/>
          </p:cNvSpPr>
          <p:nvPr/>
        </p:nvSpPr>
        <p:spPr bwMode="auto">
          <a:xfrm>
            <a:off x="6955624" y="4349347"/>
            <a:ext cx="421910"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fr-FR" sz="1200"/>
              <a:t>k=2</a:t>
            </a:r>
            <a:endParaRPr lang="en-US" altLang="fr-FR" sz="900"/>
          </a:p>
        </p:txBody>
      </p:sp>
      <p:sp>
        <p:nvSpPr>
          <p:cNvPr id="131" name="Text Box 43">
            <a:extLst>
              <a:ext uri="{FF2B5EF4-FFF2-40B4-BE49-F238E27FC236}">
                <a16:creationId xmlns:a16="http://schemas.microsoft.com/office/drawing/2014/main" id="{05197618-FEBE-4F7D-9EE8-33A95D1D110C}"/>
              </a:ext>
            </a:extLst>
          </p:cNvPr>
          <p:cNvSpPr txBox="1">
            <a:spLocks noChangeArrowheads="1"/>
          </p:cNvSpPr>
          <p:nvPr/>
        </p:nvSpPr>
        <p:spPr bwMode="auto">
          <a:xfrm>
            <a:off x="6098374" y="3053947"/>
            <a:ext cx="64793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fr-FR" sz="1200"/>
              <a:t>accept</a:t>
            </a:r>
          </a:p>
        </p:txBody>
      </p:sp>
      <p:sp>
        <p:nvSpPr>
          <p:cNvPr id="132" name="Text Box 44">
            <a:extLst>
              <a:ext uri="{FF2B5EF4-FFF2-40B4-BE49-F238E27FC236}">
                <a16:creationId xmlns:a16="http://schemas.microsoft.com/office/drawing/2014/main" id="{AFB46403-F02A-463D-8D2A-AA15EA899552}"/>
              </a:ext>
            </a:extLst>
          </p:cNvPr>
          <p:cNvSpPr txBox="1">
            <a:spLocks noChangeArrowheads="1"/>
          </p:cNvSpPr>
          <p:nvPr/>
        </p:nvSpPr>
        <p:spPr bwMode="auto">
          <a:xfrm>
            <a:off x="7241374" y="2539597"/>
            <a:ext cx="810158"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fr-FR" sz="1200"/>
              <a:t>accepted</a:t>
            </a:r>
          </a:p>
        </p:txBody>
      </p:sp>
      <p:sp>
        <p:nvSpPr>
          <p:cNvPr id="133" name="Text Box 45">
            <a:extLst>
              <a:ext uri="{FF2B5EF4-FFF2-40B4-BE49-F238E27FC236}">
                <a16:creationId xmlns:a16="http://schemas.microsoft.com/office/drawing/2014/main" id="{F1F928DA-7F4C-4274-8CF5-71285E2BB934}"/>
              </a:ext>
            </a:extLst>
          </p:cNvPr>
          <p:cNvSpPr txBox="1">
            <a:spLocks noChangeArrowheads="1"/>
          </p:cNvSpPr>
          <p:nvPr/>
        </p:nvSpPr>
        <p:spPr bwMode="auto">
          <a:xfrm>
            <a:off x="7755726" y="3282547"/>
            <a:ext cx="813043"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fr-FR" sz="1200"/>
              <a:t>consume</a:t>
            </a:r>
          </a:p>
        </p:txBody>
      </p:sp>
      <p:sp>
        <p:nvSpPr>
          <p:cNvPr id="134" name="Text Box 46">
            <a:extLst>
              <a:ext uri="{FF2B5EF4-FFF2-40B4-BE49-F238E27FC236}">
                <a16:creationId xmlns:a16="http://schemas.microsoft.com/office/drawing/2014/main" id="{24A3A43A-BB38-4C4C-83F7-333E22F421A4}"/>
              </a:ext>
            </a:extLst>
          </p:cNvPr>
          <p:cNvSpPr txBox="1">
            <a:spLocks noChangeArrowheads="1"/>
          </p:cNvSpPr>
          <p:nvPr/>
        </p:nvSpPr>
        <p:spPr bwMode="auto">
          <a:xfrm>
            <a:off x="7286619" y="4129081"/>
            <a:ext cx="567207"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fr-FR" sz="1200"/>
              <a:t>ready</a:t>
            </a:r>
          </a:p>
        </p:txBody>
      </p:sp>
      <p:sp>
        <p:nvSpPr>
          <p:cNvPr id="135" name="Oval 47">
            <a:extLst>
              <a:ext uri="{FF2B5EF4-FFF2-40B4-BE49-F238E27FC236}">
                <a16:creationId xmlns:a16="http://schemas.microsoft.com/office/drawing/2014/main" id="{8E9ECB79-602E-4144-9227-96FC4B8CB06E}"/>
              </a:ext>
            </a:extLst>
          </p:cNvPr>
          <p:cNvSpPr>
            <a:spLocks noChangeArrowheads="1"/>
          </p:cNvSpPr>
          <p:nvPr/>
        </p:nvSpPr>
        <p:spPr bwMode="auto">
          <a:xfrm>
            <a:off x="7012774" y="4082645"/>
            <a:ext cx="114300" cy="114300"/>
          </a:xfrm>
          <a:prstGeom prst="ellipse">
            <a:avLst/>
          </a:prstGeom>
          <a:solidFill>
            <a:schemeClr val="tx1"/>
          </a:solidFill>
          <a:ln w="9525">
            <a:solidFill>
              <a:schemeClr val="tx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sz="1350"/>
          </a:p>
        </p:txBody>
      </p:sp>
      <p:sp>
        <p:nvSpPr>
          <p:cNvPr id="136" name="Oval 48">
            <a:extLst>
              <a:ext uri="{FF2B5EF4-FFF2-40B4-BE49-F238E27FC236}">
                <a16:creationId xmlns:a16="http://schemas.microsoft.com/office/drawing/2014/main" id="{D557D35D-FD58-4BCA-85D2-BA385D3556E4}"/>
              </a:ext>
            </a:extLst>
          </p:cNvPr>
          <p:cNvSpPr>
            <a:spLocks noChangeArrowheads="1"/>
          </p:cNvSpPr>
          <p:nvPr/>
        </p:nvSpPr>
        <p:spPr bwMode="auto">
          <a:xfrm>
            <a:off x="7127074" y="4196945"/>
            <a:ext cx="114300" cy="114300"/>
          </a:xfrm>
          <a:prstGeom prst="ellipse">
            <a:avLst/>
          </a:prstGeom>
          <a:solidFill>
            <a:schemeClr val="tx1"/>
          </a:solidFill>
          <a:ln w="9525">
            <a:solidFill>
              <a:schemeClr val="tx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sz="1350"/>
          </a:p>
        </p:txBody>
      </p:sp>
      <p:sp>
        <p:nvSpPr>
          <p:cNvPr id="137" name="Oval 49">
            <a:extLst>
              <a:ext uri="{FF2B5EF4-FFF2-40B4-BE49-F238E27FC236}">
                <a16:creationId xmlns:a16="http://schemas.microsoft.com/office/drawing/2014/main" id="{7FDBD1EB-D49E-41E3-85F3-E8216FAD70B9}"/>
              </a:ext>
            </a:extLst>
          </p:cNvPr>
          <p:cNvSpPr>
            <a:spLocks noChangeArrowheads="1"/>
          </p:cNvSpPr>
          <p:nvPr/>
        </p:nvSpPr>
        <p:spPr bwMode="auto">
          <a:xfrm>
            <a:off x="3583774" y="2711045"/>
            <a:ext cx="114300" cy="114300"/>
          </a:xfrm>
          <a:prstGeom prst="ellipse">
            <a:avLst/>
          </a:prstGeom>
          <a:solidFill>
            <a:schemeClr val="tx1"/>
          </a:solidFill>
          <a:ln w="9525">
            <a:solidFill>
              <a:schemeClr val="tx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sz="1350"/>
          </a:p>
        </p:txBody>
      </p:sp>
      <p:grpSp>
        <p:nvGrpSpPr>
          <p:cNvPr id="2" name="Group 50">
            <a:extLst>
              <a:ext uri="{FF2B5EF4-FFF2-40B4-BE49-F238E27FC236}">
                <a16:creationId xmlns:a16="http://schemas.microsoft.com/office/drawing/2014/main" id="{590203DF-1365-45A4-9004-4A7DF9A5AFF2}"/>
              </a:ext>
            </a:extLst>
          </p:cNvPr>
          <p:cNvGrpSpPr/>
          <p:nvPr/>
        </p:nvGrpSpPr>
        <p:grpSpPr>
          <a:xfrm>
            <a:off x="5183974" y="3225395"/>
            <a:ext cx="342900" cy="228600"/>
            <a:chOff x="2736" y="1824"/>
            <a:chExt cx="288" cy="192"/>
          </a:xfrm>
        </p:grpSpPr>
        <p:sp>
          <p:nvSpPr>
            <p:cNvPr id="139" name="Oval 51">
              <a:extLst>
                <a:ext uri="{FF2B5EF4-FFF2-40B4-BE49-F238E27FC236}">
                  <a16:creationId xmlns:a16="http://schemas.microsoft.com/office/drawing/2014/main" id="{4DD60D2A-1D41-42AA-8BFB-0FE5327F9B1D}"/>
                </a:ext>
              </a:extLst>
            </p:cNvPr>
            <p:cNvSpPr>
              <a:spLocks noChangeArrowheads="1"/>
            </p:cNvSpPr>
            <p:nvPr/>
          </p:nvSpPr>
          <p:spPr bwMode="auto">
            <a:xfrm>
              <a:off x="2832" y="1824"/>
              <a:ext cx="96" cy="96"/>
            </a:xfrm>
            <a:prstGeom prst="ellipse">
              <a:avLst/>
            </a:prstGeom>
            <a:solidFill>
              <a:schemeClr val="tx1"/>
            </a:solidFill>
            <a:ln w="9525">
              <a:solidFill>
                <a:schemeClr val="tx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sz="1350"/>
            </a:p>
          </p:txBody>
        </p:sp>
        <p:sp>
          <p:nvSpPr>
            <p:cNvPr id="140" name="Oval 52">
              <a:extLst>
                <a:ext uri="{FF2B5EF4-FFF2-40B4-BE49-F238E27FC236}">
                  <a16:creationId xmlns:a16="http://schemas.microsoft.com/office/drawing/2014/main" id="{574F0464-5E61-4D2E-B60D-829F4B29FFB0}"/>
                </a:ext>
              </a:extLst>
            </p:cNvPr>
            <p:cNvSpPr>
              <a:spLocks noChangeArrowheads="1"/>
            </p:cNvSpPr>
            <p:nvPr/>
          </p:nvSpPr>
          <p:spPr bwMode="auto">
            <a:xfrm>
              <a:off x="2928" y="1920"/>
              <a:ext cx="96" cy="96"/>
            </a:xfrm>
            <a:prstGeom prst="ellipse">
              <a:avLst/>
            </a:prstGeom>
            <a:solidFill>
              <a:schemeClr val="tx1"/>
            </a:solidFill>
            <a:ln w="9525">
              <a:solidFill>
                <a:schemeClr val="tx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sz="1350"/>
            </a:p>
          </p:txBody>
        </p:sp>
        <p:sp>
          <p:nvSpPr>
            <p:cNvPr id="141" name="Oval 53">
              <a:extLst>
                <a:ext uri="{FF2B5EF4-FFF2-40B4-BE49-F238E27FC236}">
                  <a16:creationId xmlns:a16="http://schemas.microsoft.com/office/drawing/2014/main" id="{3BA73429-2EE8-4F16-8246-59C4BEDF5B3C}"/>
                </a:ext>
              </a:extLst>
            </p:cNvPr>
            <p:cNvSpPr>
              <a:spLocks noChangeArrowheads="1"/>
            </p:cNvSpPr>
            <p:nvPr/>
          </p:nvSpPr>
          <p:spPr bwMode="auto">
            <a:xfrm>
              <a:off x="2736" y="1920"/>
              <a:ext cx="96" cy="96"/>
            </a:xfrm>
            <a:prstGeom prst="ellipse">
              <a:avLst/>
            </a:prstGeom>
            <a:solidFill>
              <a:schemeClr val="tx1"/>
            </a:solidFill>
            <a:ln w="9525">
              <a:solidFill>
                <a:schemeClr val="tx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sz="1350"/>
            </a:p>
          </p:txBody>
        </p:sp>
      </p:grpSp>
      <p:sp>
        <p:nvSpPr>
          <p:cNvPr id="142" name="Oval 54">
            <a:extLst>
              <a:ext uri="{FF2B5EF4-FFF2-40B4-BE49-F238E27FC236}">
                <a16:creationId xmlns:a16="http://schemas.microsoft.com/office/drawing/2014/main" id="{879D68BD-BE20-4267-B952-011E744BAC03}"/>
              </a:ext>
            </a:extLst>
          </p:cNvPr>
          <p:cNvSpPr>
            <a:spLocks noChangeArrowheads="1"/>
          </p:cNvSpPr>
          <p:nvPr/>
        </p:nvSpPr>
        <p:spPr bwMode="auto">
          <a:xfrm>
            <a:off x="3583774" y="4082645"/>
            <a:ext cx="114300" cy="114300"/>
          </a:xfrm>
          <a:prstGeom prst="ellipse">
            <a:avLst/>
          </a:prstGeom>
          <a:solidFill>
            <a:schemeClr val="tx1"/>
          </a:solidFill>
          <a:ln w="9525">
            <a:solidFill>
              <a:schemeClr val="tx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sz="1350"/>
          </a:p>
        </p:txBody>
      </p:sp>
      <p:sp>
        <p:nvSpPr>
          <p:cNvPr id="143" name="Text Box 55">
            <a:extLst>
              <a:ext uri="{FF2B5EF4-FFF2-40B4-BE49-F238E27FC236}">
                <a16:creationId xmlns:a16="http://schemas.microsoft.com/office/drawing/2014/main" id="{B7411927-B36C-4672-ADB4-AD85C4C6B647}"/>
              </a:ext>
            </a:extLst>
          </p:cNvPr>
          <p:cNvSpPr txBox="1">
            <a:spLocks noChangeArrowheads="1"/>
          </p:cNvSpPr>
          <p:nvPr/>
        </p:nvSpPr>
        <p:spPr bwMode="auto">
          <a:xfrm>
            <a:off x="3183725" y="4768445"/>
            <a:ext cx="111915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fr-FR"/>
              <a:t>Producer</a:t>
            </a:r>
          </a:p>
        </p:txBody>
      </p:sp>
      <p:sp>
        <p:nvSpPr>
          <p:cNvPr id="144" name="Text Box 56">
            <a:extLst>
              <a:ext uri="{FF2B5EF4-FFF2-40B4-BE49-F238E27FC236}">
                <a16:creationId xmlns:a16="http://schemas.microsoft.com/office/drawing/2014/main" id="{00BA46F4-7BFF-46AB-9A0E-2F1CE600D817}"/>
              </a:ext>
            </a:extLst>
          </p:cNvPr>
          <p:cNvSpPr txBox="1">
            <a:spLocks noChangeArrowheads="1"/>
          </p:cNvSpPr>
          <p:nvPr/>
        </p:nvSpPr>
        <p:spPr bwMode="auto">
          <a:xfrm>
            <a:off x="6555575" y="4768445"/>
            <a:ext cx="134370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fr-FR"/>
              <a:t>Consumers</a:t>
            </a:r>
          </a:p>
        </p:txBody>
      </p:sp>
      <p:sp>
        <p:nvSpPr>
          <p:cNvPr id="145" name="Rectangle 57">
            <a:extLst>
              <a:ext uri="{FF2B5EF4-FFF2-40B4-BE49-F238E27FC236}">
                <a16:creationId xmlns:a16="http://schemas.microsoft.com/office/drawing/2014/main" id="{8B2FAB41-C2BD-467A-A65D-D56566367941}"/>
              </a:ext>
            </a:extLst>
          </p:cNvPr>
          <p:cNvSpPr>
            <a:spLocks noChangeArrowheads="1"/>
          </p:cNvSpPr>
          <p:nvPr/>
        </p:nvSpPr>
        <p:spPr bwMode="auto">
          <a:xfrm>
            <a:off x="2955124" y="3282545"/>
            <a:ext cx="171450" cy="228600"/>
          </a:xfrm>
          <a:prstGeom prst="rect">
            <a:avLst/>
          </a:prstGeom>
          <a:solidFill>
            <a:schemeClr val="accent2"/>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sz="1350"/>
          </a:p>
        </p:txBody>
      </p:sp>
      <p:sp>
        <p:nvSpPr>
          <p:cNvPr id="146" name="Rectangle 58">
            <a:extLst>
              <a:ext uri="{FF2B5EF4-FFF2-40B4-BE49-F238E27FC236}">
                <a16:creationId xmlns:a16="http://schemas.microsoft.com/office/drawing/2014/main" id="{C83569FB-62E5-49D6-A3F1-04630E497632}"/>
              </a:ext>
            </a:extLst>
          </p:cNvPr>
          <p:cNvSpPr>
            <a:spLocks noChangeArrowheads="1"/>
          </p:cNvSpPr>
          <p:nvPr/>
        </p:nvSpPr>
        <p:spPr bwMode="auto">
          <a:xfrm>
            <a:off x="4155274" y="3282545"/>
            <a:ext cx="171450" cy="228600"/>
          </a:xfrm>
          <a:prstGeom prst="rect">
            <a:avLst/>
          </a:prstGeom>
          <a:solidFill>
            <a:schemeClr val="accent2"/>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sz="1350"/>
          </a:p>
        </p:txBody>
      </p:sp>
      <p:sp>
        <p:nvSpPr>
          <p:cNvPr id="147" name="Rectangle 59">
            <a:extLst>
              <a:ext uri="{FF2B5EF4-FFF2-40B4-BE49-F238E27FC236}">
                <a16:creationId xmlns:a16="http://schemas.microsoft.com/office/drawing/2014/main" id="{464A472E-A708-44B7-96AE-76DA77644A6B}"/>
              </a:ext>
            </a:extLst>
          </p:cNvPr>
          <p:cNvSpPr>
            <a:spLocks noChangeArrowheads="1"/>
          </p:cNvSpPr>
          <p:nvPr/>
        </p:nvSpPr>
        <p:spPr bwMode="auto">
          <a:xfrm>
            <a:off x="2955124" y="3282545"/>
            <a:ext cx="171450" cy="228600"/>
          </a:xfrm>
          <a:prstGeom prst="rect">
            <a:avLst/>
          </a:prstGeom>
          <a:solidFill>
            <a:schemeClr val="accent2"/>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sz="1350"/>
          </a:p>
        </p:txBody>
      </p:sp>
      <p:grpSp>
        <p:nvGrpSpPr>
          <p:cNvPr id="4" name="Group 60">
            <a:extLst>
              <a:ext uri="{FF2B5EF4-FFF2-40B4-BE49-F238E27FC236}">
                <a16:creationId xmlns:a16="http://schemas.microsoft.com/office/drawing/2014/main" id="{7300E924-83BB-428C-B9F9-C4C07FCB63AC}"/>
              </a:ext>
            </a:extLst>
          </p:cNvPr>
          <p:cNvGrpSpPr/>
          <p:nvPr/>
        </p:nvGrpSpPr>
        <p:grpSpPr>
          <a:xfrm>
            <a:off x="5183974" y="3225395"/>
            <a:ext cx="228600" cy="228600"/>
            <a:chOff x="2736" y="1824"/>
            <a:chExt cx="192" cy="192"/>
          </a:xfrm>
        </p:grpSpPr>
        <p:sp>
          <p:nvSpPr>
            <p:cNvPr id="149" name="Oval 61">
              <a:extLst>
                <a:ext uri="{FF2B5EF4-FFF2-40B4-BE49-F238E27FC236}">
                  <a16:creationId xmlns:a16="http://schemas.microsoft.com/office/drawing/2014/main" id="{E9F062C2-68A3-46D4-AE77-2A8E12F9B763}"/>
                </a:ext>
              </a:extLst>
            </p:cNvPr>
            <p:cNvSpPr>
              <a:spLocks noChangeArrowheads="1"/>
            </p:cNvSpPr>
            <p:nvPr/>
          </p:nvSpPr>
          <p:spPr bwMode="auto">
            <a:xfrm>
              <a:off x="2832" y="1824"/>
              <a:ext cx="96" cy="96"/>
            </a:xfrm>
            <a:prstGeom prst="ellipse">
              <a:avLst/>
            </a:prstGeom>
            <a:solidFill>
              <a:schemeClr val="bg1"/>
            </a:solidFill>
            <a:ln w="9525">
              <a:solidFill>
                <a:schemeClr val="bg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sz="1350"/>
            </a:p>
          </p:txBody>
        </p:sp>
        <p:sp>
          <p:nvSpPr>
            <p:cNvPr id="150" name="Oval 62">
              <a:extLst>
                <a:ext uri="{FF2B5EF4-FFF2-40B4-BE49-F238E27FC236}">
                  <a16:creationId xmlns:a16="http://schemas.microsoft.com/office/drawing/2014/main" id="{4D99EB84-1CFF-49D6-A8D5-407F9E086002}"/>
                </a:ext>
              </a:extLst>
            </p:cNvPr>
            <p:cNvSpPr>
              <a:spLocks noChangeArrowheads="1"/>
            </p:cNvSpPr>
            <p:nvPr/>
          </p:nvSpPr>
          <p:spPr bwMode="auto">
            <a:xfrm>
              <a:off x="2736" y="1920"/>
              <a:ext cx="96" cy="96"/>
            </a:xfrm>
            <a:prstGeom prst="ellipse">
              <a:avLst/>
            </a:prstGeom>
            <a:solidFill>
              <a:schemeClr val="bg1"/>
            </a:solidFill>
            <a:ln w="9525">
              <a:solidFill>
                <a:schemeClr val="bg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sz="1350"/>
            </a:p>
          </p:txBody>
        </p:sp>
      </p:grpSp>
      <p:sp>
        <p:nvSpPr>
          <p:cNvPr id="151" name="Rectangle 63">
            <a:extLst>
              <a:ext uri="{FF2B5EF4-FFF2-40B4-BE49-F238E27FC236}">
                <a16:creationId xmlns:a16="http://schemas.microsoft.com/office/drawing/2014/main" id="{BEB31503-1210-47B5-AA8B-34CDFA26FA40}"/>
              </a:ext>
            </a:extLst>
          </p:cNvPr>
          <p:cNvSpPr>
            <a:spLocks noChangeArrowheads="1"/>
          </p:cNvSpPr>
          <p:nvPr/>
        </p:nvSpPr>
        <p:spPr bwMode="auto">
          <a:xfrm>
            <a:off x="6384124" y="3282545"/>
            <a:ext cx="171450" cy="228600"/>
          </a:xfrm>
          <a:prstGeom prst="rect">
            <a:avLst/>
          </a:prstGeom>
          <a:solidFill>
            <a:schemeClr val="accent2"/>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sz="1350"/>
          </a:p>
        </p:txBody>
      </p:sp>
      <p:sp>
        <p:nvSpPr>
          <p:cNvPr id="152" name="Oval 64">
            <a:extLst>
              <a:ext uri="{FF2B5EF4-FFF2-40B4-BE49-F238E27FC236}">
                <a16:creationId xmlns:a16="http://schemas.microsoft.com/office/drawing/2014/main" id="{AFC972B0-E910-4372-9B24-921B0521E816}"/>
              </a:ext>
            </a:extLst>
          </p:cNvPr>
          <p:cNvSpPr>
            <a:spLocks noChangeArrowheads="1"/>
          </p:cNvSpPr>
          <p:nvPr/>
        </p:nvSpPr>
        <p:spPr bwMode="auto">
          <a:xfrm>
            <a:off x="7069924" y="2653895"/>
            <a:ext cx="114300" cy="114300"/>
          </a:xfrm>
          <a:prstGeom prst="ellipse">
            <a:avLst/>
          </a:prstGeom>
          <a:solidFill>
            <a:schemeClr val="tx1"/>
          </a:solidFill>
          <a:ln w="9525">
            <a:solidFill>
              <a:schemeClr val="tx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sz="1350"/>
          </a:p>
        </p:txBody>
      </p:sp>
      <p:sp>
        <p:nvSpPr>
          <p:cNvPr id="153" name="Oval 65">
            <a:extLst>
              <a:ext uri="{FF2B5EF4-FFF2-40B4-BE49-F238E27FC236}">
                <a16:creationId xmlns:a16="http://schemas.microsoft.com/office/drawing/2014/main" id="{18A84F07-2DCB-4B90-B5D0-39CD66E9B1B4}"/>
              </a:ext>
            </a:extLst>
          </p:cNvPr>
          <p:cNvSpPr>
            <a:spLocks noChangeArrowheads="1"/>
          </p:cNvSpPr>
          <p:nvPr/>
        </p:nvSpPr>
        <p:spPr bwMode="auto">
          <a:xfrm>
            <a:off x="3640924" y="2653895"/>
            <a:ext cx="114300" cy="114300"/>
          </a:xfrm>
          <a:prstGeom prst="ellipse">
            <a:avLst/>
          </a:prstGeom>
          <a:solidFill>
            <a:schemeClr val="tx1"/>
          </a:solidFill>
          <a:ln w="9525">
            <a:solidFill>
              <a:schemeClr val="tx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sz="1350"/>
          </a:p>
        </p:txBody>
      </p:sp>
      <p:sp>
        <p:nvSpPr>
          <p:cNvPr id="154" name="Oval 66">
            <a:extLst>
              <a:ext uri="{FF2B5EF4-FFF2-40B4-BE49-F238E27FC236}">
                <a16:creationId xmlns:a16="http://schemas.microsoft.com/office/drawing/2014/main" id="{5CD3360C-9931-40B5-90E7-33ACEE981D91}"/>
              </a:ext>
            </a:extLst>
          </p:cNvPr>
          <p:cNvSpPr>
            <a:spLocks noChangeArrowheads="1"/>
          </p:cNvSpPr>
          <p:nvPr/>
        </p:nvSpPr>
        <p:spPr bwMode="auto">
          <a:xfrm>
            <a:off x="3640924" y="2653895"/>
            <a:ext cx="114300" cy="114300"/>
          </a:xfrm>
          <a:prstGeom prst="ellipse">
            <a:avLst/>
          </a:prstGeom>
          <a:solidFill>
            <a:schemeClr val="bg1"/>
          </a:solidFill>
          <a:ln w="9525">
            <a:solidFill>
              <a:schemeClr val="bg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sz="1350"/>
          </a:p>
        </p:txBody>
      </p:sp>
      <p:sp>
        <p:nvSpPr>
          <p:cNvPr id="155" name="Rectangle 67">
            <a:extLst>
              <a:ext uri="{FF2B5EF4-FFF2-40B4-BE49-F238E27FC236}">
                <a16:creationId xmlns:a16="http://schemas.microsoft.com/office/drawing/2014/main" id="{D29F2261-305B-4E85-B0BE-780A9635E4EC}"/>
              </a:ext>
            </a:extLst>
          </p:cNvPr>
          <p:cNvSpPr>
            <a:spLocks noChangeArrowheads="1"/>
          </p:cNvSpPr>
          <p:nvPr/>
        </p:nvSpPr>
        <p:spPr bwMode="auto">
          <a:xfrm>
            <a:off x="4155274" y="3282545"/>
            <a:ext cx="171450" cy="228600"/>
          </a:xfrm>
          <a:prstGeom prst="rect">
            <a:avLst/>
          </a:prstGeom>
          <a:solidFill>
            <a:schemeClr val="accent2"/>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sz="1350"/>
          </a:p>
        </p:txBody>
      </p:sp>
      <p:grpSp>
        <p:nvGrpSpPr>
          <p:cNvPr id="5" name="Group 68">
            <a:extLst>
              <a:ext uri="{FF2B5EF4-FFF2-40B4-BE49-F238E27FC236}">
                <a16:creationId xmlns:a16="http://schemas.microsoft.com/office/drawing/2014/main" id="{1E9076B9-3BD9-4A97-BDF8-BB913427B5A4}"/>
              </a:ext>
            </a:extLst>
          </p:cNvPr>
          <p:cNvGrpSpPr/>
          <p:nvPr/>
        </p:nvGrpSpPr>
        <p:grpSpPr>
          <a:xfrm>
            <a:off x="5183974" y="3225395"/>
            <a:ext cx="228600" cy="342900"/>
            <a:chOff x="2736" y="1824"/>
            <a:chExt cx="192" cy="288"/>
          </a:xfrm>
        </p:grpSpPr>
        <p:sp>
          <p:nvSpPr>
            <p:cNvPr id="157" name="Oval 69">
              <a:extLst>
                <a:ext uri="{FF2B5EF4-FFF2-40B4-BE49-F238E27FC236}">
                  <a16:creationId xmlns:a16="http://schemas.microsoft.com/office/drawing/2014/main" id="{E204B127-CB69-45B6-8BA7-66F6646D269F}"/>
                </a:ext>
              </a:extLst>
            </p:cNvPr>
            <p:cNvSpPr>
              <a:spLocks noChangeArrowheads="1"/>
            </p:cNvSpPr>
            <p:nvPr/>
          </p:nvSpPr>
          <p:spPr bwMode="auto">
            <a:xfrm>
              <a:off x="2832" y="1824"/>
              <a:ext cx="96" cy="96"/>
            </a:xfrm>
            <a:prstGeom prst="ellipse">
              <a:avLst/>
            </a:prstGeom>
            <a:solidFill>
              <a:schemeClr val="tx1"/>
            </a:solidFill>
            <a:ln w="9525">
              <a:solidFill>
                <a:schemeClr val="tx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sz="1350"/>
            </a:p>
          </p:txBody>
        </p:sp>
        <p:sp>
          <p:nvSpPr>
            <p:cNvPr id="158" name="Oval 70">
              <a:extLst>
                <a:ext uri="{FF2B5EF4-FFF2-40B4-BE49-F238E27FC236}">
                  <a16:creationId xmlns:a16="http://schemas.microsoft.com/office/drawing/2014/main" id="{7EA3E8F2-A525-4F65-B0F9-ECAF947B0AA7}"/>
                </a:ext>
              </a:extLst>
            </p:cNvPr>
            <p:cNvSpPr>
              <a:spLocks noChangeArrowheads="1"/>
            </p:cNvSpPr>
            <p:nvPr/>
          </p:nvSpPr>
          <p:spPr bwMode="auto">
            <a:xfrm>
              <a:off x="2832" y="2016"/>
              <a:ext cx="96" cy="96"/>
            </a:xfrm>
            <a:prstGeom prst="ellipse">
              <a:avLst/>
            </a:prstGeom>
            <a:solidFill>
              <a:schemeClr val="tx1"/>
            </a:solidFill>
            <a:ln w="9525">
              <a:solidFill>
                <a:schemeClr val="tx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sz="1350"/>
            </a:p>
          </p:txBody>
        </p:sp>
        <p:sp>
          <p:nvSpPr>
            <p:cNvPr id="159" name="Oval 71">
              <a:extLst>
                <a:ext uri="{FF2B5EF4-FFF2-40B4-BE49-F238E27FC236}">
                  <a16:creationId xmlns:a16="http://schemas.microsoft.com/office/drawing/2014/main" id="{68D46E36-D15C-4594-B620-F82D3A2EB7CA}"/>
                </a:ext>
              </a:extLst>
            </p:cNvPr>
            <p:cNvSpPr>
              <a:spLocks noChangeArrowheads="1"/>
            </p:cNvSpPr>
            <p:nvPr/>
          </p:nvSpPr>
          <p:spPr bwMode="auto">
            <a:xfrm>
              <a:off x="2736" y="1920"/>
              <a:ext cx="96" cy="96"/>
            </a:xfrm>
            <a:prstGeom prst="ellipse">
              <a:avLst/>
            </a:prstGeom>
            <a:solidFill>
              <a:schemeClr val="tx1"/>
            </a:solidFill>
            <a:ln w="9525">
              <a:solidFill>
                <a:schemeClr val="tx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sz="1350"/>
            </a:p>
          </p:txBody>
        </p:sp>
      </p:grpSp>
      <p:sp>
        <p:nvSpPr>
          <p:cNvPr id="160" name="Oval 72">
            <a:extLst>
              <a:ext uri="{FF2B5EF4-FFF2-40B4-BE49-F238E27FC236}">
                <a16:creationId xmlns:a16="http://schemas.microsoft.com/office/drawing/2014/main" id="{6F29B895-5630-4FC1-B75B-6D10864B3643}"/>
              </a:ext>
            </a:extLst>
          </p:cNvPr>
          <p:cNvSpPr>
            <a:spLocks noChangeArrowheads="1"/>
          </p:cNvSpPr>
          <p:nvPr/>
        </p:nvSpPr>
        <p:spPr bwMode="auto">
          <a:xfrm>
            <a:off x="7012774" y="4082645"/>
            <a:ext cx="114300" cy="114300"/>
          </a:xfrm>
          <a:prstGeom prst="ellipse">
            <a:avLst/>
          </a:prstGeom>
          <a:solidFill>
            <a:schemeClr val="bg1"/>
          </a:solidFill>
          <a:ln w="9525">
            <a:solidFill>
              <a:schemeClr val="bg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sz="1350"/>
          </a:p>
        </p:txBody>
      </p:sp>
      <p:sp>
        <p:nvSpPr>
          <p:cNvPr id="161" name="Oval 73">
            <a:extLst>
              <a:ext uri="{FF2B5EF4-FFF2-40B4-BE49-F238E27FC236}">
                <a16:creationId xmlns:a16="http://schemas.microsoft.com/office/drawing/2014/main" id="{F35241AB-2458-42A3-AE2D-5698F44261BE}"/>
              </a:ext>
            </a:extLst>
          </p:cNvPr>
          <p:cNvSpPr>
            <a:spLocks noChangeArrowheads="1"/>
          </p:cNvSpPr>
          <p:nvPr/>
        </p:nvSpPr>
        <p:spPr bwMode="auto">
          <a:xfrm>
            <a:off x="3640924" y="4139795"/>
            <a:ext cx="114300" cy="114300"/>
          </a:xfrm>
          <a:prstGeom prst="ellipse">
            <a:avLst/>
          </a:prstGeom>
          <a:solidFill>
            <a:schemeClr val="tx1"/>
          </a:solidFill>
          <a:ln w="9525">
            <a:solidFill>
              <a:schemeClr val="tx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sz="1350"/>
          </a:p>
        </p:txBody>
      </p:sp>
      <p:grpSp>
        <p:nvGrpSpPr>
          <p:cNvPr id="6" name="Group 74">
            <a:extLst>
              <a:ext uri="{FF2B5EF4-FFF2-40B4-BE49-F238E27FC236}">
                <a16:creationId xmlns:a16="http://schemas.microsoft.com/office/drawing/2014/main" id="{DFCB2E13-5342-44D9-A6D7-B61BD3CB5DF8}"/>
              </a:ext>
            </a:extLst>
          </p:cNvPr>
          <p:cNvGrpSpPr/>
          <p:nvPr/>
        </p:nvGrpSpPr>
        <p:grpSpPr>
          <a:xfrm>
            <a:off x="5298274" y="3225395"/>
            <a:ext cx="228600" cy="228600"/>
            <a:chOff x="2832" y="1824"/>
            <a:chExt cx="192" cy="192"/>
          </a:xfrm>
        </p:grpSpPr>
        <p:sp>
          <p:nvSpPr>
            <p:cNvPr id="163" name="Oval 75">
              <a:extLst>
                <a:ext uri="{FF2B5EF4-FFF2-40B4-BE49-F238E27FC236}">
                  <a16:creationId xmlns:a16="http://schemas.microsoft.com/office/drawing/2014/main" id="{39A9E917-7CF2-4E54-A158-9A129C925B45}"/>
                </a:ext>
              </a:extLst>
            </p:cNvPr>
            <p:cNvSpPr>
              <a:spLocks noChangeArrowheads="1"/>
            </p:cNvSpPr>
            <p:nvPr/>
          </p:nvSpPr>
          <p:spPr bwMode="auto">
            <a:xfrm>
              <a:off x="2832" y="1824"/>
              <a:ext cx="96" cy="96"/>
            </a:xfrm>
            <a:prstGeom prst="ellipse">
              <a:avLst/>
            </a:prstGeom>
            <a:solidFill>
              <a:schemeClr val="bg1"/>
            </a:solidFill>
            <a:ln w="9525">
              <a:solidFill>
                <a:schemeClr val="bg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sz="1350"/>
            </a:p>
          </p:txBody>
        </p:sp>
        <p:sp>
          <p:nvSpPr>
            <p:cNvPr id="164" name="Oval 76">
              <a:extLst>
                <a:ext uri="{FF2B5EF4-FFF2-40B4-BE49-F238E27FC236}">
                  <a16:creationId xmlns:a16="http://schemas.microsoft.com/office/drawing/2014/main" id="{5F0595FC-7391-4976-9FBB-482938BE326C}"/>
                </a:ext>
              </a:extLst>
            </p:cNvPr>
            <p:cNvSpPr>
              <a:spLocks noChangeArrowheads="1"/>
            </p:cNvSpPr>
            <p:nvPr/>
          </p:nvSpPr>
          <p:spPr bwMode="auto">
            <a:xfrm>
              <a:off x="2928" y="1920"/>
              <a:ext cx="96" cy="96"/>
            </a:xfrm>
            <a:prstGeom prst="ellipse">
              <a:avLst/>
            </a:prstGeom>
            <a:solidFill>
              <a:schemeClr val="bg1"/>
            </a:solidFill>
            <a:ln w="9525">
              <a:solidFill>
                <a:schemeClr val="bg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sz="1350"/>
            </a:p>
          </p:txBody>
        </p:sp>
      </p:grpSp>
      <p:sp>
        <p:nvSpPr>
          <p:cNvPr id="165" name="Oval 77">
            <a:extLst>
              <a:ext uri="{FF2B5EF4-FFF2-40B4-BE49-F238E27FC236}">
                <a16:creationId xmlns:a16="http://schemas.microsoft.com/office/drawing/2014/main" id="{0E3ACF5F-DBCD-4CE5-B143-FCBCA02A9564}"/>
              </a:ext>
            </a:extLst>
          </p:cNvPr>
          <p:cNvSpPr>
            <a:spLocks noChangeArrowheads="1"/>
          </p:cNvSpPr>
          <p:nvPr/>
        </p:nvSpPr>
        <p:spPr bwMode="auto">
          <a:xfrm>
            <a:off x="7127074" y="4196945"/>
            <a:ext cx="114300" cy="114300"/>
          </a:xfrm>
          <a:prstGeom prst="ellipse">
            <a:avLst/>
          </a:prstGeom>
          <a:solidFill>
            <a:schemeClr val="bg1"/>
          </a:solidFill>
          <a:ln w="9525">
            <a:solidFill>
              <a:schemeClr val="bg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sz="1350"/>
          </a:p>
        </p:txBody>
      </p:sp>
      <p:sp>
        <p:nvSpPr>
          <p:cNvPr id="166" name="Rectangle 78">
            <a:extLst>
              <a:ext uri="{FF2B5EF4-FFF2-40B4-BE49-F238E27FC236}">
                <a16:creationId xmlns:a16="http://schemas.microsoft.com/office/drawing/2014/main" id="{333EB7D8-519B-401F-9657-3CB728F3C7CB}"/>
              </a:ext>
            </a:extLst>
          </p:cNvPr>
          <p:cNvSpPr>
            <a:spLocks noChangeArrowheads="1"/>
          </p:cNvSpPr>
          <p:nvPr/>
        </p:nvSpPr>
        <p:spPr bwMode="auto">
          <a:xfrm>
            <a:off x="6384124" y="3282545"/>
            <a:ext cx="171450" cy="228600"/>
          </a:xfrm>
          <a:prstGeom prst="rect">
            <a:avLst/>
          </a:prstGeom>
          <a:solidFill>
            <a:schemeClr val="accent2"/>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sz="1350"/>
          </a:p>
        </p:txBody>
      </p:sp>
      <p:sp>
        <p:nvSpPr>
          <p:cNvPr id="167" name="Oval 79">
            <a:extLst>
              <a:ext uri="{FF2B5EF4-FFF2-40B4-BE49-F238E27FC236}">
                <a16:creationId xmlns:a16="http://schemas.microsoft.com/office/drawing/2014/main" id="{CAD33E02-1A36-4E45-A3C6-E9AD2AB6164D}"/>
              </a:ext>
            </a:extLst>
          </p:cNvPr>
          <p:cNvSpPr>
            <a:spLocks noChangeArrowheads="1"/>
          </p:cNvSpPr>
          <p:nvPr/>
        </p:nvSpPr>
        <p:spPr bwMode="auto">
          <a:xfrm>
            <a:off x="6955624" y="2653895"/>
            <a:ext cx="114300" cy="114300"/>
          </a:xfrm>
          <a:prstGeom prst="ellipse">
            <a:avLst/>
          </a:prstGeom>
          <a:solidFill>
            <a:schemeClr val="tx1"/>
          </a:solidFill>
          <a:ln w="9525">
            <a:solidFill>
              <a:schemeClr val="tx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sz="1350"/>
          </a:p>
        </p:txBody>
      </p:sp>
      <p:sp>
        <p:nvSpPr>
          <p:cNvPr id="168" name="Oval 80">
            <a:extLst>
              <a:ext uri="{FF2B5EF4-FFF2-40B4-BE49-F238E27FC236}">
                <a16:creationId xmlns:a16="http://schemas.microsoft.com/office/drawing/2014/main" id="{38FA7027-EC81-42D8-B9E5-E74D864EF4F2}"/>
              </a:ext>
            </a:extLst>
          </p:cNvPr>
          <p:cNvSpPr>
            <a:spLocks noChangeArrowheads="1"/>
          </p:cNvSpPr>
          <p:nvPr/>
        </p:nvSpPr>
        <p:spPr bwMode="auto">
          <a:xfrm>
            <a:off x="3640924" y="4139795"/>
            <a:ext cx="114300" cy="114300"/>
          </a:xfrm>
          <a:prstGeom prst="ellipse">
            <a:avLst/>
          </a:prstGeom>
          <a:solidFill>
            <a:schemeClr val="bg1"/>
          </a:solidFill>
          <a:ln w="9525">
            <a:solidFill>
              <a:schemeClr val="bg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sz="1350"/>
          </a:p>
        </p:txBody>
      </p:sp>
      <p:sp>
        <p:nvSpPr>
          <p:cNvPr id="169" name="Rectangle 81">
            <a:extLst>
              <a:ext uri="{FF2B5EF4-FFF2-40B4-BE49-F238E27FC236}">
                <a16:creationId xmlns:a16="http://schemas.microsoft.com/office/drawing/2014/main" id="{2400D4EC-E9C7-4112-8480-A121009C5408}"/>
              </a:ext>
            </a:extLst>
          </p:cNvPr>
          <p:cNvSpPr>
            <a:spLocks noChangeArrowheads="1"/>
          </p:cNvSpPr>
          <p:nvPr/>
        </p:nvSpPr>
        <p:spPr bwMode="auto">
          <a:xfrm>
            <a:off x="2955124" y="3282545"/>
            <a:ext cx="171450" cy="228600"/>
          </a:xfrm>
          <a:prstGeom prst="rect">
            <a:avLst/>
          </a:prstGeom>
          <a:solidFill>
            <a:schemeClr val="accent2"/>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sz="1350"/>
          </a:p>
        </p:txBody>
      </p:sp>
      <p:sp>
        <p:nvSpPr>
          <p:cNvPr id="170" name="Oval 82">
            <a:extLst>
              <a:ext uri="{FF2B5EF4-FFF2-40B4-BE49-F238E27FC236}">
                <a16:creationId xmlns:a16="http://schemas.microsoft.com/office/drawing/2014/main" id="{AF6A6A03-99BF-459C-891C-08583249B12A}"/>
              </a:ext>
            </a:extLst>
          </p:cNvPr>
          <p:cNvSpPr>
            <a:spLocks noChangeArrowheads="1"/>
          </p:cNvSpPr>
          <p:nvPr/>
        </p:nvSpPr>
        <p:spPr bwMode="auto">
          <a:xfrm>
            <a:off x="3640924" y="2653895"/>
            <a:ext cx="114300" cy="114300"/>
          </a:xfrm>
          <a:prstGeom prst="ellipse">
            <a:avLst/>
          </a:prstGeom>
          <a:solidFill>
            <a:schemeClr val="tx1"/>
          </a:solidFill>
          <a:ln w="9525">
            <a:solidFill>
              <a:schemeClr val="tx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sz="1350"/>
          </a:p>
        </p:txBody>
      </p:sp>
      <p:sp>
        <p:nvSpPr>
          <p:cNvPr id="171" name="Rectangle 83">
            <a:extLst>
              <a:ext uri="{FF2B5EF4-FFF2-40B4-BE49-F238E27FC236}">
                <a16:creationId xmlns:a16="http://schemas.microsoft.com/office/drawing/2014/main" id="{077581EF-E2B5-4A3C-9F78-78BCCDEE55BC}"/>
              </a:ext>
            </a:extLst>
          </p:cNvPr>
          <p:cNvSpPr>
            <a:spLocks noChangeArrowheads="1"/>
          </p:cNvSpPr>
          <p:nvPr/>
        </p:nvSpPr>
        <p:spPr bwMode="auto">
          <a:xfrm>
            <a:off x="4155274" y="3282545"/>
            <a:ext cx="171450" cy="228600"/>
          </a:xfrm>
          <a:prstGeom prst="rect">
            <a:avLst/>
          </a:prstGeom>
          <a:solidFill>
            <a:schemeClr val="accent2"/>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sz="1350"/>
          </a:p>
        </p:txBody>
      </p:sp>
      <p:grpSp>
        <p:nvGrpSpPr>
          <p:cNvPr id="7" name="Group 84">
            <a:extLst>
              <a:ext uri="{FF2B5EF4-FFF2-40B4-BE49-F238E27FC236}">
                <a16:creationId xmlns:a16="http://schemas.microsoft.com/office/drawing/2014/main" id="{D7EAEE9B-CCAF-4031-A7B8-DE21A6A5FD1C}"/>
              </a:ext>
            </a:extLst>
          </p:cNvPr>
          <p:cNvGrpSpPr/>
          <p:nvPr/>
        </p:nvGrpSpPr>
        <p:grpSpPr>
          <a:xfrm>
            <a:off x="5241124" y="3225395"/>
            <a:ext cx="285750" cy="228600"/>
            <a:chOff x="2784" y="1824"/>
            <a:chExt cx="240" cy="192"/>
          </a:xfrm>
        </p:grpSpPr>
        <p:sp>
          <p:nvSpPr>
            <p:cNvPr id="173" name="Oval 85">
              <a:extLst>
                <a:ext uri="{FF2B5EF4-FFF2-40B4-BE49-F238E27FC236}">
                  <a16:creationId xmlns:a16="http://schemas.microsoft.com/office/drawing/2014/main" id="{E2097B3B-452A-42C4-BB6E-B87378FE6C60}"/>
                </a:ext>
              </a:extLst>
            </p:cNvPr>
            <p:cNvSpPr>
              <a:spLocks noChangeArrowheads="1"/>
            </p:cNvSpPr>
            <p:nvPr/>
          </p:nvSpPr>
          <p:spPr bwMode="auto">
            <a:xfrm>
              <a:off x="2784" y="1824"/>
              <a:ext cx="96" cy="96"/>
            </a:xfrm>
            <a:prstGeom prst="ellipse">
              <a:avLst/>
            </a:prstGeom>
            <a:solidFill>
              <a:schemeClr val="tx1"/>
            </a:solidFill>
            <a:ln w="9525">
              <a:solidFill>
                <a:schemeClr val="tx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sz="1350"/>
            </a:p>
          </p:txBody>
        </p:sp>
        <p:sp>
          <p:nvSpPr>
            <p:cNvPr id="174" name="Oval 86">
              <a:extLst>
                <a:ext uri="{FF2B5EF4-FFF2-40B4-BE49-F238E27FC236}">
                  <a16:creationId xmlns:a16="http://schemas.microsoft.com/office/drawing/2014/main" id="{7E483BF5-D061-408B-8F81-F3ED82694093}"/>
                </a:ext>
              </a:extLst>
            </p:cNvPr>
            <p:cNvSpPr>
              <a:spLocks noChangeArrowheads="1"/>
            </p:cNvSpPr>
            <p:nvPr/>
          </p:nvSpPr>
          <p:spPr bwMode="auto">
            <a:xfrm>
              <a:off x="2880" y="1920"/>
              <a:ext cx="96" cy="96"/>
            </a:xfrm>
            <a:prstGeom prst="ellipse">
              <a:avLst/>
            </a:prstGeom>
            <a:solidFill>
              <a:schemeClr val="tx1"/>
            </a:solidFill>
            <a:ln w="9525">
              <a:solidFill>
                <a:schemeClr val="tx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sz="1350"/>
            </a:p>
          </p:txBody>
        </p:sp>
        <p:sp>
          <p:nvSpPr>
            <p:cNvPr id="175" name="Oval 87">
              <a:extLst>
                <a:ext uri="{FF2B5EF4-FFF2-40B4-BE49-F238E27FC236}">
                  <a16:creationId xmlns:a16="http://schemas.microsoft.com/office/drawing/2014/main" id="{0CE228D6-490C-4B6C-92D0-4B781FF5CACA}"/>
                </a:ext>
              </a:extLst>
            </p:cNvPr>
            <p:cNvSpPr>
              <a:spLocks noChangeArrowheads="1"/>
            </p:cNvSpPr>
            <p:nvPr/>
          </p:nvSpPr>
          <p:spPr bwMode="auto">
            <a:xfrm>
              <a:off x="2928" y="1824"/>
              <a:ext cx="96" cy="96"/>
            </a:xfrm>
            <a:prstGeom prst="ellipse">
              <a:avLst/>
            </a:prstGeom>
            <a:solidFill>
              <a:schemeClr val="tx1"/>
            </a:solidFill>
            <a:ln w="9525">
              <a:solidFill>
                <a:schemeClr val="tx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sz="1350"/>
            </a:p>
          </p:txBody>
        </p:sp>
      </p:grpSp>
      <p:sp>
        <p:nvSpPr>
          <p:cNvPr id="176" name="Oval 88">
            <a:extLst>
              <a:ext uri="{FF2B5EF4-FFF2-40B4-BE49-F238E27FC236}">
                <a16:creationId xmlns:a16="http://schemas.microsoft.com/office/drawing/2014/main" id="{8A0F2CA1-0168-40D5-BC90-59AD00533698}"/>
              </a:ext>
            </a:extLst>
          </p:cNvPr>
          <p:cNvSpPr>
            <a:spLocks noChangeArrowheads="1"/>
          </p:cNvSpPr>
          <p:nvPr/>
        </p:nvSpPr>
        <p:spPr bwMode="auto">
          <a:xfrm>
            <a:off x="3640924" y="4139795"/>
            <a:ext cx="114300" cy="114300"/>
          </a:xfrm>
          <a:prstGeom prst="ellipse">
            <a:avLst/>
          </a:prstGeom>
          <a:solidFill>
            <a:schemeClr val="tx1"/>
          </a:solidFill>
          <a:ln w="9525">
            <a:solidFill>
              <a:schemeClr val="tx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sz="1350"/>
          </a:p>
        </p:txBody>
      </p:sp>
      <p:sp>
        <p:nvSpPr>
          <p:cNvPr id="177" name="Oval 89">
            <a:extLst>
              <a:ext uri="{FF2B5EF4-FFF2-40B4-BE49-F238E27FC236}">
                <a16:creationId xmlns:a16="http://schemas.microsoft.com/office/drawing/2014/main" id="{28E4EF2B-758B-4917-A512-BC455F5FD507}"/>
              </a:ext>
            </a:extLst>
          </p:cNvPr>
          <p:cNvSpPr>
            <a:spLocks noChangeArrowheads="1"/>
          </p:cNvSpPr>
          <p:nvPr/>
        </p:nvSpPr>
        <p:spPr bwMode="auto">
          <a:xfrm>
            <a:off x="6955624" y="2653895"/>
            <a:ext cx="114300" cy="114300"/>
          </a:xfrm>
          <a:prstGeom prst="ellipse">
            <a:avLst/>
          </a:prstGeom>
          <a:solidFill>
            <a:schemeClr val="bg1"/>
          </a:solidFill>
          <a:ln w="9525">
            <a:solidFill>
              <a:schemeClr val="bg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sz="1350"/>
          </a:p>
        </p:txBody>
      </p:sp>
      <p:sp>
        <p:nvSpPr>
          <p:cNvPr id="178" name="Rectangle 90">
            <a:extLst>
              <a:ext uri="{FF2B5EF4-FFF2-40B4-BE49-F238E27FC236}">
                <a16:creationId xmlns:a16="http://schemas.microsoft.com/office/drawing/2014/main" id="{1059ECC7-626F-4165-B311-0794526E8F4B}"/>
              </a:ext>
            </a:extLst>
          </p:cNvPr>
          <p:cNvSpPr>
            <a:spLocks noChangeArrowheads="1"/>
          </p:cNvSpPr>
          <p:nvPr/>
        </p:nvSpPr>
        <p:spPr bwMode="auto">
          <a:xfrm>
            <a:off x="7584274" y="3282545"/>
            <a:ext cx="171450" cy="228600"/>
          </a:xfrm>
          <a:prstGeom prst="rect">
            <a:avLst/>
          </a:prstGeom>
          <a:solidFill>
            <a:schemeClr val="accent2"/>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sz="1350"/>
          </a:p>
        </p:txBody>
      </p:sp>
      <p:sp>
        <p:nvSpPr>
          <p:cNvPr id="179" name="Oval 91">
            <a:extLst>
              <a:ext uri="{FF2B5EF4-FFF2-40B4-BE49-F238E27FC236}">
                <a16:creationId xmlns:a16="http://schemas.microsoft.com/office/drawing/2014/main" id="{BEA0B12A-2E70-41D3-B18D-383A08A4978F}"/>
              </a:ext>
            </a:extLst>
          </p:cNvPr>
          <p:cNvSpPr>
            <a:spLocks noChangeArrowheads="1"/>
          </p:cNvSpPr>
          <p:nvPr/>
        </p:nvSpPr>
        <p:spPr bwMode="auto">
          <a:xfrm>
            <a:off x="7127074" y="4196945"/>
            <a:ext cx="114300" cy="114300"/>
          </a:xfrm>
          <a:prstGeom prst="ellipse">
            <a:avLst/>
          </a:prstGeom>
          <a:solidFill>
            <a:schemeClr val="tx1"/>
          </a:solidFill>
          <a:ln w="9525">
            <a:solidFill>
              <a:schemeClr val="tx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sz="1350"/>
          </a:p>
        </p:txBody>
      </p:sp>
      <p:grpSp>
        <p:nvGrpSpPr>
          <p:cNvPr id="8" name="Group 92">
            <a:extLst>
              <a:ext uri="{FF2B5EF4-FFF2-40B4-BE49-F238E27FC236}">
                <a16:creationId xmlns:a16="http://schemas.microsoft.com/office/drawing/2014/main" id="{E964C96C-EA92-4EF1-890E-5E714EB1B841}"/>
              </a:ext>
            </a:extLst>
          </p:cNvPr>
          <p:cNvGrpSpPr/>
          <p:nvPr/>
        </p:nvGrpSpPr>
        <p:grpSpPr>
          <a:xfrm>
            <a:off x="5241124" y="3225395"/>
            <a:ext cx="2000250" cy="1085850"/>
            <a:chOff x="2784" y="1824"/>
            <a:chExt cx="1680" cy="912"/>
          </a:xfrm>
        </p:grpSpPr>
        <p:sp>
          <p:nvSpPr>
            <p:cNvPr id="181" name="Oval 93">
              <a:extLst>
                <a:ext uri="{FF2B5EF4-FFF2-40B4-BE49-F238E27FC236}">
                  <a16:creationId xmlns:a16="http://schemas.microsoft.com/office/drawing/2014/main" id="{555A0A3D-8472-4AE6-B77F-3338B21E76DF}"/>
                </a:ext>
              </a:extLst>
            </p:cNvPr>
            <p:cNvSpPr>
              <a:spLocks noChangeArrowheads="1"/>
            </p:cNvSpPr>
            <p:nvPr/>
          </p:nvSpPr>
          <p:spPr bwMode="auto">
            <a:xfrm>
              <a:off x="4368" y="2640"/>
              <a:ext cx="96" cy="96"/>
            </a:xfrm>
            <a:prstGeom prst="ellipse">
              <a:avLst/>
            </a:prstGeom>
            <a:solidFill>
              <a:schemeClr val="bg1"/>
            </a:solidFill>
            <a:ln w="9525">
              <a:solidFill>
                <a:schemeClr val="bg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sz="1350"/>
            </a:p>
          </p:txBody>
        </p:sp>
        <p:sp>
          <p:nvSpPr>
            <p:cNvPr id="182" name="Oval 94">
              <a:extLst>
                <a:ext uri="{FF2B5EF4-FFF2-40B4-BE49-F238E27FC236}">
                  <a16:creationId xmlns:a16="http://schemas.microsoft.com/office/drawing/2014/main" id="{63B02D93-A904-44BC-AFF6-FCF19A4BE8D9}"/>
                </a:ext>
              </a:extLst>
            </p:cNvPr>
            <p:cNvSpPr>
              <a:spLocks noChangeArrowheads="1"/>
            </p:cNvSpPr>
            <p:nvPr/>
          </p:nvSpPr>
          <p:spPr bwMode="auto">
            <a:xfrm>
              <a:off x="2784" y="1824"/>
              <a:ext cx="96" cy="96"/>
            </a:xfrm>
            <a:prstGeom prst="ellipse">
              <a:avLst/>
            </a:prstGeom>
            <a:solidFill>
              <a:schemeClr val="bg1"/>
            </a:solidFill>
            <a:ln w="9525">
              <a:solidFill>
                <a:schemeClr val="bg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sz="1350"/>
            </a:p>
          </p:txBody>
        </p:sp>
        <p:sp>
          <p:nvSpPr>
            <p:cNvPr id="183" name="Oval 95">
              <a:extLst>
                <a:ext uri="{FF2B5EF4-FFF2-40B4-BE49-F238E27FC236}">
                  <a16:creationId xmlns:a16="http://schemas.microsoft.com/office/drawing/2014/main" id="{E71BC628-DE1C-489D-9881-E68BD7E45FE3}"/>
                </a:ext>
              </a:extLst>
            </p:cNvPr>
            <p:cNvSpPr>
              <a:spLocks noChangeArrowheads="1"/>
            </p:cNvSpPr>
            <p:nvPr/>
          </p:nvSpPr>
          <p:spPr bwMode="auto">
            <a:xfrm>
              <a:off x="2832" y="2016"/>
              <a:ext cx="96" cy="96"/>
            </a:xfrm>
            <a:prstGeom prst="ellipse">
              <a:avLst/>
            </a:prstGeom>
            <a:solidFill>
              <a:schemeClr val="bg1"/>
            </a:solidFill>
            <a:ln w="9525">
              <a:solidFill>
                <a:schemeClr val="bg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sz="1350"/>
            </a:p>
          </p:txBody>
        </p:sp>
      </p:grpSp>
      <p:sp>
        <p:nvSpPr>
          <p:cNvPr id="184" name="Rectangle 96">
            <a:extLst>
              <a:ext uri="{FF2B5EF4-FFF2-40B4-BE49-F238E27FC236}">
                <a16:creationId xmlns:a16="http://schemas.microsoft.com/office/drawing/2014/main" id="{6A30FDB8-2920-4FEE-880F-4F6981CB81EF}"/>
              </a:ext>
            </a:extLst>
          </p:cNvPr>
          <p:cNvSpPr>
            <a:spLocks noChangeArrowheads="1"/>
          </p:cNvSpPr>
          <p:nvPr/>
        </p:nvSpPr>
        <p:spPr bwMode="auto">
          <a:xfrm>
            <a:off x="6384124" y="3282545"/>
            <a:ext cx="171450" cy="228600"/>
          </a:xfrm>
          <a:prstGeom prst="rect">
            <a:avLst/>
          </a:prstGeom>
          <a:solidFill>
            <a:schemeClr val="accent2"/>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sz="1350"/>
          </a:p>
        </p:txBody>
      </p:sp>
      <p:sp>
        <p:nvSpPr>
          <p:cNvPr id="185" name="Oval 97">
            <a:extLst>
              <a:ext uri="{FF2B5EF4-FFF2-40B4-BE49-F238E27FC236}">
                <a16:creationId xmlns:a16="http://schemas.microsoft.com/office/drawing/2014/main" id="{350D11C5-E4BB-4B5C-8BAD-5ADA4CCD2A8B}"/>
              </a:ext>
            </a:extLst>
          </p:cNvPr>
          <p:cNvSpPr>
            <a:spLocks noChangeArrowheads="1"/>
          </p:cNvSpPr>
          <p:nvPr/>
        </p:nvSpPr>
        <p:spPr bwMode="auto">
          <a:xfrm>
            <a:off x="6955624" y="2653895"/>
            <a:ext cx="114300" cy="114300"/>
          </a:xfrm>
          <a:prstGeom prst="ellipse">
            <a:avLst/>
          </a:prstGeom>
          <a:solidFill>
            <a:schemeClr val="tx1"/>
          </a:solidFill>
          <a:ln w="9525">
            <a:solidFill>
              <a:schemeClr val="tx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sz="1350"/>
          </a:p>
        </p:txBody>
      </p:sp>
      <p:sp>
        <p:nvSpPr>
          <p:cNvPr id="186" name="Oval 98">
            <a:extLst>
              <a:ext uri="{FF2B5EF4-FFF2-40B4-BE49-F238E27FC236}">
                <a16:creationId xmlns:a16="http://schemas.microsoft.com/office/drawing/2014/main" id="{F8D5D7EB-8C8A-4C35-A146-CA4747BDEF78}"/>
              </a:ext>
            </a:extLst>
          </p:cNvPr>
          <p:cNvSpPr>
            <a:spLocks noChangeArrowheads="1"/>
          </p:cNvSpPr>
          <p:nvPr/>
        </p:nvSpPr>
        <p:spPr bwMode="auto">
          <a:xfrm>
            <a:off x="3640924" y="2653895"/>
            <a:ext cx="114300" cy="114300"/>
          </a:xfrm>
          <a:prstGeom prst="ellipse">
            <a:avLst/>
          </a:prstGeom>
          <a:solidFill>
            <a:schemeClr val="bg1"/>
          </a:solidFill>
          <a:ln w="9525">
            <a:solidFill>
              <a:schemeClr val="bg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sz="1350"/>
          </a:p>
        </p:txBody>
      </p:sp>
    </p:spTree>
    <p:extLst>
      <p:ext uri="{BB962C8B-B14F-4D97-AF65-F5344CB8AC3E}">
        <p14:creationId xmlns:p14="http://schemas.microsoft.com/office/powerpoint/2010/main" val="173362749"/>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 presetClass="entr" presetSubtype="8" fill="hold" nodeType="clickEffect">
                                  <p:stCondLst>
                                    <p:cond delay="0"/>
                                  </p:stCondLst>
                                  <p:childTnLst>
                                    <p:set>
                                      <p:cBhvr>
                                        <p:cTn id="6" dur="1" fill="hold">
                                          <p:stCondLst>
                                            <p:cond delay="0"/>
                                          </p:stCondLst>
                                        </p:cTn>
                                        <p:tgtEl>
                                          <p:spTgt spid="136"/>
                                        </p:tgtEl>
                                        <p:attrNameLst>
                                          <p:attrName>style.visibility</p:attrName>
                                        </p:attrNameLst>
                                      </p:cBhvr>
                                      <p:to>
                                        <p:strVal val="visible"/>
                                      </p:to>
                                    </p:set>
                                    <p:anim calcmode="lin" valueType="num">
                                      <p:cBhvr additive="base">
                                        <p:cTn id="7" dur="500" fill="hold"/>
                                        <p:tgtEl>
                                          <p:spTgt spid="136"/>
                                        </p:tgtEl>
                                        <p:attrNameLst>
                                          <p:attrName>ppt_x</p:attrName>
                                        </p:attrNameLst>
                                      </p:cBhvr>
                                      <p:tavLst>
                                        <p:tav tm="0">
                                          <p:val>
                                            <p:strVal val="0-#ppt_w/2"/>
                                          </p:val>
                                        </p:tav>
                                        <p:tav tm="100000">
                                          <p:val>
                                            <p:strVal val="#ppt_x"/>
                                          </p:val>
                                        </p:tav>
                                      </p:tavLst>
                                    </p:anim>
                                    <p:anim calcmode="lin" valueType="num">
                                      <p:cBhvr additive="base">
                                        <p:cTn id="8" dur="500" fill="hold"/>
                                        <p:tgtEl>
                                          <p:spTgt spid="136"/>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afterGroup">
                            <p:stCondLst>
                              <p:cond delay="0"/>
                            </p:stCondLst>
                            <p:childTnLst>
                              <p:par>
                                <p:cTn id="11" presetID="2" presetClass="entr" presetSubtype="8" fill="hold" nodeType="clickEffect">
                                  <p:stCondLst>
                                    <p:cond delay="0"/>
                                  </p:stCondLst>
                                  <p:childTnLst>
                                    <p:set>
                                      <p:cBhvr>
                                        <p:cTn id="12" dur="1" fill="hold">
                                          <p:stCondLst>
                                            <p:cond delay="0"/>
                                          </p:stCondLst>
                                        </p:cTn>
                                        <p:tgtEl>
                                          <p:spTgt spid="135"/>
                                        </p:tgtEl>
                                        <p:attrNameLst>
                                          <p:attrName>style.visibility</p:attrName>
                                        </p:attrNameLst>
                                      </p:cBhvr>
                                      <p:to>
                                        <p:strVal val="visible"/>
                                      </p:to>
                                    </p:set>
                                    <p:anim calcmode="lin" valueType="num">
                                      <p:cBhvr additive="base">
                                        <p:cTn id="13" dur="500" fill="hold"/>
                                        <p:tgtEl>
                                          <p:spTgt spid="135"/>
                                        </p:tgtEl>
                                        <p:attrNameLst>
                                          <p:attrName>ppt_x</p:attrName>
                                        </p:attrNameLst>
                                      </p:cBhvr>
                                      <p:tavLst>
                                        <p:tav tm="0">
                                          <p:val>
                                            <p:strVal val="0-#ppt_w/2"/>
                                          </p:val>
                                        </p:tav>
                                        <p:tav tm="100000">
                                          <p:val>
                                            <p:strVal val="#ppt_x"/>
                                          </p:val>
                                        </p:tav>
                                      </p:tavLst>
                                    </p:anim>
                                    <p:anim calcmode="lin" valueType="num">
                                      <p:cBhvr additive="base">
                                        <p:cTn id="14" dur="500" fill="hold"/>
                                        <p:tgtEl>
                                          <p:spTgt spid="135"/>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afterGroup">
                            <p:stCondLst>
                              <p:cond delay="0"/>
                            </p:stCondLst>
                            <p:childTnLst>
                              <p:par>
                                <p:cTn id="17" presetID="2" presetClass="entr" presetSubtype="8" fill="hold" nodeType="clickEffect">
                                  <p:stCondLst>
                                    <p:cond delay="0"/>
                                  </p:stCondLst>
                                  <p:childTnLst>
                                    <p:set>
                                      <p:cBhvr>
                                        <p:cTn id="18" dur="1" fill="hold">
                                          <p:stCondLst>
                                            <p:cond delay="0"/>
                                          </p:stCondLst>
                                        </p:cTn>
                                        <p:tgtEl>
                                          <p:spTgt spid="111"/>
                                        </p:tgtEl>
                                        <p:attrNameLst>
                                          <p:attrName>style.visibility</p:attrName>
                                        </p:attrNameLst>
                                      </p:cBhvr>
                                      <p:to>
                                        <p:strVal val="visible"/>
                                      </p:to>
                                    </p:set>
                                    <p:anim calcmode="lin" valueType="num">
                                      <p:cBhvr additive="base">
                                        <p:cTn id="19" dur="500" fill="hold"/>
                                        <p:tgtEl>
                                          <p:spTgt spid="111"/>
                                        </p:tgtEl>
                                        <p:attrNameLst>
                                          <p:attrName>ppt_x</p:attrName>
                                        </p:attrNameLst>
                                      </p:cBhvr>
                                      <p:tavLst>
                                        <p:tav tm="0">
                                          <p:val>
                                            <p:strVal val="0-#ppt_w/2"/>
                                          </p:val>
                                        </p:tav>
                                        <p:tav tm="100000">
                                          <p:val>
                                            <p:strVal val="#ppt_x"/>
                                          </p:val>
                                        </p:tav>
                                      </p:tavLst>
                                    </p:anim>
                                    <p:anim calcmode="lin" valueType="num">
                                      <p:cBhvr additive="base">
                                        <p:cTn id="20" dur="500" fill="hold"/>
                                        <p:tgtEl>
                                          <p:spTgt spid="111"/>
                                        </p:tgtEl>
                                        <p:attrNameLst>
                                          <p:attrName>ppt_y</p:attrName>
                                        </p:attrNameLst>
                                      </p:cBhvr>
                                      <p:tavLst>
                                        <p:tav tm="0">
                                          <p:val>
                                            <p:strVal val="#ppt_y"/>
                                          </p:val>
                                        </p:tav>
                                        <p:tav tm="100000">
                                          <p:val>
                                            <p:strVal val="#ppt_y"/>
                                          </p:val>
                                        </p:tav>
                                      </p:tavLst>
                                    </p:anim>
                                  </p:childTnLst>
                                  <p:subTnLst>
                                    <p:set>
                                      <p:cBhvr override="childStyle">
                                        <p:cTn dur="1" fill="hold" display="0" masterRel="nextClick" afterEffect="1"/>
                                        <p:tgtEl>
                                          <p:spTgt spid="111"/>
                                        </p:tgtEl>
                                        <p:attrNameLst>
                                          <p:attrName>style.visibility</p:attrName>
                                        </p:attrNameLst>
                                      </p:cBhvr>
                                      <p:to>
                                        <p:strVal val="hidden"/>
                                      </p:to>
                                    </p:set>
                                  </p:subTnLst>
                                </p:cTn>
                              </p:par>
                            </p:childTnLst>
                          </p:cTn>
                        </p:par>
                      </p:childTnLst>
                    </p:cTn>
                  </p:par>
                  <p:par>
                    <p:cTn id="21" fill="hold" nodeType="clickPar">
                      <p:stCondLst>
                        <p:cond delay="indefinite"/>
                      </p:stCondLst>
                      <p:childTnLst>
                        <p:par>
                          <p:cTn id="22" fill="hold" nodeType="afterGroup">
                            <p:stCondLst>
                              <p:cond delay="0"/>
                            </p:stCondLst>
                            <p:childTnLst>
                              <p:par>
                                <p:cTn id="23" presetID="11" presetClass="entr" presetSubtype="0" fill="hold" nodeType="clickEffect">
                                  <p:stCondLst>
                                    <p:cond delay="0"/>
                                  </p:stCondLst>
                                  <p:childTnLst>
                                    <p:set>
                                      <p:cBhvr>
                                        <p:cTn id="24" dur="1000">
                                          <p:stCondLst>
                                            <p:cond delay="0"/>
                                          </p:stCondLst>
                                        </p:cTn>
                                        <p:tgtEl>
                                          <p:spTgt spid="145"/>
                                        </p:tgtEl>
                                        <p:attrNameLst>
                                          <p:attrName>style.visibility</p:attrName>
                                        </p:attrNameLst>
                                      </p:cBhvr>
                                      <p:to>
                                        <p:strVal val="visible"/>
                                      </p:to>
                                    </p:set>
                                  </p:childTnLst>
                                  <p:subTnLst>
                                    <p:set>
                                      <p:cBhvr override="childStyle">
                                        <p:cTn dur="1" fill="hold" display="0" masterRel="nextClick" afterEffect="1"/>
                                        <p:tgtEl>
                                          <p:spTgt spid="145"/>
                                        </p:tgtEl>
                                        <p:attrNameLst>
                                          <p:attrName>style.visibility</p:attrName>
                                        </p:attrNameLst>
                                      </p:cBhvr>
                                      <p:to>
                                        <p:strVal val="hidden"/>
                                      </p:to>
                                    </p:set>
                                    <p:audio>
                                      <p:cMediaNode>
                                        <p:cTn display="0" masterRel="sameClick">
                                          <p:stCondLst>
                                            <p:cond evt="begin" delay="0">
                                              <p:tn val="23"/>
                                            </p:cond>
                                          </p:stCondLst>
                                          <p:endCondLst>
                                            <p:cond evt="onStopAudio" delay="0">
                                              <p:tgtEl>
                                                <p:sldTgt/>
                                              </p:tgtEl>
                                            </p:cond>
                                          </p:endCondLst>
                                        </p:cTn>
                                        <p:tgtEl>
                                          <p:sndTgt r:embed="rId3" name="laser.wav"/>
                                        </p:tgtEl>
                                      </p:cMediaNode>
                                    </p:audio>
                                  </p:subTnLst>
                                </p:cTn>
                              </p:par>
                            </p:childTnLst>
                          </p:cTn>
                        </p:par>
                      </p:childTnLst>
                    </p:cTn>
                  </p:par>
                  <p:par>
                    <p:cTn id="25" fill="hold" nodeType="clickPar">
                      <p:stCondLst>
                        <p:cond delay="indefinite"/>
                      </p:stCondLst>
                      <p:childTnLst>
                        <p:par>
                          <p:cTn id="26" fill="hold" nodeType="afterGroup">
                            <p:stCondLst>
                              <p:cond delay="0"/>
                            </p:stCondLst>
                            <p:childTnLst>
                              <p:par>
                                <p:cTn id="27" presetID="4" presetClass="entr" presetSubtype="16" fill="hold" nodeType="clickEffect">
                                  <p:stCondLst>
                                    <p:cond delay="0"/>
                                  </p:stCondLst>
                                  <p:childTnLst>
                                    <p:set>
                                      <p:cBhvr>
                                        <p:cTn id="28" dur="1" fill="hold">
                                          <p:stCondLst>
                                            <p:cond delay="0"/>
                                          </p:stCondLst>
                                        </p:cTn>
                                        <p:tgtEl>
                                          <p:spTgt spid="137"/>
                                        </p:tgtEl>
                                        <p:attrNameLst>
                                          <p:attrName>style.visibility</p:attrName>
                                        </p:attrNameLst>
                                      </p:cBhvr>
                                      <p:to>
                                        <p:strVal val="visible"/>
                                      </p:to>
                                    </p:set>
                                    <p:animEffect transition="in" filter="box(in)">
                                      <p:cBhvr>
                                        <p:cTn id="29" dur="500"/>
                                        <p:tgtEl>
                                          <p:spTgt spid="137"/>
                                        </p:tgtEl>
                                      </p:cBhvr>
                                    </p:animEffect>
                                  </p:childTnLst>
                                  <p:subTnLst>
                                    <p:set>
                                      <p:cBhvr override="childStyle">
                                        <p:cTn dur="1" fill="hold" display="0" masterRel="nextClick" afterEffect="1"/>
                                        <p:tgtEl>
                                          <p:spTgt spid="137"/>
                                        </p:tgtEl>
                                        <p:attrNameLst>
                                          <p:attrName>style.visibility</p:attrName>
                                        </p:attrNameLst>
                                      </p:cBhvr>
                                      <p:to>
                                        <p:strVal val="hidden"/>
                                      </p:to>
                                    </p:set>
                                  </p:subTnLst>
                                </p:cTn>
                              </p:par>
                            </p:childTnLst>
                          </p:cTn>
                        </p:par>
                      </p:childTnLst>
                    </p:cTn>
                  </p:par>
                  <p:par>
                    <p:cTn id="30" fill="hold" nodeType="clickPar">
                      <p:stCondLst>
                        <p:cond delay="indefinite"/>
                      </p:stCondLst>
                      <p:childTnLst>
                        <p:par>
                          <p:cTn id="31" fill="hold" nodeType="afterGroup">
                            <p:stCondLst>
                              <p:cond delay="0"/>
                            </p:stCondLst>
                            <p:childTnLst>
                              <p:par>
                                <p:cTn id="32" presetID="11" presetClass="entr" presetSubtype="0" fill="hold" nodeType="clickEffect">
                                  <p:stCondLst>
                                    <p:cond delay="0"/>
                                  </p:stCondLst>
                                  <p:childTnLst>
                                    <p:set>
                                      <p:cBhvr>
                                        <p:cTn id="33" dur="1000">
                                          <p:stCondLst>
                                            <p:cond delay="0"/>
                                          </p:stCondLst>
                                        </p:cTn>
                                        <p:tgtEl>
                                          <p:spTgt spid="146"/>
                                        </p:tgtEl>
                                        <p:attrNameLst>
                                          <p:attrName>style.visibility</p:attrName>
                                        </p:attrNameLst>
                                      </p:cBhvr>
                                      <p:to>
                                        <p:strVal val="visible"/>
                                      </p:to>
                                    </p:set>
                                  </p:childTnLst>
                                  <p:subTnLst>
                                    <p:audio>
                                      <p:cMediaNode>
                                        <p:cTn display="0" masterRel="sameClick">
                                          <p:stCondLst>
                                            <p:cond evt="begin" delay="0">
                                              <p:tn val="32"/>
                                            </p:cond>
                                          </p:stCondLst>
                                          <p:endCondLst>
                                            <p:cond evt="onStopAudio" delay="0">
                                              <p:tgtEl>
                                                <p:sldTgt/>
                                              </p:tgtEl>
                                            </p:cond>
                                          </p:endCondLst>
                                        </p:cTn>
                                        <p:tgtEl>
                                          <p:sndTgt r:embed="rId4" name="ricochet.wav"/>
                                        </p:tgtEl>
                                      </p:cMediaNode>
                                    </p:audio>
                                  </p:subTnLst>
                                </p:cTn>
                              </p:par>
                            </p:childTnLst>
                          </p:cTn>
                        </p:par>
                      </p:childTnLst>
                    </p:cTn>
                  </p:par>
                  <p:par>
                    <p:cTn id="34" fill="hold" nodeType="clickPar">
                      <p:stCondLst>
                        <p:cond delay="indefinite"/>
                      </p:stCondLst>
                      <p:childTnLst>
                        <p:par>
                          <p:cTn id="35" fill="hold" nodeType="afterGroup">
                            <p:stCondLst>
                              <p:cond delay="0"/>
                            </p:stCondLst>
                            <p:childTnLst>
                              <p:par>
                                <p:cTn id="36" presetID="4" presetClass="entr" presetSubtype="16" fill="hold" nodeType="clickEffect">
                                  <p:stCondLst>
                                    <p:cond delay="0"/>
                                  </p:stCondLst>
                                  <p:childTnLst>
                                    <p:set>
                                      <p:cBhvr>
                                        <p:cTn id="37" dur="1" fill="hold">
                                          <p:stCondLst>
                                            <p:cond delay="0"/>
                                          </p:stCondLst>
                                        </p:cTn>
                                        <p:tgtEl>
                                          <p:spTgt spid="2"/>
                                        </p:tgtEl>
                                        <p:attrNameLst>
                                          <p:attrName>style.visibility</p:attrName>
                                        </p:attrNameLst>
                                      </p:cBhvr>
                                      <p:to>
                                        <p:strVal val="visible"/>
                                      </p:to>
                                    </p:set>
                                    <p:animEffect transition="in" filter="box(in)">
                                      <p:cBhvr>
                                        <p:cTn id="38" dur="500"/>
                                        <p:tgtEl>
                                          <p:spTgt spid="2"/>
                                        </p:tgtEl>
                                      </p:cBhvr>
                                    </p:animEffect>
                                  </p:childTnLst>
                                </p:cTn>
                              </p:par>
                            </p:childTnLst>
                          </p:cTn>
                        </p:par>
                      </p:childTnLst>
                    </p:cTn>
                  </p:par>
                  <p:par>
                    <p:cTn id="39" fill="hold" nodeType="clickPar">
                      <p:stCondLst>
                        <p:cond delay="indefinite"/>
                      </p:stCondLst>
                      <p:childTnLst>
                        <p:par>
                          <p:cTn id="40" fill="hold" nodeType="afterGroup">
                            <p:stCondLst>
                              <p:cond delay="0"/>
                            </p:stCondLst>
                            <p:childTnLst>
                              <p:par>
                                <p:cTn id="41" presetID="4" presetClass="entr" presetSubtype="16" fill="hold" nodeType="clickEffect">
                                  <p:stCondLst>
                                    <p:cond delay="0"/>
                                  </p:stCondLst>
                                  <p:childTnLst>
                                    <p:set>
                                      <p:cBhvr>
                                        <p:cTn id="42" dur="1" fill="hold">
                                          <p:stCondLst>
                                            <p:cond delay="0"/>
                                          </p:stCondLst>
                                        </p:cTn>
                                        <p:tgtEl>
                                          <p:spTgt spid="142"/>
                                        </p:tgtEl>
                                        <p:attrNameLst>
                                          <p:attrName>style.visibility</p:attrName>
                                        </p:attrNameLst>
                                      </p:cBhvr>
                                      <p:to>
                                        <p:strVal val="visible"/>
                                      </p:to>
                                    </p:set>
                                    <p:animEffect transition="in" filter="box(in)">
                                      <p:cBhvr>
                                        <p:cTn id="43" dur="500"/>
                                        <p:tgtEl>
                                          <p:spTgt spid="142"/>
                                        </p:tgtEl>
                                      </p:cBhvr>
                                    </p:animEffect>
                                  </p:childTnLst>
                                  <p:subTnLst>
                                    <p:set>
                                      <p:cBhvr override="childStyle">
                                        <p:cTn dur="1" fill="hold" display="0" masterRel="nextClick" afterEffect="1"/>
                                        <p:tgtEl>
                                          <p:spTgt spid="142"/>
                                        </p:tgtEl>
                                        <p:attrNameLst>
                                          <p:attrName>style.visibility</p:attrName>
                                        </p:attrNameLst>
                                      </p:cBhvr>
                                      <p:to>
                                        <p:strVal val="hidden"/>
                                      </p:to>
                                    </p:set>
                                  </p:subTnLst>
                                </p:cTn>
                              </p:par>
                            </p:childTnLst>
                          </p:cTn>
                        </p:par>
                      </p:childTnLst>
                    </p:cTn>
                  </p:par>
                  <p:par>
                    <p:cTn id="44" fill="hold" nodeType="clickPar">
                      <p:stCondLst>
                        <p:cond delay="indefinite"/>
                      </p:stCondLst>
                      <p:childTnLst>
                        <p:par>
                          <p:cTn id="45" fill="hold" nodeType="afterGroup">
                            <p:stCondLst>
                              <p:cond delay="0"/>
                            </p:stCondLst>
                            <p:childTnLst>
                              <p:par>
                                <p:cTn id="46" presetID="11" presetClass="entr" presetSubtype="0" fill="hold" nodeType="clickEffect">
                                  <p:stCondLst>
                                    <p:cond delay="0"/>
                                  </p:stCondLst>
                                  <p:childTnLst>
                                    <p:set>
                                      <p:cBhvr>
                                        <p:cTn id="47" dur="1000">
                                          <p:stCondLst>
                                            <p:cond delay="0"/>
                                          </p:stCondLst>
                                        </p:cTn>
                                        <p:tgtEl>
                                          <p:spTgt spid="147"/>
                                        </p:tgtEl>
                                        <p:attrNameLst>
                                          <p:attrName>style.visibility</p:attrName>
                                        </p:attrNameLst>
                                      </p:cBhvr>
                                      <p:to>
                                        <p:strVal val="visible"/>
                                      </p:to>
                                    </p:set>
                                  </p:childTnLst>
                                  <p:subTnLst>
                                    <p:set>
                                      <p:cBhvr override="childStyle">
                                        <p:cTn dur="1" fill="hold" display="0" masterRel="nextClick" afterEffect="1"/>
                                        <p:tgtEl>
                                          <p:spTgt spid="147"/>
                                        </p:tgtEl>
                                        <p:attrNameLst>
                                          <p:attrName>style.visibility</p:attrName>
                                        </p:attrNameLst>
                                      </p:cBhvr>
                                      <p:to>
                                        <p:strVal val="hidden"/>
                                      </p:to>
                                    </p:set>
                                    <p:audio>
                                      <p:cMediaNode>
                                        <p:cTn display="0" masterRel="sameClick">
                                          <p:stCondLst>
                                            <p:cond evt="begin" delay="0">
                                              <p:tn val="46"/>
                                            </p:cond>
                                          </p:stCondLst>
                                          <p:endCondLst>
                                            <p:cond evt="onStopAudio" delay="0">
                                              <p:tgtEl>
                                                <p:sldTgt/>
                                              </p:tgtEl>
                                            </p:cond>
                                          </p:endCondLst>
                                        </p:cTn>
                                        <p:tgtEl>
                                          <p:sndTgt r:embed="rId5" name="carbrake.wav"/>
                                        </p:tgtEl>
                                      </p:cMediaNode>
                                    </p:audio>
                                  </p:subTnLst>
                                </p:cTn>
                              </p:par>
                            </p:childTnLst>
                          </p:cTn>
                        </p:par>
                      </p:childTnLst>
                    </p:cTn>
                  </p:par>
                  <p:par>
                    <p:cTn id="48" fill="hold" nodeType="clickPar">
                      <p:stCondLst>
                        <p:cond delay="indefinite"/>
                      </p:stCondLst>
                      <p:childTnLst>
                        <p:par>
                          <p:cTn id="49" fill="hold" nodeType="afterGroup">
                            <p:stCondLst>
                              <p:cond delay="0"/>
                            </p:stCondLst>
                            <p:childTnLst>
                              <p:par>
                                <p:cTn id="50" presetID="4" presetClass="entr" presetSubtype="16" fill="hold" nodeType="clickEffect">
                                  <p:stCondLst>
                                    <p:cond delay="0"/>
                                  </p:stCondLst>
                                  <p:childTnLst>
                                    <p:set>
                                      <p:cBhvr>
                                        <p:cTn id="51" dur="1" fill="hold">
                                          <p:stCondLst>
                                            <p:cond delay="0"/>
                                          </p:stCondLst>
                                        </p:cTn>
                                        <p:tgtEl>
                                          <p:spTgt spid="153"/>
                                        </p:tgtEl>
                                        <p:attrNameLst>
                                          <p:attrName>style.visibility</p:attrName>
                                        </p:attrNameLst>
                                      </p:cBhvr>
                                      <p:to>
                                        <p:strVal val="visible"/>
                                      </p:to>
                                    </p:set>
                                    <p:animEffect transition="in" filter="box(in)">
                                      <p:cBhvr>
                                        <p:cTn id="52" dur="500"/>
                                        <p:tgtEl>
                                          <p:spTgt spid="153"/>
                                        </p:tgtEl>
                                      </p:cBhvr>
                                    </p:animEffect>
                                  </p:childTnLst>
                                </p:cTn>
                              </p:par>
                            </p:childTnLst>
                          </p:cTn>
                        </p:par>
                      </p:childTnLst>
                    </p:cTn>
                  </p:par>
                  <p:par>
                    <p:cTn id="53" fill="hold" nodeType="clickPar">
                      <p:stCondLst>
                        <p:cond delay="indefinite"/>
                      </p:stCondLst>
                      <p:childTnLst>
                        <p:par>
                          <p:cTn id="54" fill="hold" nodeType="afterGroup">
                            <p:stCondLst>
                              <p:cond delay="0"/>
                            </p:stCondLst>
                            <p:childTnLst>
                              <p:par>
                                <p:cTn id="55" presetID="1" presetClass="entr" presetSubtype="0" fill="hold" nodeType="clickEffect">
                                  <p:stCondLst>
                                    <p:cond delay="0"/>
                                  </p:stCondLst>
                                  <p:childTnLst>
                                    <p:set>
                                      <p:cBhvr>
                                        <p:cTn id="56" dur="1" fill="hold">
                                          <p:stCondLst>
                                            <p:cond delay="499"/>
                                          </p:stCondLst>
                                        </p:cTn>
                                        <p:tgtEl>
                                          <p:spTgt spid="4"/>
                                        </p:tgtEl>
                                        <p:attrNameLst>
                                          <p:attrName>style.visibility</p:attrName>
                                        </p:attrNameLst>
                                      </p:cBhvr>
                                      <p:to>
                                        <p:strVal val="visible"/>
                                      </p:to>
                                    </p:set>
                                  </p:childTnLst>
                                </p:cTn>
                              </p:par>
                            </p:childTnLst>
                          </p:cTn>
                        </p:par>
                      </p:childTnLst>
                    </p:cTn>
                  </p:par>
                  <p:par>
                    <p:cTn id="57" fill="hold" nodeType="clickPar">
                      <p:stCondLst>
                        <p:cond delay="indefinite"/>
                      </p:stCondLst>
                      <p:childTnLst>
                        <p:par>
                          <p:cTn id="58" fill="hold" nodeType="afterGroup">
                            <p:stCondLst>
                              <p:cond delay="0"/>
                            </p:stCondLst>
                            <p:childTnLst>
                              <p:par>
                                <p:cTn id="59" presetID="1" presetClass="entr" presetSubtype="0" fill="hold" nodeType="clickEffect">
                                  <p:stCondLst>
                                    <p:cond delay="0"/>
                                  </p:stCondLst>
                                  <p:childTnLst>
                                    <p:set>
                                      <p:cBhvr>
                                        <p:cTn id="60" dur="1" fill="hold">
                                          <p:stCondLst>
                                            <p:cond delay="499"/>
                                          </p:stCondLst>
                                        </p:cTn>
                                        <p:tgtEl>
                                          <p:spTgt spid="160"/>
                                        </p:tgtEl>
                                        <p:attrNameLst>
                                          <p:attrName>style.visibility</p:attrName>
                                        </p:attrNameLst>
                                      </p:cBhvr>
                                      <p:to>
                                        <p:strVal val="visible"/>
                                      </p:to>
                                    </p:set>
                                  </p:childTnLst>
                                </p:cTn>
                              </p:par>
                            </p:childTnLst>
                          </p:cTn>
                        </p:par>
                      </p:childTnLst>
                    </p:cTn>
                  </p:par>
                  <p:par>
                    <p:cTn id="61" fill="hold" nodeType="clickPar">
                      <p:stCondLst>
                        <p:cond delay="indefinite"/>
                      </p:stCondLst>
                      <p:childTnLst>
                        <p:par>
                          <p:cTn id="62" fill="hold" nodeType="afterGroup">
                            <p:stCondLst>
                              <p:cond delay="0"/>
                            </p:stCondLst>
                            <p:childTnLst>
                              <p:par>
                                <p:cTn id="63" presetID="11" presetClass="entr" presetSubtype="0" fill="hold" nodeType="clickEffect">
                                  <p:stCondLst>
                                    <p:cond delay="0"/>
                                  </p:stCondLst>
                                  <p:childTnLst>
                                    <p:set>
                                      <p:cBhvr>
                                        <p:cTn id="64" dur="1000">
                                          <p:stCondLst>
                                            <p:cond delay="0"/>
                                          </p:stCondLst>
                                        </p:cTn>
                                        <p:tgtEl>
                                          <p:spTgt spid="151"/>
                                        </p:tgtEl>
                                        <p:attrNameLst>
                                          <p:attrName>style.visibility</p:attrName>
                                        </p:attrNameLst>
                                      </p:cBhvr>
                                      <p:to>
                                        <p:strVal val="visible"/>
                                      </p:to>
                                    </p:set>
                                  </p:childTnLst>
                                  <p:subTnLst>
                                    <p:set>
                                      <p:cBhvr override="childStyle">
                                        <p:cTn dur="1" fill="hold" display="0" masterRel="nextClick" afterEffect="1"/>
                                        <p:tgtEl>
                                          <p:spTgt spid="151"/>
                                        </p:tgtEl>
                                        <p:attrNameLst>
                                          <p:attrName>style.visibility</p:attrName>
                                        </p:attrNameLst>
                                      </p:cBhvr>
                                      <p:to>
                                        <p:strVal val="hidden"/>
                                      </p:to>
                                    </p:set>
                                    <p:audio>
                                      <p:cMediaNode>
                                        <p:cTn display="0" masterRel="sameClick">
                                          <p:stCondLst>
                                            <p:cond evt="begin" delay="0">
                                              <p:tn val="63"/>
                                            </p:cond>
                                          </p:stCondLst>
                                          <p:endCondLst>
                                            <p:cond evt="onStopAudio" delay="0">
                                              <p:tgtEl>
                                                <p:sldTgt/>
                                              </p:tgtEl>
                                            </p:cond>
                                          </p:endCondLst>
                                        </p:cTn>
                                        <p:tgtEl>
                                          <p:sndTgt r:embed="rId6" name="driveby.wav"/>
                                        </p:tgtEl>
                                      </p:cMediaNode>
                                    </p:audio>
                                  </p:subTnLst>
                                </p:cTn>
                              </p:par>
                            </p:childTnLst>
                          </p:cTn>
                        </p:par>
                      </p:childTnLst>
                    </p:cTn>
                  </p:par>
                  <p:par>
                    <p:cTn id="65" fill="hold" nodeType="clickPar">
                      <p:stCondLst>
                        <p:cond delay="indefinite"/>
                      </p:stCondLst>
                      <p:childTnLst>
                        <p:par>
                          <p:cTn id="66" fill="hold" nodeType="afterGroup">
                            <p:stCondLst>
                              <p:cond delay="0"/>
                            </p:stCondLst>
                            <p:childTnLst>
                              <p:par>
                                <p:cTn id="67" presetID="1" presetClass="entr" presetSubtype="0" fill="hold" nodeType="clickEffect">
                                  <p:stCondLst>
                                    <p:cond delay="0"/>
                                  </p:stCondLst>
                                  <p:childTnLst>
                                    <p:set>
                                      <p:cBhvr>
                                        <p:cTn id="68" dur="1" fill="hold">
                                          <p:stCondLst>
                                            <p:cond delay="499"/>
                                          </p:stCondLst>
                                        </p:cTn>
                                        <p:tgtEl>
                                          <p:spTgt spid="152"/>
                                        </p:tgtEl>
                                        <p:attrNameLst>
                                          <p:attrName>style.visibility</p:attrName>
                                        </p:attrNameLst>
                                      </p:cBhvr>
                                      <p:to>
                                        <p:strVal val="visible"/>
                                      </p:to>
                                    </p:set>
                                  </p:childTnLst>
                                </p:cTn>
                              </p:par>
                            </p:childTnLst>
                          </p:cTn>
                        </p:par>
                      </p:childTnLst>
                    </p:cTn>
                  </p:par>
                  <p:par>
                    <p:cTn id="69" fill="hold" nodeType="clickPar">
                      <p:stCondLst>
                        <p:cond delay="indefinite"/>
                      </p:stCondLst>
                      <p:childTnLst>
                        <p:par>
                          <p:cTn id="70" fill="hold" nodeType="afterGroup">
                            <p:stCondLst>
                              <p:cond delay="0"/>
                            </p:stCondLst>
                            <p:childTnLst>
                              <p:par>
                                <p:cTn id="71" presetID="4" presetClass="entr" presetSubtype="16" fill="hold" nodeType="clickEffect">
                                  <p:stCondLst>
                                    <p:cond delay="0"/>
                                  </p:stCondLst>
                                  <p:childTnLst>
                                    <p:set>
                                      <p:cBhvr>
                                        <p:cTn id="72" dur="1" fill="hold">
                                          <p:stCondLst>
                                            <p:cond delay="0"/>
                                          </p:stCondLst>
                                        </p:cTn>
                                        <p:tgtEl>
                                          <p:spTgt spid="154"/>
                                        </p:tgtEl>
                                        <p:attrNameLst>
                                          <p:attrName>style.visibility</p:attrName>
                                        </p:attrNameLst>
                                      </p:cBhvr>
                                      <p:to>
                                        <p:strVal val="visible"/>
                                      </p:to>
                                    </p:set>
                                    <p:animEffect transition="in" filter="box(in)">
                                      <p:cBhvr>
                                        <p:cTn id="73" dur="500"/>
                                        <p:tgtEl>
                                          <p:spTgt spid="154"/>
                                        </p:tgtEl>
                                      </p:cBhvr>
                                    </p:animEffect>
                                  </p:childTnLst>
                                </p:cTn>
                              </p:par>
                            </p:childTnLst>
                          </p:cTn>
                        </p:par>
                      </p:childTnLst>
                    </p:cTn>
                  </p:par>
                  <p:par>
                    <p:cTn id="74" fill="hold" nodeType="clickPar">
                      <p:stCondLst>
                        <p:cond delay="indefinite"/>
                      </p:stCondLst>
                      <p:childTnLst>
                        <p:par>
                          <p:cTn id="75" fill="hold" nodeType="afterGroup">
                            <p:stCondLst>
                              <p:cond delay="0"/>
                            </p:stCondLst>
                            <p:childTnLst>
                              <p:par>
                                <p:cTn id="76" presetID="11" presetClass="entr" presetSubtype="0" fill="hold" nodeType="clickEffect">
                                  <p:stCondLst>
                                    <p:cond delay="0"/>
                                  </p:stCondLst>
                                  <p:childTnLst>
                                    <p:set>
                                      <p:cBhvr>
                                        <p:cTn id="77" dur="1000">
                                          <p:stCondLst>
                                            <p:cond delay="0"/>
                                          </p:stCondLst>
                                        </p:cTn>
                                        <p:tgtEl>
                                          <p:spTgt spid="155"/>
                                        </p:tgtEl>
                                        <p:attrNameLst>
                                          <p:attrName>style.visibility</p:attrName>
                                        </p:attrNameLst>
                                      </p:cBhvr>
                                      <p:to>
                                        <p:strVal val="visible"/>
                                      </p:to>
                                    </p:set>
                                  </p:childTnLst>
                                  <p:subTnLst>
                                    <p:set>
                                      <p:cBhvr override="childStyle">
                                        <p:cTn dur="1" fill="hold" display="0" masterRel="nextClick" afterEffect="1"/>
                                        <p:tgtEl>
                                          <p:spTgt spid="155"/>
                                        </p:tgtEl>
                                        <p:attrNameLst>
                                          <p:attrName>style.visibility</p:attrName>
                                        </p:attrNameLst>
                                      </p:cBhvr>
                                      <p:to>
                                        <p:strVal val="hidden"/>
                                      </p:to>
                                    </p:set>
                                    <p:audio>
                                      <p:cMediaNode>
                                        <p:cTn display="0" masterRel="sameClick">
                                          <p:stCondLst>
                                            <p:cond evt="begin" delay="0">
                                              <p:tn val="76"/>
                                            </p:cond>
                                          </p:stCondLst>
                                          <p:endCondLst>
                                            <p:cond evt="onStopAudio" delay="0">
                                              <p:tgtEl>
                                                <p:sldTgt/>
                                              </p:tgtEl>
                                            </p:cond>
                                          </p:endCondLst>
                                        </p:cTn>
                                        <p:tgtEl>
                                          <p:sndTgt r:embed="rId4" name="ricochet.wav"/>
                                        </p:tgtEl>
                                      </p:cMediaNode>
                                    </p:audio>
                                  </p:subTnLst>
                                </p:cTn>
                              </p:par>
                            </p:childTnLst>
                          </p:cTn>
                        </p:par>
                      </p:childTnLst>
                    </p:cTn>
                  </p:par>
                  <p:par>
                    <p:cTn id="78" fill="hold" nodeType="clickPar">
                      <p:stCondLst>
                        <p:cond delay="indefinite"/>
                      </p:stCondLst>
                      <p:childTnLst>
                        <p:par>
                          <p:cTn id="79" fill="hold" nodeType="afterGroup">
                            <p:stCondLst>
                              <p:cond delay="0"/>
                            </p:stCondLst>
                            <p:childTnLst>
                              <p:par>
                                <p:cTn id="80" presetID="4" presetClass="entr" presetSubtype="16" fill="hold" nodeType="clickEffect">
                                  <p:stCondLst>
                                    <p:cond delay="0"/>
                                  </p:stCondLst>
                                  <p:childTnLst>
                                    <p:set>
                                      <p:cBhvr>
                                        <p:cTn id="81" dur="1" fill="hold">
                                          <p:stCondLst>
                                            <p:cond delay="0"/>
                                          </p:stCondLst>
                                        </p:cTn>
                                        <p:tgtEl>
                                          <p:spTgt spid="5"/>
                                        </p:tgtEl>
                                        <p:attrNameLst>
                                          <p:attrName>style.visibility</p:attrName>
                                        </p:attrNameLst>
                                      </p:cBhvr>
                                      <p:to>
                                        <p:strVal val="visible"/>
                                      </p:to>
                                    </p:set>
                                    <p:animEffect transition="in" filter="box(in)">
                                      <p:cBhvr>
                                        <p:cTn id="82" dur="500"/>
                                        <p:tgtEl>
                                          <p:spTgt spid="5"/>
                                        </p:tgtEl>
                                      </p:cBhvr>
                                    </p:animEffect>
                                  </p:childTnLst>
                                </p:cTn>
                              </p:par>
                            </p:childTnLst>
                          </p:cTn>
                        </p:par>
                      </p:childTnLst>
                    </p:cTn>
                  </p:par>
                  <p:par>
                    <p:cTn id="83" fill="hold" nodeType="clickPar">
                      <p:stCondLst>
                        <p:cond delay="indefinite"/>
                      </p:stCondLst>
                      <p:childTnLst>
                        <p:par>
                          <p:cTn id="84" fill="hold" nodeType="afterGroup">
                            <p:stCondLst>
                              <p:cond delay="0"/>
                            </p:stCondLst>
                            <p:childTnLst>
                              <p:par>
                                <p:cTn id="85" presetID="1" presetClass="entr" presetSubtype="0" fill="hold" nodeType="clickEffect">
                                  <p:stCondLst>
                                    <p:cond delay="0"/>
                                  </p:stCondLst>
                                  <p:childTnLst>
                                    <p:set>
                                      <p:cBhvr>
                                        <p:cTn id="86" dur="1" fill="hold">
                                          <p:stCondLst>
                                            <p:cond delay="499"/>
                                          </p:stCondLst>
                                        </p:cTn>
                                        <p:tgtEl>
                                          <p:spTgt spid="161"/>
                                        </p:tgtEl>
                                        <p:attrNameLst>
                                          <p:attrName>style.visibility</p:attrName>
                                        </p:attrNameLst>
                                      </p:cBhvr>
                                      <p:to>
                                        <p:strVal val="visible"/>
                                      </p:to>
                                    </p:set>
                                  </p:childTnLst>
                                </p:cTn>
                              </p:par>
                            </p:childTnLst>
                          </p:cTn>
                        </p:par>
                      </p:childTnLst>
                    </p:cTn>
                  </p:par>
                  <p:par>
                    <p:cTn id="87" fill="hold" nodeType="clickPar">
                      <p:stCondLst>
                        <p:cond delay="indefinite"/>
                      </p:stCondLst>
                      <p:childTnLst>
                        <p:par>
                          <p:cTn id="88" fill="hold" nodeType="afterGroup">
                            <p:stCondLst>
                              <p:cond delay="0"/>
                            </p:stCondLst>
                            <p:childTnLst>
                              <p:par>
                                <p:cTn id="89" presetID="1" presetClass="entr" presetSubtype="0" fill="hold" nodeType="clickEffect">
                                  <p:stCondLst>
                                    <p:cond delay="0"/>
                                  </p:stCondLst>
                                  <p:childTnLst>
                                    <p:set>
                                      <p:cBhvr>
                                        <p:cTn id="90" dur="1" fill="hold">
                                          <p:stCondLst>
                                            <p:cond delay="499"/>
                                          </p:stCondLst>
                                        </p:cTn>
                                        <p:tgtEl>
                                          <p:spTgt spid="6"/>
                                        </p:tgtEl>
                                        <p:attrNameLst>
                                          <p:attrName>style.visibility</p:attrName>
                                        </p:attrNameLst>
                                      </p:cBhvr>
                                      <p:to>
                                        <p:strVal val="visible"/>
                                      </p:to>
                                    </p:set>
                                  </p:childTnLst>
                                </p:cTn>
                              </p:par>
                            </p:childTnLst>
                          </p:cTn>
                        </p:par>
                      </p:childTnLst>
                    </p:cTn>
                  </p:par>
                  <p:par>
                    <p:cTn id="91" fill="hold" nodeType="clickPar">
                      <p:stCondLst>
                        <p:cond delay="indefinite"/>
                      </p:stCondLst>
                      <p:childTnLst>
                        <p:par>
                          <p:cTn id="92" fill="hold" nodeType="afterGroup">
                            <p:stCondLst>
                              <p:cond delay="0"/>
                            </p:stCondLst>
                            <p:childTnLst>
                              <p:par>
                                <p:cTn id="93" presetID="1" presetClass="entr" presetSubtype="0" fill="hold" nodeType="clickEffect">
                                  <p:stCondLst>
                                    <p:cond delay="0"/>
                                  </p:stCondLst>
                                  <p:childTnLst>
                                    <p:set>
                                      <p:cBhvr>
                                        <p:cTn id="94" dur="1" fill="hold">
                                          <p:stCondLst>
                                            <p:cond delay="499"/>
                                          </p:stCondLst>
                                        </p:cTn>
                                        <p:tgtEl>
                                          <p:spTgt spid="165"/>
                                        </p:tgtEl>
                                        <p:attrNameLst>
                                          <p:attrName>style.visibility</p:attrName>
                                        </p:attrNameLst>
                                      </p:cBhvr>
                                      <p:to>
                                        <p:strVal val="visible"/>
                                      </p:to>
                                    </p:set>
                                  </p:childTnLst>
                                </p:cTn>
                              </p:par>
                            </p:childTnLst>
                          </p:cTn>
                        </p:par>
                      </p:childTnLst>
                    </p:cTn>
                  </p:par>
                  <p:par>
                    <p:cTn id="95" fill="hold" nodeType="clickPar">
                      <p:stCondLst>
                        <p:cond delay="indefinite"/>
                      </p:stCondLst>
                      <p:childTnLst>
                        <p:par>
                          <p:cTn id="96" fill="hold" nodeType="afterGroup">
                            <p:stCondLst>
                              <p:cond delay="0"/>
                            </p:stCondLst>
                            <p:childTnLst>
                              <p:par>
                                <p:cTn id="97" presetID="11" presetClass="entr" presetSubtype="0" fill="hold" nodeType="clickEffect">
                                  <p:stCondLst>
                                    <p:cond delay="0"/>
                                  </p:stCondLst>
                                  <p:childTnLst>
                                    <p:set>
                                      <p:cBhvr>
                                        <p:cTn id="98" dur="1000">
                                          <p:stCondLst>
                                            <p:cond delay="0"/>
                                          </p:stCondLst>
                                        </p:cTn>
                                        <p:tgtEl>
                                          <p:spTgt spid="166"/>
                                        </p:tgtEl>
                                        <p:attrNameLst>
                                          <p:attrName>style.visibility</p:attrName>
                                        </p:attrNameLst>
                                      </p:cBhvr>
                                      <p:to>
                                        <p:strVal val="visible"/>
                                      </p:to>
                                    </p:set>
                                  </p:childTnLst>
                                  <p:subTnLst>
                                    <p:set>
                                      <p:cBhvr override="childStyle">
                                        <p:cTn dur="1" fill="hold" display="0" masterRel="nextClick" afterEffect="1"/>
                                        <p:tgtEl>
                                          <p:spTgt spid="166"/>
                                        </p:tgtEl>
                                        <p:attrNameLst>
                                          <p:attrName>style.visibility</p:attrName>
                                        </p:attrNameLst>
                                      </p:cBhvr>
                                      <p:to>
                                        <p:strVal val="hidden"/>
                                      </p:to>
                                    </p:set>
                                    <p:audio>
                                      <p:cMediaNode>
                                        <p:cTn display="0" masterRel="sameClick">
                                          <p:stCondLst>
                                            <p:cond evt="begin" delay="0">
                                              <p:tn val="97"/>
                                            </p:cond>
                                          </p:stCondLst>
                                          <p:endCondLst>
                                            <p:cond evt="onStopAudio" delay="0">
                                              <p:tgtEl>
                                                <p:sldTgt/>
                                              </p:tgtEl>
                                            </p:cond>
                                          </p:endCondLst>
                                        </p:cTn>
                                        <p:tgtEl>
                                          <p:sndTgt r:embed="rId4" name="ricochet.wav"/>
                                        </p:tgtEl>
                                      </p:cMediaNode>
                                    </p:audio>
                                  </p:subTnLst>
                                </p:cTn>
                              </p:par>
                            </p:childTnLst>
                          </p:cTn>
                        </p:par>
                      </p:childTnLst>
                    </p:cTn>
                  </p:par>
                  <p:par>
                    <p:cTn id="99" fill="hold" nodeType="clickPar">
                      <p:stCondLst>
                        <p:cond delay="indefinite"/>
                      </p:stCondLst>
                      <p:childTnLst>
                        <p:par>
                          <p:cTn id="100" fill="hold" nodeType="afterGroup">
                            <p:stCondLst>
                              <p:cond delay="0"/>
                            </p:stCondLst>
                            <p:childTnLst>
                              <p:par>
                                <p:cTn id="101" presetID="1" presetClass="entr" presetSubtype="0" fill="hold" nodeType="clickEffect">
                                  <p:stCondLst>
                                    <p:cond delay="0"/>
                                  </p:stCondLst>
                                  <p:childTnLst>
                                    <p:set>
                                      <p:cBhvr>
                                        <p:cTn id="102" dur="1" fill="hold">
                                          <p:stCondLst>
                                            <p:cond delay="499"/>
                                          </p:stCondLst>
                                        </p:cTn>
                                        <p:tgtEl>
                                          <p:spTgt spid="167"/>
                                        </p:tgtEl>
                                        <p:attrNameLst>
                                          <p:attrName>style.visibility</p:attrName>
                                        </p:attrNameLst>
                                      </p:cBhvr>
                                      <p:to>
                                        <p:strVal val="visible"/>
                                      </p:to>
                                    </p:set>
                                  </p:childTnLst>
                                </p:cTn>
                              </p:par>
                            </p:childTnLst>
                          </p:cTn>
                        </p:par>
                      </p:childTnLst>
                    </p:cTn>
                  </p:par>
                  <p:par>
                    <p:cTn id="103" fill="hold" nodeType="clickPar">
                      <p:stCondLst>
                        <p:cond delay="indefinite"/>
                      </p:stCondLst>
                      <p:childTnLst>
                        <p:par>
                          <p:cTn id="104" fill="hold" nodeType="afterGroup">
                            <p:stCondLst>
                              <p:cond delay="0"/>
                            </p:stCondLst>
                            <p:childTnLst>
                              <p:par>
                                <p:cTn id="105" presetID="1" presetClass="entr" presetSubtype="0" fill="hold" nodeType="clickEffect">
                                  <p:stCondLst>
                                    <p:cond delay="0"/>
                                  </p:stCondLst>
                                  <p:childTnLst>
                                    <p:set>
                                      <p:cBhvr>
                                        <p:cTn id="106" dur="1" fill="hold">
                                          <p:stCondLst>
                                            <p:cond delay="499"/>
                                          </p:stCondLst>
                                        </p:cTn>
                                        <p:tgtEl>
                                          <p:spTgt spid="168"/>
                                        </p:tgtEl>
                                        <p:attrNameLst>
                                          <p:attrName>style.visibility</p:attrName>
                                        </p:attrNameLst>
                                      </p:cBhvr>
                                      <p:to>
                                        <p:strVal val="visible"/>
                                      </p:to>
                                    </p:set>
                                  </p:childTnLst>
                                </p:cTn>
                              </p:par>
                            </p:childTnLst>
                          </p:cTn>
                        </p:par>
                      </p:childTnLst>
                    </p:cTn>
                  </p:par>
                  <p:par>
                    <p:cTn id="107" fill="hold" nodeType="clickPar">
                      <p:stCondLst>
                        <p:cond delay="indefinite"/>
                      </p:stCondLst>
                      <p:childTnLst>
                        <p:par>
                          <p:cTn id="108" fill="hold" nodeType="afterGroup">
                            <p:stCondLst>
                              <p:cond delay="0"/>
                            </p:stCondLst>
                            <p:childTnLst>
                              <p:par>
                                <p:cTn id="109" presetID="11" presetClass="entr" presetSubtype="0" fill="hold" nodeType="clickEffect">
                                  <p:stCondLst>
                                    <p:cond delay="0"/>
                                  </p:stCondLst>
                                  <p:childTnLst>
                                    <p:set>
                                      <p:cBhvr>
                                        <p:cTn id="110" dur="1000">
                                          <p:stCondLst>
                                            <p:cond delay="0"/>
                                          </p:stCondLst>
                                        </p:cTn>
                                        <p:tgtEl>
                                          <p:spTgt spid="169"/>
                                        </p:tgtEl>
                                        <p:attrNameLst>
                                          <p:attrName>style.visibility</p:attrName>
                                        </p:attrNameLst>
                                      </p:cBhvr>
                                      <p:to>
                                        <p:strVal val="visible"/>
                                      </p:to>
                                    </p:set>
                                  </p:childTnLst>
                                  <p:subTnLst>
                                    <p:set>
                                      <p:cBhvr override="childStyle">
                                        <p:cTn dur="1" fill="hold" display="0" masterRel="nextClick" afterEffect="1"/>
                                        <p:tgtEl>
                                          <p:spTgt spid="169"/>
                                        </p:tgtEl>
                                        <p:attrNameLst>
                                          <p:attrName>style.visibility</p:attrName>
                                        </p:attrNameLst>
                                      </p:cBhvr>
                                      <p:to>
                                        <p:strVal val="hidden"/>
                                      </p:to>
                                    </p:set>
                                    <p:audio>
                                      <p:cMediaNode>
                                        <p:cTn display="0" masterRel="sameClick">
                                          <p:stCondLst>
                                            <p:cond evt="begin" delay="0">
                                              <p:tn val="109"/>
                                            </p:cond>
                                          </p:stCondLst>
                                          <p:endCondLst>
                                            <p:cond evt="onStopAudio" delay="0">
                                              <p:tgtEl>
                                                <p:sldTgt/>
                                              </p:tgtEl>
                                            </p:cond>
                                          </p:endCondLst>
                                        </p:cTn>
                                        <p:tgtEl>
                                          <p:sndTgt r:embed="rId3" name="laser.wav"/>
                                        </p:tgtEl>
                                      </p:cMediaNode>
                                    </p:audio>
                                  </p:subTnLst>
                                </p:cTn>
                              </p:par>
                            </p:childTnLst>
                          </p:cTn>
                        </p:par>
                      </p:childTnLst>
                    </p:cTn>
                  </p:par>
                  <p:par>
                    <p:cTn id="111" fill="hold" nodeType="clickPar">
                      <p:stCondLst>
                        <p:cond delay="indefinite"/>
                      </p:stCondLst>
                      <p:childTnLst>
                        <p:par>
                          <p:cTn id="112" fill="hold" nodeType="afterGroup">
                            <p:stCondLst>
                              <p:cond delay="0"/>
                            </p:stCondLst>
                            <p:childTnLst>
                              <p:par>
                                <p:cTn id="113" presetID="1" presetClass="entr" presetSubtype="0" fill="hold" nodeType="clickEffect">
                                  <p:stCondLst>
                                    <p:cond delay="0"/>
                                  </p:stCondLst>
                                  <p:childTnLst>
                                    <p:set>
                                      <p:cBhvr>
                                        <p:cTn id="114" dur="1" fill="hold">
                                          <p:stCondLst>
                                            <p:cond delay="499"/>
                                          </p:stCondLst>
                                        </p:cTn>
                                        <p:tgtEl>
                                          <p:spTgt spid="170"/>
                                        </p:tgtEl>
                                        <p:attrNameLst>
                                          <p:attrName>style.visibility</p:attrName>
                                        </p:attrNameLst>
                                      </p:cBhvr>
                                      <p:to>
                                        <p:strVal val="visible"/>
                                      </p:to>
                                    </p:set>
                                  </p:childTnLst>
                                </p:cTn>
                              </p:par>
                            </p:childTnLst>
                          </p:cTn>
                        </p:par>
                      </p:childTnLst>
                    </p:cTn>
                  </p:par>
                  <p:par>
                    <p:cTn id="115" fill="hold" nodeType="clickPar">
                      <p:stCondLst>
                        <p:cond delay="indefinite"/>
                      </p:stCondLst>
                      <p:childTnLst>
                        <p:par>
                          <p:cTn id="116" fill="hold" nodeType="afterGroup">
                            <p:stCondLst>
                              <p:cond delay="0"/>
                            </p:stCondLst>
                            <p:childTnLst>
                              <p:par>
                                <p:cTn id="117" presetID="1" presetClass="entr" presetSubtype="0" fill="hold" nodeType="clickEffect">
                                  <p:stCondLst>
                                    <p:cond delay="0"/>
                                  </p:stCondLst>
                                  <p:childTnLst>
                                    <p:set>
                                      <p:cBhvr>
                                        <p:cTn id="118" dur="1" fill="hold">
                                          <p:stCondLst>
                                            <p:cond delay="499"/>
                                          </p:stCondLst>
                                        </p:cTn>
                                        <p:tgtEl>
                                          <p:spTgt spid="186"/>
                                        </p:tgtEl>
                                        <p:attrNameLst>
                                          <p:attrName>style.visibility</p:attrName>
                                        </p:attrNameLst>
                                      </p:cBhvr>
                                      <p:to>
                                        <p:strVal val="visible"/>
                                      </p:to>
                                    </p:set>
                                  </p:childTnLst>
                                </p:cTn>
                              </p:par>
                            </p:childTnLst>
                          </p:cTn>
                        </p:par>
                      </p:childTnLst>
                    </p:cTn>
                  </p:par>
                  <p:par>
                    <p:cTn id="119" fill="hold" nodeType="clickPar">
                      <p:stCondLst>
                        <p:cond delay="indefinite"/>
                      </p:stCondLst>
                      <p:childTnLst>
                        <p:par>
                          <p:cTn id="120" fill="hold" nodeType="afterGroup">
                            <p:stCondLst>
                              <p:cond delay="0"/>
                            </p:stCondLst>
                            <p:childTnLst>
                              <p:par>
                                <p:cTn id="121" presetID="11" presetClass="entr" presetSubtype="0" fill="hold" nodeType="clickEffect">
                                  <p:stCondLst>
                                    <p:cond delay="0"/>
                                  </p:stCondLst>
                                  <p:childTnLst>
                                    <p:set>
                                      <p:cBhvr>
                                        <p:cTn id="122" dur="1000">
                                          <p:stCondLst>
                                            <p:cond delay="0"/>
                                          </p:stCondLst>
                                        </p:cTn>
                                        <p:tgtEl>
                                          <p:spTgt spid="171"/>
                                        </p:tgtEl>
                                        <p:attrNameLst>
                                          <p:attrName>style.visibility</p:attrName>
                                        </p:attrNameLst>
                                      </p:cBhvr>
                                      <p:to>
                                        <p:strVal val="visible"/>
                                      </p:to>
                                    </p:set>
                                  </p:childTnLst>
                                  <p:subTnLst>
                                    <p:set>
                                      <p:cBhvr override="childStyle">
                                        <p:cTn dur="1" fill="hold" display="0" masterRel="nextClick" afterEffect="1"/>
                                        <p:tgtEl>
                                          <p:spTgt spid="171"/>
                                        </p:tgtEl>
                                        <p:attrNameLst>
                                          <p:attrName>style.visibility</p:attrName>
                                        </p:attrNameLst>
                                      </p:cBhvr>
                                      <p:to>
                                        <p:strVal val="hidden"/>
                                      </p:to>
                                    </p:set>
                                    <p:audio>
                                      <p:cMediaNode>
                                        <p:cTn display="0" masterRel="sameClick">
                                          <p:stCondLst>
                                            <p:cond evt="begin" delay="0">
                                              <p:tn val="121"/>
                                            </p:cond>
                                          </p:stCondLst>
                                          <p:endCondLst>
                                            <p:cond evt="onStopAudio" delay="0">
                                              <p:tgtEl>
                                                <p:sldTgt/>
                                              </p:tgtEl>
                                            </p:cond>
                                          </p:endCondLst>
                                        </p:cTn>
                                        <p:tgtEl>
                                          <p:sndTgt r:embed="rId7" name="whoosh.wav"/>
                                        </p:tgtEl>
                                      </p:cMediaNode>
                                    </p:audio>
                                  </p:subTnLst>
                                </p:cTn>
                              </p:par>
                            </p:childTnLst>
                          </p:cTn>
                        </p:par>
                      </p:childTnLst>
                    </p:cTn>
                  </p:par>
                  <p:par>
                    <p:cTn id="123" fill="hold" nodeType="clickPar">
                      <p:stCondLst>
                        <p:cond delay="indefinite"/>
                      </p:stCondLst>
                      <p:childTnLst>
                        <p:par>
                          <p:cTn id="124" fill="hold" nodeType="afterGroup">
                            <p:stCondLst>
                              <p:cond delay="0"/>
                            </p:stCondLst>
                            <p:childTnLst>
                              <p:par>
                                <p:cTn id="125" presetID="1" presetClass="entr" presetSubtype="0" fill="hold" nodeType="clickEffect">
                                  <p:stCondLst>
                                    <p:cond delay="0"/>
                                  </p:stCondLst>
                                  <p:childTnLst>
                                    <p:set>
                                      <p:cBhvr>
                                        <p:cTn id="126" dur="1" fill="hold">
                                          <p:stCondLst>
                                            <p:cond delay="499"/>
                                          </p:stCondLst>
                                        </p:cTn>
                                        <p:tgtEl>
                                          <p:spTgt spid="7"/>
                                        </p:tgtEl>
                                        <p:attrNameLst>
                                          <p:attrName>style.visibility</p:attrName>
                                        </p:attrNameLst>
                                      </p:cBhvr>
                                      <p:to>
                                        <p:strVal val="visible"/>
                                      </p:to>
                                    </p:set>
                                  </p:childTnLst>
                                </p:cTn>
                              </p:par>
                            </p:childTnLst>
                          </p:cTn>
                        </p:par>
                      </p:childTnLst>
                    </p:cTn>
                  </p:par>
                  <p:par>
                    <p:cTn id="127" fill="hold" nodeType="clickPar">
                      <p:stCondLst>
                        <p:cond delay="indefinite"/>
                      </p:stCondLst>
                      <p:childTnLst>
                        <p:par>
                          <p:cTn id="128" fill="hold" nodeType="afterGroup">
                            <p:stCondLst>
                              <p:cond delay="0"/>
                            </p:stCondLst>
                            <p:childTnLst>
                              <p:par>
                                <p:cTn id="129" presetID="1" presetClass="entr" presetSubtype="0" fill="hold" nodeType="clickEffect">
                                  <p:stCondLst>
                                    <p:cond delay="0"/>
                                  </p:stCondLst>
                                  <p:childTnLst>
                                    <p:set>
                                      <p:cBhvr>
                                        <p:cTn id="130" dur="1" fill="hold">
                                          <p:stCondLst>
                                            <p:cond delay="499"/>
                                          </p:stCondLst>
                                        </p:cTn>
                                        <p:tgtEl>
                                          <p:spTgt spid="176"/>
                                        </p:tgtEl>
                                        <p:attrNameLst>
                                          <p:attrName>style.visibility</p:attrName>
                                        </p:attrNameLst>
                                      </p:cBhvr>
                                      <p:to>
                                        <p:strVal val="visible"/>
                                      </p:to>
                                    </p:set>
                                  </p:childTnLst>
                                </p:cTn>
                              </p:par>
                            </p:childTnLst>
                          </p:cTn>
                        </p:par>
                      </p:childTnLst>
                    </p:cTn>
                  </p:par>
                  <p:par>
                    <p:cTn id="131" fill="hold" nodeType="clickPar">
                      <p:stCondLst>
                        <p:cond delay="indefinite"/>
                      </p:stCondLst>
                      <p:childTnLst>
                        <p:par>
                          <p:cTn id="132" fill="hold" nodeType="afterGroup">
                            <p:stCondLst>
                              <p:cond delay="0"/>
                            </p:stCondLst>
                            <p:childTnLst>
                              <p:par>
                                <p:cTn id="133" presetID="1" presetClass="entr" presetSubtype="0" fill="hold" nodeType="clickEffect">
                                  <p:stCondLst>
                                    <p:cond delay="0"/>
                                  </p:stCondLst>
                                  <p:childTnLst>
                                    <p:set>
                                      <p:cBhvr>
                                        <p:cTn id="134" dur="1" fill="hold">
                                          <p:stCondLst>
                                            <p:cond delay="499"/>
                                          </p:stCondLst>
                                        </p:cTn>
                                        <p:tgtEl>
                                          <p:spTgt spid="177"/>
                                        </p:tgtEl>
                                        <p:attrNameLst>
                                          <p:attrName>style.visibility</p:attrName>
                                        </p:attrNameLst>
                                      </p:cBhvr>
                                      <p:to>
                                        <p:strVal val="visible"/>
                                      </p:to>
                                    </p:set>
                                  </p:childTnLst>
                                </p:cTn>
                              </p:par>
                            </p:childTnLst>
                          </p:cTn>
                        </p:par>
                      </p:childTnLst>
                    </p:cTn>
                  </p:par>
                  <p:par>
                    <p:cTn id="135" fill="hold" nodeType="clickPar">
                      <p:stCondLst>
                        <p:cond delay="indefinite"/>
                      </p:stCondLst>
                      <p:childTnLst>
                        <p:par>
                          <p:cTn id="136" fill="hold" nodeType="afterGroup">
                            <p:stCondLst>
                              <p:cond delay="0"/>
                            </p:stCondLst>
                            <p:childTnLst>
                              <p:par>
                                <p:cTn id="137" presetID="11" presetClass="entr" presetSubtype="0" fill="hold" nodeType="clickEffect">
                                  <p:stCondLst>
                                    <p:cond delay="0"/>
                                  </p:stCondLst>
                                  <p:childTnLst>
                                    <p:set>
                                      <p:cBhvr>
                                        <p:cTn id="138" dur="1000">
                                          <p:stCondLst>
                                            <p:cond delay="0"/>
                                          </p:stCondLst>
                                        </p:cTn>
                                        <p:tgtEl>
                                          <p:spTgt spid="178"/>
                                        </p:tgtEl>
                                        <p:attrNameLst>
                                          <p:attrName>style.visibility</p:attrName>
                                        </p:attrNameLst>
                                      </p:cBhvr>
                                      <p:to>
                                        <p:strVal val="visible"/>
                                      </p:to>
                                    </p:set>
                                  </p:childTnLst>
                                  <p:subTnLst>
                                    <p:set>
                                      <p:cBhvr override="childStyle">
                                        <p:cTn dur="1" fill="hold" display="0" masterRel="nextClick" afterEffect="1"/>
                                        <p:tgtEl>
                                          <p:spTgt spid="178"/>
                                        </p:tgtEl>
                                        <p:attrNameLst>
                                          <p:attrName>style.visibility</p:attrName>
                                        </p:attrNameLst>
                                      </p:cBhvr>
                                      <p:to>
                                        <p:strVal val="hidden"/>
                                      </p:to>
                                    </p:set>
                                    <p:audio>
                                      <p:cMediaNode>
                                        <p:cTn display="0" masterRel="sameClick">
                                          <p:stCondLst>
                                            <p:cond evt="begin" delay="0">
                                              <p:tn val="137"/>
                                            </p:cond>
                                          </p:stCondLst>
                                          <p:endCondLst>
                                            <p:cond evt="onStopAudio" delay="0">
                                              <p:tgtEl>
                                                <p:sldTgt/>
                                              </p:tgtEl>
                                            </p:cond>
                                          </p:endCondLst>
                                        </p:cTn>
                                        <p:tgtEl>
                                          <p:sndTgt r:embed="rId6" name="driveby.wav"/>
                                        </p:tgtEl>
                                      </p:cMediaNode>
                                    </p:audio>
                                  </p:subTnLst>
                                </p:cTn>
                              </p:par>
                            </p:childTnLst>
                          </p:cTn>
                        </p:par>
                      </p:childTnLst>
                    </p:cTn>
                  </p:par>
                  <p:par>
                    <p:cTn id="139" fill="hold" nodeType="clickPar">
                      <p:stCondLst>
                        <p:cond delay="indefinite"/>
                      </p:stCondLst>
                      <p:childTnLst>
                        <p:par>
                          <p:cTn id="140" fill="hold" nodeType="afterGroup">
                            <p:stCondLst>
                              <p:cond delay="0"/>
                            </p:stCondLst>
                            <p:childTnLst>
                              <p:par>
                                <p:cTn id="141" presetID="1" presetClass="entr" presetSubtype="0" fill="hold" nodeType="clickEffect">
                                  <p:stCondLst>
                                    <p:cond delay="0"/>
                                  </p:stCondLst>
                                  <p:childTnLst>
                                    <p:set>
                                      <p:cBhvr>
                                        <p:cTn id="142" dur="1" fill="hold">
                                          <p:stCondLst>
                                            <p:cond delay="499"/>
                                          </p:stCondLst>
                                        </p:cTn>
                                        <p:tgtEl>
                                          <p:spTgt spid="179"/>
                                        </p:tgtEl>
                                        <p:attrNameLst>
                                          <p:attrName>style.visibility</p:attrName>
                                        </p:attrNameLst>
                                      </p:cBhvr>
                                      <p:to>
                                        <p:strVal val="visible"/>
                                      </p:to>
                                    </p:set>
                                  </p:childTnLst>
                                </p:cTn>
                              </p:par>
                            </p:childTnLst>
                          </p:cTn>
                        </p:par>
                      </p:childTnLst>
                    </p:cTn>
                  </p:par>
                  <p:par>
                    <p:cTn id="143" fill="hold" nodeType="clickPar">
                      <p:stCondLst>
                        <p:cond delay="indefinite"/>
                      </p:stCondLst>
                      <p:childTnLst>
                        <p:par>
                          <p:cTn id="144" fill="hold" nodeType="afterGroup">
                            <p:stCondLst>
                              <p:cond delay="0"/>
                            </p:stCondLst>
                            <p:childTnLst>
                              <p:par>
                                <p:cTn id="145" presetID="1" presetClass="entr" presetSubtype="0" fill="hold" nodeType="clickEffect">
                                  <p:stCondLst>
                                    <p:cond delay="0"/>
                                  </p:stCondLst>
                                  <p:childTnLst>
                                    <p:set>
                                      <p:cBhvr>
                                        <p:cTn id="146" dur="1" fill="hold">
                                          <p:stCondLst>
                                            <p:cond delay="499"/>
                                          </p:stCondLst>
                                        </p:cTn>
                                        <p:tgtEl>
                                          <p:spTgt spid="8"/>
                                        </p:tgtEl>
                                        <p:attrNameLst>
                                          <p:attrName>style.visibility</p:attrName>
                                        </p:attrNameLst>
                                      </p:cBhvr>
                                      <p:to>
                                        <p:strVal val="visible"/>
                                      </p:to>
                                    </p:set>
                                  </p:childTnLst>
                                </p:cTn>
                              </p:par>
                            </p:childTnLst>
                          </p:cTn>
                        </p:par>
                      </p:childTnLst>
                    </p:cTn>
                  </p:par>
                  <p:par>
                    <p:cTn id="147" fill="hold" nodeType="clickPar">
                      <p:stCondLst>
                        <p:cond delay="indefinite"/>
                      </p:stCondLst>
                      <p:childTnLst>
                        <p:par>
                          <p:cTn id="148" fill="hold" nodeType="afterGroup">
                            <p:stCondLst>
                              <p:cond delay="0"/>
                            </p:stCondLst>
                            <p:childTnLst>
                              <p:par>
                                <p:cTn id="149" presetID="11" presetClass="entr" presetSubtype="0" fill="hold" nodeType="clickEffect">
                                  <p:stCondLst>
                                    <p:cond delay="0"/>
                                  </p:stCondLst>
                                  <p:childTnLst>
                                    <p:set>
                                      <p:cBhvr>
                                        <p:cTn id="150" dur="1000">
                                          <p:stCondLst>
                                            <p:cond delay="0"/>
                                          </p:stCondLst>
                                        </p:cTn>
                                        <p:tgtEl>
                                          <p:spTgt spid="184"/>
                                        </p:tgtEl>
                                        <p:attrNameLst>
                                          <p:attrName>style.visibility</p:attrName>
                                        </p:attrNameLst>
                                      </p:cBhvr>
                                      <p:to>
                                        <p:strVal val="visible"/>
                                      </p:to>
                                    </p:set>
                                  </p:childTnLst>
                                  <p:subTnLst>
                                    <p:set>
                                      <p:cBhvr override="childStyle">
                                        <p:cTn dur="1" fill="hold" display="0" masterRel="nextClick" afterEffect="1"/>
                                        <p:tgtEl>
                                          <p:spTgt spid="184"/>
                                        </p:tgtEl>
                                        <p:attrNameLst>
                                          <p:attrName>style.visibility</p:attrName>
                                        </p:attrNameLst>
                                      </p:cBhvr>
                                      <p:to>
                                        <p:strVal val="hidden"/>
                                      </p:to>
                                    </p:set>
                                    <p:audio>
                                      <p:cMediaNode>
                                        <p:cTn display="0" masterRel="sameClick">
                                          <p:stCondLst>
                                            <p:cond evt="begin" delay="0">
                                              <p:tn val="149"/>
                                            </p:cond>
                                          </p:stCondLst>
                                          <p:endCondLst>
                                            <p:cond evt="onStopAudio" delay="0">
                                              <p:tgtEl>
                                                <p:sldTgt/>
                                              </p:tgtEl>
                                            </p:cond>
                                          </p:endCondLst>
                                        </p:cTn>
                                        <p:tgtEl>
                                          <p:sndTgt r:embed="rId6" name="driveby.wav"/>
                                        </p:tgtEl>
                                      </p:cMediaNode>
                                    </p:audio>
                                  </p:subTnLst>
                                </p:cTn>
                              </p:par>
                            </p:childTnLst>
                          </p:cTn>
                        </p:par>
                      </p:childTnLst>
                    </p:cTn>
                  </p:par>
                  <p:par>
                    <p:cTn id="151" fill="hold" nodeType="clickPar">
                      <p:stCondLst>
                        <p:cond delay="indefinite"/>
                      </p:stCondLst>
                      <p:childTnLst>
                        <p:par>
                          <p:cTn id="152" fill="hold" nodeType="afterGroup">
                            <p:stCondLst>
                              <p:cond delay="0"/>
                            </p:stCondLst>
                            <p:childTnLst>
                              <p:par>
                                <p:cTn id="153" presetID="1" presetClass="entr" presetSubtype="0" fill="hold" nodeType="clickEffect">
                                  <p:stCondLst>
                                    <p:cond delay="0"/>
                                  </p:stCondLst>
                                  <p:childTnLst>
                                    <p:set>
                                      <p:cBhvr>
                                        <p:cTn id="154" dur="1" fill="hold">
                                          <p:stCondLst>
                                            <p:cond delay="499"/>
                                          </p:stCondLst>
                                        </p:cTn>
                                        <p:tgtEl>
                                          <p:spTgt spid="18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683568" y="766487"/>
            <a:ext cx="7524328" cy="1179288"/>
          </a:xfrm>
        </p:spPr>
        <p:txBody>
          <a:bodyPr>
            <a:normAutofit/>
          </a:bodyPr>
          <a:lstStyle/>
          <a:p>
            <a:r>
              <a:rPr lang="fr-FR" dirty="0"/>
              <a:t>System as a non-</a:t>
            </a:r>
            <a:r>
              <a:rPr lang="fr-FR" dirty="0" err="1"/>
              <a:t>repairable</a:t>
            </a:r>
            <a:r>
              <a:rPr lang="fr-FR" dirty="0"/>
              <a:t> component
</a:t>
            </a:r>
          </a:p>
        </p:txBody>
      </p:sp>
      <p:grpSp>
        <p:nvGrpSpPr>
          <p:cNvPr id="26" name="Group 21"/>
          <p:cNvGrpSpPr/>
          <p:nvPr/>
        </p:nvGrpSpPr>
        <p:grpSpPr>
          <a:xfrm>
            <a:off x="2195736" y="2276872"/>
            <a:ext cx="5061322" cy="4126408"/>
            <a:chOff x="1934" y="2831"/>
            <a:chExt cx="7125" cy="3420"/>
          </a:xfrm>
        </p:grpSpPr>
        <p:sp>
          <p:nvSpPr>
            <p:cNvPr id="27" name="Oval 22"/>
            <p:cNvSpPr>
              <a:spLocks noChangeArrowheads="1"/>
            </p:cNvSpPr>
            <p:nvPr/>
          </p:nvSpPr>
          <p:spPr bwMode="auto">
            <a:xfrm>
              <a:off x="2846" y="2831"/>
              <a:ext cx="570" cy="540"/>
            </a:xfrm>
            <a:prstGeom prst="ellipse">
              <a:avLst/>
            </a:prstGeom>
            <a:noFill/>
            <a:ln w="9525" algn="ctr">
              <a:solidFill>
                <a:srgbClr val="000000"/>
              </a:solidFill>
              <a:round/>
            </a:ln>
            <a:effectLst/>
            <a:extLst>
              <a:ext uri="{909E8E84-426E-40DD-AFC4-6F175D3DCCD1}">
                <a14:hiddenFill xmlns:a14="http://schemas.microsoft.com/office/drawing/2010/main">
                  <a:solidFill>
                    <a:srgbClr val="00CC99"/>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bodyPr>
            <a:lstStyle/>
            <a:p>
              <a:endParaRPr lang="fr-FR"/>
            </a:p>
          </p:txBody>
        </p:sp>
        <p:sp>
          <p:nvSpPr>
            <p:cNvPr id="28" name="Oval 23"/>
            <p:cNvSpPr>
              <a:spLocks noChangeArrowheads="1"/>
            </p:cNvSpPr>
            <p:nvPr/>
          </p:nvSpPr>
          <p:spPr bwMode="auto">
            <a:xfrm>
              <a:off x="2846" y="4271"/>
              <a:ext cx="570" cy="540"/>
            </a:xfrm>
            <a:prstGeom prst="ellipse">
              <a:avLst/>
            </a:prstGeom>
            <a:noFill/>
            <a:ln w="9525" algn="ctr">
              <a:solidFill>
                <a:srgbClr val="000000"/>
              </a:solidFill>
              <a:round/>
            </a:ln>
            <a:effectLst/>
            <a:extLst>
              <a:ext uri="{909E8E84-426E-40DD-AFC4-6F175D3DCCD1}">
                <a14:hiddenFill xmlns:a14="http://schemas.microsoft.com/office/drawing/2010/main">
                  <a:solidFill>
                    <a:srgbClr val="00CC99"/>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bodyPr>
            <a:lstStyle/>
            <a:p>
              <a:endParaRPr lang="fr-FR"/>
            </a:p>
          </p:txBody>
        </p:sp>
        <p:sp>
          <p:nvSpPr>
            <p:cNvPr id="29" name="Oval 24"/>
            <p:cNvSpPr>
              <a:spLocks noChangeArrowheads="1"/>
            </p:cNvSpPr>
            <p:nvPr/>
          </p:nvSpPr>
          <p:spPr bwMode="auto">
            <a:xfrm>
              <a:off x="2846" y="5711"/>
              <a:ext cx="570" cy="540"/>
            </a:xfrm>
            <a:prstGeom prst="ellipse">
              <a:avLst/>
            </a:prstGeom>
            <a:noFill/>
            <a:ln w="9525" algn="ctr">
              <a:solidFill>
                <a:srgbClr val="000000"/>
              </a:solidFill>
              <a:round/>
            </a:ln>
            <a:effectLst/>
            <a:extLst>
              <a:ext uri="{909E8E84-426E-40DD-AFC4-6F175D3DCCD1}">
                <a14:hiddenFill xmlns:a14="http://schemas.microsoft.com/office/drawing/2010/main">
                  <a:solidFill>
                    <a:srgbClr val="00CC99"/>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bodyPr>
            <a:lstStyle/>
            <a:p>
              <a:endParaRPr lang="fr-FR"/>
            </a:p>
          </p:txBody>
        </p:sp>
        <p:sp>
          <p:nvSpPr>
            <p:cNvPr id="30" name="Rectangle 25"/>
            <p:cNvSpPr>
              <a:spLocks noChangeArrowheads="1"/>
            </p:cNvSpPr>
            <p:nvPr/>
          </p:nvSpPr>
          <p:spPr bwMode="auto">
            <a:xfrm>
              <a:off x="2732" y="3731"/>
              <a:ext cx="798" cy="180"/>
            </a:xfrm>
            <a:prstGeom prst="rect">
              <a:avLst/>
            </a:prstGeom>
            <a:noFill/>
            <a:ln w="9525" algn="ctr">
              <a:solidFill>
                <a:srgbClr val="000000"/>
              </a:solidFill>
              <a:miter lim="800000"/>
            </a:ln>
            <a:effectLst/>
            <a:extLst>
              <a:ext uri="{909E8E84-426E-40DD-AFC4-6F175D3DCCD1}">
                <a14:hiddenFill xmlns:a14="http://schemas.microsoft.com/office/drawing/2010/main">
                  <a:solidFill>
                    <a:srgbClr val="00CC99"/>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bodyPr>
            <a:lstStyle/>
            <a:p>
              <a:endParaRPr lang="fr-FR"/>
            </a:p>
          </p:txBody>
        </p:sp>
        <p:sp>
          <p:nvSpPr>
            <p:cNvPr id="31" name="Rectangle 26"/>
            <p:cNvSpPr>
              <a:spLocks noChangeArrowheads="1"/>
            </p:cNvSpPr>
            <p:nvPr/>
          </p:nvSpPr>
          <p:spPr bwMode="auto">
            <a:xfrm>
              <a:off x="2732" y="5171"/>
              <a:ext cx="798" cy="180"/>
            </a:xfrm>
            <a:prstGeom prst="rect">
              <a:avLst/>
            </a:prstGeom>
            <a:noFill/>
            <a:ln w="9525" algn="ctr">
              <a:solidFill>
                <a:srgbClr val="000000"/>
              </a:solidFill>
              <a:miter lim="800000"/>
            </a:ln>
            <a:effectLst/>
            <a:extLst>
              <a:ext uri="{909E8E84-426E-40DD-AFC4-6F175D3DCCD1}">
                <a14:hiddenFill xmlns:a14="http://schemas.microsoft.com/office/drawing/2010/main">
                  <a:solidFill>
                    <a:srgbClr val="00CC99"/>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bodyPr>
            <a:lstStyle/>
            <a:p>
              <a:endParaRPr lang="fr-FR"/>
            </a:p>
          </p:txBody>
        </p:sp>
        <p:sp>
          <p:nvSpPr>
            <p:cNvPr id="32" name="Oval 27"/>
            <p:cNvSpPr>
              <a:spLocks noChangeArrowheads="1"/>
            </p:cNvSpPr>
            <p:nvPr/>
          </p:nvSpPr>
          <p:spPr bwMode="auto">
            <a:xfrm>
              <a:off x="3074" y="3011"/>
              <a:ext cx="171" cy="180"/>
            </a:xfrm>
            <a:prstGeom prst="ellipse">
              <a:avLst/>
            </a:prstGeom>
            <a:solidFill>
              <a:srgbClr val="000000"/>
            </a:solidFill>
            <a:ln w="9525" algn="ctr">
              <a:solidFill>
                <a:srgbClr val="000000"/>
              </a:solidFill>
              <a:rou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bodyPr>
            <a:lstStyle/>
            <a:p>
              <a:endParaRPr lang="fr-FR"/>
            </a:p>
          </p:txBody>
        </p:sp>
        <p:sp>
          <p:nvSpPr>
            <p:cNvPr id="33" name="Text Box 28"/>
            <p:cNvSpPr txBox="1">
              <a:spLocks noChangeArrowheads="1"/>
            </p:cNvSpPr>
            <p:nvPr/>
          </p:nvSpPr>
          <p:spPr bwMode="auto">
            <a:xfrm>
              <a:off x="1934" y="2831"/>
              <a:ext cx="7125" cy="3420"/>
            </a:xfrm>
            <a:prstGeom prst="rect">
              <a:avLst/>
            </a:prstGeom>
            <a:noFill/>
            <a:ln>
              <a:noFill/>
            </a:ln>
            <a:effectLst/>
            <a:extLst>
              <a:ext uri="{909E8E84-426E-40DD-AFC4-6F175D3DCCD1}">
                <a14:hiddenFill xmlns:a14="http://schemas.microsoft.com/office/drawing/2010/main">
                  <a:solidFill>
                    <a:srgbClr val="00CC99"/>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pPr>
              <a:r>
                <a:rPr kumimoji="0" lang="fr-FR" sz="900" b="0" i="0" u="none" strike="noStrike" cap="none" normalizeH="0" baseline="0">
                  <a:ln>
                    <a:noFill/>
                  </a:ln>
                  <a:solidFill>
                    <a:schemeClr val="tx1"/>
                  </a:solidFill>
                  <a:effectLst/>
                  <a:latin typeface="Times New Roman" panose="02020603050405020304" pitchFamily="18" charset="0"/>
                  <a:ea typeface="Arial" pitchFamily="34" charset="0"/>
                </a:rPr>
                <a:t>	</a:t>
              </a:r>
            </a:p>
            <a:p>
              <a:pPr marL="0" marR="0" lvl="0" indent="0" algn="l" defTabSz="914400" rtl="0" eaLnBrk="0" fontAlgn="base" latinLnBrk="0" hangingPunct="0">
                <a:lnSpc>
                  <a:spcPct val="100000"/>
                </a:lnSpc>
                <a:spcBef>
                  <a:spcPct val="0"/>
                </a:spcBef>
                <a:spcAft>
                  <a:spcPts val="800"/>
                </a:spcAft>
                <a:buClrTx/>
                <a:buSzTx/>
                <a:buFontTx/>
                <a:buNone/>
              </a:pPr>
              <a:endParaRPr kumimoji="0" lang="fr-FR" sz="900" b="0" i="0" u="none" strike="noStrike" cap="none" normalizeH="0" baseline="0">
                <a:ln>
                  <a:noFill/>
                </a:ln>
                <a:solidFill>
                  <a:schemeClr val="tx1"/>
                </a:solidFill>
                <a:effectLst/>
                <a:latin typeface="Times New Roman" panose="02020603050405020304" pitchFamily="18" charset="0"/>
                <a:ea typeface="Arial" pitchFamily="34" charset="0"/>
              </a:endParaRPr>
            </a:p>
            <a:p>
              <a:pPr marL="0" marR="0" lvl="0" indent="0" algn="l" defTabSz="914400" rtl="0" eaLnBrk="0" fontAlgn="base" latinLnBrk="0" hangingPunct="0">
                <a:lnSpc>
                  <a:spcPct val="100000"/>
                </a:lnSpc>
                <a:spcBef>
                  <a:spcPct val="0"/>
                </a:spcBef>
                <a:spcAft>
                  <a:spcPts val="800"/>
                </a:spcAft>
                <a:buClrTx/>
                <a:buSzTx/>
                <a:buFontTx/>
                <a:buNone/>
              </a:pPr>
              <a:r>
                <a:rPr kumimoji="0" lang="fr-FR" sz="900" b="0" i="0" u="none" strike="noStrike" cap="none" normalizeH="0" baseline="0">
                  <a:ln>
                    <a:noFill/>
                  </a:ln>
                  <a:solidFill>
                    <a:schemeClr val="tx1"/>
                  </a:solidFill>
                  <a:effectLst/>
                  <a:latin typeface="Times New Roman" panose="02020603050405020304" pitchFamily="18" charset="0"/>
                  <a:ea typeface="Arial" pitchFamily="34" charset="0"/>
                </a:rPr>
                <a:t>      </a:t>
              </a:r>
            </a:p>
            <a:p>
              <a:pPr marL="0" marR="0" lvl="0" indent="0" algn="l" defTabSz="914400" rtl="0" eaLnBrk="0" fontAlgn="base" latinLnBrk="0" hangingPunct="0">
                <a:lnSpc>
                  <a:spcPct val="100000"/>
                </a:lnSpc>
                <a:spcBef>
                  <a:spcPct val="0"/>
                </a:spcBef>
                <a:spcAft>
                  <a:spcPts val="800"/>
                </a:spcAft>
                <a:buClrTx/>
                <a:buSzTx/>
                <a:buFontTx/>
                <a:buNone/>
              </a:pPr>
              <a:r>
                <a:rPr kumimoji="0" lang="fr-FR" sz="900" b="0" i="0" u="none" strike="noStrike" cap="none" normalizeH="0" baseline="0">
                  <a:ln>
                    <a:noFill/>
                  </a:ln>
                  <a:solidFill>
                    <a:schemeClr val="tx1"/>
                  </a:solidFill>
                  <a:effectLst/>
                  <a:latin typeface="Times New Roman" panose="02020603050405020304" pitchFamily="18" charset="0"/>
                  <a:ea typeface="Arial" pitchFamily="34" charset="0"/>
                </a:rPr>
                <a:t>	 </a:t>
              </a:r>
            </a:p>
            <a:p>
              <a:pPr marL="0" marR="0" lvl="0" indent="0" algn="l" defTabSz="914400" rtl="0" eaLnBrk="0" fontAlgn="base" latinLnBrk="0" hangingPunct="0">
                <a:lnSpc>
                  <a:spcPct val="100000"/>
                </a:lnSpc>
                <a:spcBef>
                  <a:spcPct val="0"/>
                </a:spcBef>
                <a:spcAft>
                  <a:spcPts val="800"/>
                </a:spcAft>
                <a:buClrTx/>
                <a:buSzTx/>
                <a:buFontTx/>
                <a:buNone/>
              </a:pPr>
              <a:r>
                <a:rPr lang="fr-FR" sz="900">
                  <a:latin typeface="Times New Roman" panose="02020603050405020304" pitchFamily="18" charset="0"/>
                  <a:ea typeface="Arial" pitchFamily="34" charset="0"/>
                </a:rPr>
                <a:t>                                      </a:t>
              </a:r>
              <a:r>
                <a:rPr kumimoji="0" lang="fr-FR" sz="900" b="0" i="0" u="none" strike="noStrike" cap="none" normalizeH="0" baseline="0">
                  <a:ln>
                    <a:noFill/>
                  </a:ln>
                  <a:solidFill>
                    <a:schemeClr val="tx1"/>
                  </a:solidFill>
                  <a:effectLst/>
                  <a:latin typeface="Times New Roman" panose="02020603050405020304" pitchFamily="18" charset="0"/>
                  <a:ea typeface="Arial" pitchFamily="34" charset="0"/>
                </a:rPr>
                <a:t>	</a:t>
              </a:r>
            </a:p>
            <a:p>
              <a:pPr marL="0" marR="0" lvl="0" indent="0" algn="l" defTabSz="914400" rtl="0" eaLnBrk="0" fontAlgn="base" latinLnBrk="0" hangingPunct="0">
                <a:lnSpc>
                  <a:spcPct val="100000"/>
                </a:lnSpc>
                <a:spcBef>
                  <a:spcPts val="500"/>
                </a:spcBef>
                <a:spcAft>
                  <a:spcPts val="800"/>
                </a:spcAft>
                <a:buClrTx/>
                <a:buSzTx/>
                <a:buFontTx/>
                <a:buNone/>
              </a:pPr>
              <a:endParaRPr kumimoji="0" lang="fr-FR" sz="900" b="0" i="0" u="none" strike="noStrike" cap="none" normalizeH="0" baseline="0">
                <a:ln>
                  <a:noFill/>
                </a:ln>
                <a:solidFill>
                  <a:schemeClr val="tx1"/>
                </a:solidFill>
                <a:effectLst/>
                <a:latin typeface="Times New Roman" panose="02020603050405020304" pitchFamily="18" charset="0"/>
                <a:ea typeface="Arial" pitchFamily="34" charset="0"/>
              </a:endParaRPr>
            </a:p>
            <a:p>
              <a:pPr marL="0" marR="0" lvl="0" indent="0" algn="l" defTabSz="914400" rtl="0" eaLnBrk="0" fontAlgn="base" latinLnBrk="0" hangingPunct="0">
                <a:lnSpc>
                  <a:spcPct val="100000"/>
                </a:lnSpc>
                <a:spcBef>
                  <a:spcPct val="0"/>
                </a:spcBef>
                <a:spcAft>
                  <a:spcPts val="800"/>
                </a:spcAft>
                <a:buClrTx/>
                <a:buSzTx/>
                <a:buFontTx/>
                <a:buNone/>
              </a:pPr>
              <a:endParaRPr kumimoji="0" lang="fr-FR" sz="900" b="0" i="0" u="none" strike="noStrike" cap="none" normalizeH="0" baseline="0">
                <a:ln>
                  <a:noFill/>
                </a:ln>
                <a:solidFill>
                  <a:schemeClr val="tx1"/>
                </a:solidFill>
                <a:effectLst/>
                <a:latin typeface="Times New Roman" panose="02020603050405020304" pitchFamily="18" charset="0"/>
                <a:ea typeface="Arial" pitchFamily="34" charset="0"/>
              </a:endParaRPr>
            </a:p>
            <a:p>
              <a:pPr marL="0" marR="0" lvl="0" indent="0" algn="l" defTabSz="914400" rtl="0" eaLnBrk="0" fontAlgn="base" latinLnBrk="0" hangingPunct="0">
                <a:lnSpc>
                  <a:spcPct val="100000"/>
                </a:lnSpc>
                <a:spcBef>
                  <a:spcPct val="0"/>
                </a:spcBef>
                <a:spcAft>
                  <a:spcPts val="800"/>
                </a:spcAft>
                <a:buClrTx/>
                <a:buSzTx/>
                <a:buFontTx/>
                <a:buNone/>
              </a:pPr>
              <a:r>
                <a:rPr kumimoji="0" lang="fr-FR" sz="900" b="0" i="0" u="none" strike="noStrike" cap="none" normalizeH="0" baseline="0">
                  <a:ln>
                    <a:noFill/>
                  </a:ln>
                  <a:solidFill>
                    <a:schemeClr val="tx1"/>
                  </a:solidFill>
                  <a:effectLst/>
                  <a:latin typeface="Times New Roman" panose="02020603050405020304" pitchFamily="18" charset="0"/>
                  <a:ea typeface="Arial" pitchFamily="34" charset="0"/>
                </a:rPr>
                <a:t>		</a:t>
              </a:r>
            </a:p>
            <a:p>
              <a:pPr marL="0" marR="0" lvl="0" indent="0" algn="l" defTabSz="914400" rtl="0" eaLnBrk="0" fontAlgn="base" latinLnBrk="0" hangingPunct="0">
                <a:lnSpc>
                  <a:spcPct val="100000"/>
                </a:lnSpc>
                <a:spcBef>
                  <a:spcPct val="0"/>
                </a:spcBef>
                <a:spcAft>
                  <a:spcPts val="800"/>
                </a:spcAft>
                <a:buClrTx/>
                <a:buSzTx/>
                <a:buFontTx/>
                <a:buNone/>
              </a:pPr>
              <a:endParaRPr kumimoji="0" lang="fr-FR" sz="900" b="0" i="0" u="none" strike="noStrike" cap="none" normalizeH="0" baseline="0">
                <a:ln>
                  <a:noFill/>
                </a:ln>
                <a:solidFill>
                  <a:schemeClr val="tx1"/>
                </a:solidFill>
                <a:effectLst/>
                <a:latin typeface="Times New Roman" panose="02020603050405020304" pitchFamily="18" charset="0"/>
                <a:ea typeface="Arial" pitchFamily="34" charset="0"/>
              </a:endParaRPr>
            </a:p>
            <a:p>
              <a:pPr marL="0" marR="0" lvl="0" indent="0" algn="l" defTabSz="914400" rtl="0" eaLnBrk="0" fontAlgn="base" latinLnBrk="0" hangingPunct="0">
                <a:lnSpc>
                  <a:spcPct val="100000"/>
                </a:lnSpc>
                <a:spcBef>
                  <a:spcPct val="0"/>
                </a:spcBef>
                <a:spcAft>
                  <a:spcPts val="800"/>
                </a:spcAft>
                <a:buClrTx/>
                <a:buSzTx/>
                <a:buFontTx/>
                <a:buNone/>
              </a:pPr>
              <a:endParaRPr kumimoji="0" lang="fr-FR" sz="900" b="0" i="0" u="none" strike="noStrike" cap="none" normalizeH="0" baseline="0">
                <a:ln>
                  <a:noFill/>
                </a:ln>
                <a:solidFill>
                  <a:schemeClr val="tx1"/>
                </a:solidFill>
                <a:effectLst/>
                <a:latin typeface="Times New Roman" panose="02020603050405020304" pitchFamily="18" charset="0"/>
                <a:ea typeface="Arial" pitchFamily="34" charset="0"/>
              </a:endParaRPr>
            </a:p>
            <a:p>
              <a:pPr marL="0" marR="0" lvl="0" indent="0" algn="l" defTabSz="914400" rtl="0" eaLnBrk="0" fontAlgn="base" latinLnBrk="0" hangingPunct="0">
                <a:lnSpc>
                  <a:spcPct val="100000"/>
                </a:lnSpc>
                <a:spcBef>
                  <a:spcPct val="0"/>
                </a:spcBef>
                <a:spcAft>
                  <a:spcPts val="800"/>
                </a:spcAft>
                <a:buClrTx/>
                <a:buSzTx/>
                <a:buFontTx/>
                <a:buNone/>
              </a:pPr>
              <a:endParaRPr lang="fr-FR" sz="900">
                <a:latin typeface="Times New Roman" panose="02020603050405020304" pitchFamily="18" charset="0"/>
                <a:ea typeface="Arial" pitchFamily="34" charset="0"/>
              </a:endParaRPr>
            </a:p>
            <a:p>
              <a:pPr marL="0" marR="0" lvl="0" indent="0" algn="l" defTabSz="914400" rtl="0" eaLnBrk="0" fontAlgn="base" latinLnBrk="0" hangingPunct="0">
                <a:lnSpc>
                  <a:spcPct val="100000"/>
                </a:lnSpc>
                <a:spcBef>
                  <a:spcPct val="0"/>
                </a:spcBef>
                <a:spcAft>
                  <a:spcPts val="800"/>
                </a:spcAft>
                <a:buClrTx/>
                <a:buSzTx/>
                <a:buFontTx/>
                <a:buNone/>
              </a:pPr>
              <a:endParaRPr kumimoji="0" lang="fr-FR" sz="900" b="0" i="0" u="none" strike="noStrike" cap="none" normalizeH="0" baseline="0">
                <a:ln>
                  <a:noFill/>
                </a:ln>
                <a:solidFill>
                  <a:schemeClr val="tx1"/>
                </a:solidFill>
                <a:effectLst/>
                <a:latin typeface="Times New Roman" panose="02020603050405020304" pitchFamily="18" charset="0"/>
                <a:ea typeface="Arial" pitchFamily="34" charset="0"/>
              </a:endParaRPr>
            </a:p>
            <a:p>
              <a:pPr marL="0" marR="0" lvl="0" indent="0" algn="l" defTabSz="914400" rtl="0" eaLnBrk="0" fontAlgn="base" latinLnBrk="0" hangingPunct="0">
                <a:lnSpc>
                  <a:spcPct val="100000"/>
                </a:lnSpc>
                <a:spcBef>
                  <a:spcPct val="0"/>
                </a:spcBef>
                <a:spcAft>
                  <a:spcPts val="800"/>
                </a:spcAft>
                <a:buClrTx/>
                <a:buSzTx/>
                <a:buFontTx/>
                <a:buNone/>
              </a:pPr>
              <a:r>
                <a:rPr kumimoji="0" lang="fr-FR" sz="900" b="0" i="0" u="none" strike="noStrike" cap="none" normalizeH="0" baseline="0">
                  <a:ln>
                    <a:noFill/>
                  </a:ln>
                  <a:solidFill>
                    <a:schemeClr val="tx1"/>
                  </a:solidFill>
                  <a:effectLst/>
                  <a:latin typeface="Times New Roman" panose="02020603050405020304" pitchFamily="18" charset="0"/>
                  <a:ea typeface="Arial" pitchFamily="34" charset="0"/>
                </a:rPr>
                <a:t>	</a:t>
              </a:r>
              <a:endParaRPr kumimoji="0" lang="fr-FR" sz="1800" b="0" i="0" u="none" strike="noStrike" cap="none" normalizeH="0" baseline="0">
                <a:ln>
                  <a:noFill/>
                </a:ln>
                <a:solidFill>
                  <a:schemeClr val="tx1"/>
                </a:solidFill>
                <a:effectLst/>
                <a:latin typeface="Arial" pitchFamily="34" charset="0"/>
              </a:endParaRPr>
            </a:p>
          </p:txBody>
        </p:sp>
        <p:sp>
          <p:nvSpPr>
            <p:cNvPr id="34" name="Line 29"/>
            <p:cNvSpPr>
              <a:spLocks noChangeShapeType="1"/>
            </p:cNvSpPr>
            <p:nvPr/>
          </p:nvSpPr>
          <p:spPr bwMode="auto">
            <a:xfrm flipH="1">
              <a:off x="3131" y="3371"/>
              <a:ext cx="0" cy="360"/>
            </a:xfrm>
            <a:prstGeom prst="line">
              <a:avLst/>
            </a:prstGeom>
            <a:noFill/>
            <a:ln w="9525">
              <a:solidFill>
                <a:srgbClr val="00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bodyPr>
            <a:lstStyle/>
            <a:p>
              <a:endParaRPr lang="fr-FR"/>
            </a:p>
          </p:txBody>
        </p:sp>
        <p:sp>
          <p:nvSpPr>
            <p:cNvPr id="35" name="Line 30"/>
            <p:cNvSpPr>
              <a:spLocks noChangeShapeType="1"/>
            </p:cNvSpPr>
            <p:nvPr/>
          </p:nvSpPr>
          <p:spPr bwMode="auto">
            <a:xfrm flipH="1">
              <a:off x="3131" y="3911"/>
              <a:ext cx="0" cy="360"/>
            </a:xfrm>
            <a:prstGeom prst="line">
              <a:avLst/>
            </a:prstGeom>
            <a:noFill/>
            <a:ln w="9525">
              <a:solidFill>
                <a:srgbClr val="00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bodyPr>
            <a:lstStyle/>
            <a:p>
              <a:endParaRPr lang="fr-FR"/>
            </a:p>
          </p:txBody>
        </p:sp>
        <p:sp>
          <p:nvSpPr>
            <p:cNvPr id="36" name="Line 31"/>
            <p:cNvSpPr>
              <a:spLocks noChangeShapeType="1"/>
            </p:cNvSpPr>
            <p:nvPr/>
          </p:nvSpPr>
          <p:spPr bwMode="auto">
            <a:xfrm flipH="1">
              <a:off x="3131" y="4811"/>
              <a:ext cx="0" cy="360"/>
            </a:xfrm>
            <a:prstGeom prst="line">
              <a:avLst/>
            </a:prstGeom>
            <a:noFill/>
            <a:ln w="9525">
              <a:solidFill>
                <a:srgbClr val="00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bodyPr>
            <a:lstStyle/>
            <a:p>
              <a:endParaRPr lang="fr-FR"/>
            </a:p>
          </p:txBody>
        </p:sp>
        <p:sp>
          <p:nvSpPr>
            <p:cNvPr id="37" name="Line 32"/>
            <p:cNvSpPr>
              <a:spLocks noChangeShapeType="1"/>
            </p:cNvSpPr>
            <p:nvPr/>
          </p:nvSpPr>
          <p:spPr bwMode="auto">
            <a:xfrm flipH="1">
              <a:off x="3131" y="5351"/>
              <a:ext cx="0" cy="360"/>
            </a:xfrm>
            <a:prstGeom prst="line">
              <a:avLst/>
            </a:prstGeom>
            <a:noFill/>
            <a:ln w="9525">
              <a:solidFill>
                <a:srgbClr val="00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bodyPr>
            <a:lstStyle/>
            <a:p>
              <a:endParaRPr lang="fr-FR"/>
            </a:p>
          </p:txBody>
        </p:sp>
        <p:sp>
          <p:nvSpPr>
            <p:cNvPr id="38" name="Oval 33"/>
            <p:cNvSpPr>
              <a:spLocks noChangeArrowheads="1"/>
            </p:cNvSpPr>
            <p:nvPr/>
          </p:nvSpPr>
          <p:spPr bwMode="auto">
            <a:xfrm>
              <a:off x="7349" y="2831"/>
              <a:ext cx="570" cy="540"/>
            </a:xfrm>
            <a:prstGeom prst="ellipse">
              <a:avLst/>
            </a:prstGeom>
            <a:noFill/>
            <a:ln w="9525" algn="ctr">
              <a:solidFill>
                <a:srgbClr val="000000"/>
              </a:solidFill>
              <a:round/>
            </a:ln>
            <a:effectLst/>
            <a:extLst>
              <a:ext uri="{909E8E84-426E-40DD-AFC4-6F175D3DCCD1}">
                <a14:hiddenFill xmlns:a14="http://schemas.microsoft.com/office/drawing/2010/main">
                  <a:solidFill>
                    <a:srgbClr val="00CC99"/>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bodyPr>
            <a:lstStyle/>
            <a:p>
              <a:endParaRPr lang="fr-FR"/>
            </a:p>
          </p:txBody>
        </p:sp>
        <p:sp>
          <p:nvSpPr>
            <p:cNvPr id="39" name="Oval 34"/>
            <p:cNvSpPr>
              <a:spLocks noChangeArrowheads="1"/>
            </p:cNvSpPr>
            <p:nvPr/>
          </p:nvSpPr>
          <p:spPr bwMode="auto">
            <a:xfrm>
              <a:off x="7349" y="5711"/>
              <a:ext cx="570" cy="540"/>
            </a:xfrm>
            <a:prstGeom prst="ellipse">
              <a:avLst/>
            </a:prstGeom>
            <a:noFill/>
            <a:ln w="9525" algn="ctr">
              <a:solidFill>
                <a:srgbClr val="000000"/>
              </a:solidFill>
              <a:round/>
            </a:ln>
            <a:effectLst/>
            <a:extLst>
              <a:ext uri="{909E8E84-426E-40DD-AFC4-6F175D3DCCD1}">
                <a14:hiddenFill xmlns:a14="http://schemas.microsoft.com/office/drawing/2010/main">
                  <a:solidFill>
                    <a:srgbClr val="00CC99"/>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bodyPr>
            <a:lstStyle/>
            <a:p>
              <a:endParaRPr lang="fr-FR"/>
            </a:p>
          </p:txBody>
        </p:sp>
        <p:sp>
          <p:nvSpPr>
            <p:cNvPr id="40" name="Line 35"/>
            <p:cNvSpPr>
              <a:spLocks noChangeShapeType="1"/>
            </p:cNvSpPr>
            <p:nvPr/>
          </p:nvSpPr>
          <p:spPr bwMode="auto">
            <a:xfrm flipH="1">
              <a:off x="7634" y="3371"/>
              <a:ext cx="0" cy="1800"/>
            </a:xfrm>
            <a:prstGeom prst="line">
              <a:avLst/>
            </a:prstGeom>
            <a:noFill/>
            <a:ln w="9525">
              <a:solidFill>
                <a:srgbClr val="00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bodyPr>
            <a:lstStyle/>
            <a:p>
              <a:endParaRPr lang="fr-FR"/>
            </a:p>
          </p:txBody>
        </p:sp>
        <p:sp>
          <p:nvSpPr>
            <p:cNvPr id="41" name="Rectangle 36"/>
            <p:cNvSpPr>
              <a:spLocks noChangeArrowheads="1"/>
            </p:cNvSpPr>
            <p:nvPr/>
          </p:nvSpPr>
          <p:spPr bwMode="auto">
            <a:xfrm>
              <a:off x="7235" y="5171"/>
              <a:ext cx="855" cy="180"/>
            </a:xfrm>
            <a:prstGeom prst="rect">
              <a:avLst/>
            </a:prstGeom>
            <a:noFill/>
            <a:ln w="9525" algn="ctr">
              <a:solidFill>
                <a:srgbClr val="000000"/>
              </a:solidFill>
              <a:miter lim="800000"/>
            </a:ln>
            <a:effectLst/>
            <a:extLst>
              <a:ext uri="{909E8E84-426E-40DD-AFC4-6F175D3DCCD1}">
                <a14:hiddenFill xmlns:a14="http://schemas.microsoft.com/office/drawing/2010/main">
                  <a:solidFill>
                    <a:srgbClr val="00CC99"/>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bodyPr>
            <a:lstStyle/>
            <a:p>
              <a:endParaRPr lang="fr-FR"/>
            </a:p>
          </p:txBody>
        </p:sp>
        <p:sp>
          <p:nvSpPr>
            <p:cNvPr id="42" name="Line 37"/>
            <p:cNvSpPr>
              <a:spLocks noChangeShapeType="1"/>
            </p:cNvSpPr>
            <p:nvPr/>
          </p:nvSpPr>
          <p:spPr bwMode="auto">
            <a:xfrm flipH="1">
              <a:off x="7634" y="5351"/>
              <a:ext cx="0" cy="360"/>
            </a:xfrm>
            <a:prstGeom prst="line">
              <a:avLst/>
            </a:prstGeom>
            <a:noFill/>
            <a:ln w="9525">
              <a:solidFill>
                <a:srgbClr val="00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bodyPr>
            <a:lstStyle/>
            <a:p>
              <a:endParaRPr lang="fr-FR"/>
            </a:p>
          </p:txBody>
        </p:sp>
        <p:sp>
          <p:nvSpPr>
            <p:cNvPr id="43" name="AutoShape 38"/>
            <p:cNvSpPr>
              <a:spLocks noChangeArrowheads="1"/>
            </p:cNvSpPr>
            <p:nvPr/>
          </p:nvSpPr>
          <p:spPr bwMode="auto">
            <a:xfrm>
              <a:off x="4898" y="4091"/>
              <a:ext cx="1254" cy="360"/>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gradFill rotWithShape="1">
              <a:gsLst>
                <a:gs pos="0">
                  <a:srgbClr val="00CC99"/>
                </a:gs>
                <a:gs pos="100000">
                  <a:srgbClr val="00CC99">
                    <a:gamma/>
                    <a:shade val="46275"/>
                    <a:invGamma/>
                  </a:srgbClr>
                </a:gs>
              </a:gsLst>
              <a:lin ang="0" scaled="1"/>
            </a:gradFill>
            <a:ln>
              <a:noFill/>
            </a:ln>
            <a:effectLst/>
            <a:extLs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bodyPr>
            <a:lstStyle/>
            <a:p>
              <a:endParaRPr lang="fr-FR"/>
            </a:p>
          </p:txBody>
        </p:sp>
      </p:grpSp>
    </p:spTree>
    <p:extLst>
      <p:ext uri="{BB962C8B-B14F-4D97-AF65-F5344CB8AC3E}">
        <p14:creationId xmlns:p14="http://schemas.microsoft.com/office/powerpoint/2010/main" val="4103779804"/>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en-US"/>
              <a:t>System repairable as a component
</a:t>
            </a:r>
            <a:endParaRPr lang="fr-FR" dirty="0"/>
          </a:p>
        </p:txBody>
      </p:sp>
      <p:pic>
        <p:nvPicPr>
          <p:cNvPr id="4" name="Espace réservé du contenu 4">
            <a:extLst>
              <a:ext uri="{FF2B5EF4-FFF2-40B4-BE49-F238E27FC236}">
                <a16:creationId xmlns:a16="http://schemas.microsoft.com/office/drawing/2014/main" id="{570AA79A-3BE9-4710-84AC-8B86C26CEEA5}"/>
              </a:ext>
            </a:extLst>
          </p:cNvPr>
          <p:cNvPicPr>
            <a:picLocks/>
          </p:cNvPicPr>
          <p:nvPr/>
        </p:nvPicPr>
        <p:blipFill rotWithShape="1">
          <a:blip r:embed="rId2">
            <a:extLst>
              <a:ext uri="{28A0092B-C50C-407E-A947-70E740481C1C}">
                <a14:useLocalDpi xmlns:a14="http://schemas.microsoft.com/office/drawing/2010/main" val="0"/>
              </a:ext>
            </a:extLst>
          </a:blip>
          <a:srcRect r="50364"/>
          <a:stretch/>
        </p:blipFill>
        <p:spPr bwMode="auto">
          <a:xfrm>
            <a:off x="1187624" y="1700808"/>
            <a:ext cx="6048671" cy="4392488"/>
          </a:xfrm>
          <a:prstGeom prst="rect">
            <a:avLst/>
          </a:prstGeom>
          <a:noFill/>
        </p:spPr>
      </p:pic>
    </p:spTree>
    <p:extLst>
      <p:ext uri="{BB962C8B-B14F-4D97-AF65-F5344CB8AC3E}">
        <p14:creationId xmlns:p14="http://schemas.microsoft.com/office/powerpoint/2010/main" val="2567919898"/>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US"/>
              <a:t>Repairable system with two types of failures
</a:t>
            </a:r>
            <a:endParaRPr lang="fr-FR" dirty="0"/>
          </a:p>
        </p:txBody>
      </p:sp>
      <p:pic>
        <p:nvPicPr>
          <p:cNvPr id="5" name="Espace réservé du contenu 4"/>
          <p:cNvPicPr>
            <a:picLocks noGrp="1" noChangeAspect="1"/>
          </p:cNvPicPr>
          <p:nvPr>
            <p:ph idx="1"/>
          </p:nvPr>
        </p:nvPicPr>
        <p:blipFill>
          <a:blip r:embed="rId2"/>
          <a:stretch>
            <a:fillRect/>
          </a:stretch>
        </p:blipFill>
        <p:spPr>
          <a:xfrm>
            <a:off x="1619672" y="1484784"/>
            <a:ext cx="5976663" cy="4786093"/>
          </a:xfrm>
          <a:prstGeom prst="rect">
            <a:avLst/>
          </a:prstGeom>
        </p:spPr>
      </p:pic>
    </p:spTree>
    <p:extLst>
      <p:ext uri="{BB962C8B-B14F-4D97-AF65-F5344CB8AC3E}">
        <p14:creationId xmlns:p14="http://schemas.microsoft.com/office/powerpoint/2010/main" val="314745529"/>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en-US"/>
              <a:t>System with repairer with capacity
</a:t>
            </a:r>
            <a:endParaRPr lang="fr-FR" dirty="0"/>
          </a:p>
        </p:txBody>
      </p:sp>
      <p:sp>
        <p:nvSpPr>
          <p:cNvPr id="3" name="Espace réservé du contenu 2"/>
          <p:cNvSpPr>
            <a:spLocks noGrp="1"/>
          </p:cNvSpPr>
          <p:nvPr>
            <p:ph idx="1"/>
          </p:nvPr>
        </p:nvSpPr>
        <p:spPr>
          <a:xfrm>
            <a:off x="1619320" y="1316766"/>
            <a:ext cx="6912768" cy="614197"/>
          </a:xfrm>
        </p:spPr>
        <p:txBody>
          <a:bodyPr>
            <a:normAutofit fontScale="92500" lnSpcReduction="20000"/>
          </a:bodyPr>
          <a:lstStyle/>
          <a:p>
            <a:r>
              <a:rPr lang="en-US" dirty="0"/>
              <a:t>Stochastic net with mu and lambda indicators
</a:t>
            </a:r>
            <a:endParaRPr lang="fr-FR" dirty="0"/>
          </a:p>
        </p:txBody>
      </p:sp>
      <p:pic>
        <p:nvPicPr>
          <p:cNvPr id="5" name="Espace réservé du contenu 4"/>
          <p:cNvPicPr>
            <a:picLocks noGrp="1"/>
          </p:cNvPicPr>
          <p:nvPr>
            <p:ph idx="10"/>
          </p:nvPr>
        </p:nvPicPr>
        <p:blipFill>
          <a:blip r:embed="rId2">
            <a:extLst>
              <a:ext uri="{28A0092B-C50C-407E-A947-70E740481C1C}">
                <a14:useLocalDpi xmlns:a14="http://schemas.microsoft.com/office/drawing/2010/main" val="0"/>
              </a:ext>
            </a:extLst>
          </a:blip>
          <a:stretch>
            <a:fillRect/>
          </a:stretch>
        </p:blipFill>
        <p:spPr bwMode="auto">
          <a:xfrm>
            <a:off x="1187624" y="2068442"/>
            <a:ext cx="6238159" cy="4056056"/>
          </a:xfrm>
          <a:prstGeom prst="rect">
            <a:avLst/>
          </a:prstGeom>
          <a:noFill/>
        </p:spPr>
      </p:pic>
    </p:spTree>
    <p:extLst>
      <p:ext uri="{BB962C8B-B14F-4D97-AF65-F5344CB8AC3E}">
        <p14:creationId xmlns:p14="http://schemas.microsoft.com/office/powerpoint/2010/main" val="3489883037"/>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solidFill>
                  <a:schemeClr val="accent4"/>
                </a:solidFill>
              </a:rPr>
              <a:t>ORIS</a:t>
            </a:r>
            <a:r>
              <a:rPr lang="fr-FR" dirty="0"/>
              <a:t>: Software </a:t>
            </a:r>
            <a:r>
              <a:rPr lang="fr-FR" dirty="0" err="1"/>
              <a:t>with</a:t>
            </a:r>
            <a:r>
              <a:rPr lang="fr-FR" dirty="0"/>
              <a:t> PN </a:t>
            </a:r>
          </a:p>
        </p:txBody>
      </p:sp>
      <p:sp>
        <p:nvSpPr>
          <p:cNvPr id="3" name="Espace réservé du contenu 2"/>
          <p:cNvSpPr>
            <a:spLocks noGrp="1"/>
          </p:cNvSpPr>
          <p:nvPr>
            <p:ph idx="1"/>
          </p:nvPr>
        </p:nvSpPr>
        <p:spPr/>
        <p:txBody>
          <a:bodyPr/>
          <a:lstStyle/>
          <a:p>
            <a:endParaRPr lang="fr-FR"/>
          </a:p>
        </p:txBody>
      </p:sp>
      <p:pic>
        <p:nvPicPr>
          <p:cNvPr id="13314" name="Picture 2" descr="Résultat de recherche d'images pour &quot;ORIS tool download&quot;"/>
          <p:cNvPicPr>
            <a:picLocks noGrp="1" noChangeAspect="1" noChangeArrowheads="1"/>
          </p:cNvPicPr>
          <p:nvPr>
            <p:ph idx="10"/>
          </p:nvPr>
        </p:nvPicPr>
        <p:blipFill>
          <a:blip r:embed="rId2">
            <a:extLst>
              <a:ext uri="{28A0092B-C50C-407E-A947-70E740481C1C}">
                <a14:useLocalDpi xmlns:a14="http://schemas.microsoft.com/office/drawing/2010/main" val="0"/>
              </a:ext>
            </a:extLst>
          </a:blip>
          <a:stretch>
            <a:fillRect/>
          </a:stretch>
        </p:blipFill>
        <p:spPr bwMode="auto">
          <a:xfrm>
            <a:off x="611560" y="1050712"/>
            <a:ext cx="8145879" cy="3803009"/>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 4"/>
          <p:cNvPicPr>
            <a:picLocks noChangeAspect="1"/>
          </p:cNvPicPr>
          <p:nvPr/>
        </p:nvPicPr>
        <p:blipFill>
          <a:blip r:embed="rId3"/>
          <a:stretch>
            <a:fillRect/>
          </a:stretch>
        </p:blipFill>
        <p:spPr>
          <a:xfrm>
            <a:off x="1331640" y="4524412"/>
            <a:ext cx="3802580" cy="2340049"/>
          </a:xfrm>
          <a:prstGeom prst="rect">
            <a:avLst/>
          </a:prstGeom>
        </p:spPr>
      </p:pic>
    </p:spTree>
    <p:extLst>
      <p:ext uri="{BB962C8B-B14F-4D97-AF65-F5344CB8AC3E}">
        <p14:creationId xmlns:p14="http://schemas.microsoft.com/office/powerpoint/2010/main" val="4221063476"/>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1043608" y="332656"/>
            <a:ext cx="7524328" cy="1179288"/>
          </a:xfrm>
        </p:spPr>
        <p:txBody>
          <a:bodyPr>
            <a:normAutofit fontScale="90000"/>
          </a:bodyPr>
          <a:lstStyle/>
          <a:p>
            <a:r>
              <a:rPr lang="fr-FR" dirty="0">
                <a:solidFill>
                  <a:schemeClr val="accent4"/>
                </a:solidFill>
              </a:rPr>
              <a:t>ORIS</a:t>
            </a:r>
            <a:r>
              <a:rPr lang="fr-FR" dirty="0"/>
              <a:t>: </a:t>
            </a:r>
            <a:r>
              <a:rPr lang="en-US" dirty="0"/>
              <a:t>models for RSIDs and real-time systems</a:t>
            </a:r>
            <a:br>
              <a:rPr lang="fr-FR" b="1" dirty="0">
                <a:solidFill>
                  <a:schemeClr val="accent4"/>
                </a:solidFill>
              </a:rPr>
            </a:br>
            <a:endParaRPr lang="fr-FR" dirty="0"/>
          </a:p>
        </p:txBody>
      </p:sp>
      <p:pic>
        <p:nvPicPr>
          <p:cNvPr id="12290" name="Picture 2" descr="https://www.oris-tool.org/images/tutorial/timeout_final.png"/>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331640" y="1930964"/>
            <a:ext cx="7593597" cy="44846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4381824"/>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Oval 81"/>
          <p:cNvSpPr>
            <a:spLocks noChangeArrowheads="1"/>
          </p:cNvSpPr>
          <p:nvPr/>
        </p:nvSpPr>
        <p:spPr bwMode="auto">
          <a:xfrm>
            <a:off x="1643074" y="1214422"/>
            <a:ext cx="533400" cy="533400"/>
          </a:xfrm>
          <a:prstGeom prst="ellipse">
            <a:avLst/>
          </a:prstGeom>
          <a:ln>
            <a:solidFill>
              <a:srgbClr val="FF0000"/>
            </a:solidFill>
          </a:ln>
        </p:spPr>
        <p:style>
          <a:lnRef idx="2">
            <a:schemeClr val="dk1"/>
          </a:lnRef>
          <a:fillRef idx="1">
            <a:schemeClr val="lt1"/>
          </a:fillRef>
          <a:effectRef idx="0">
            <a:schemeClr val="dk1"/>
          </a:effectRef>
          <a:fontRef idx="minor">
            <a:schemeClr val="dk1"/>
          </a:fontRef>
        </p:style>
        <p:txBody>
          <a:bodyPr wrap="none" anchor="ctr"/>
          <a:lstStyle/>
          <a:p>
            <a:pPr algn="ctr" latinLnBrk="0"/>
            <a:endParaRPr lang="en-US" altLang="ko-KR" sz="2400" baseline="-25000">
              <a:latin typeface="Times New Roman" charset="0"/>
            </a:endParaRPr>
          </a:p>
        </p:txBody>
      </p:sp>
      <p:sp>
        <p:nvSpPr>
          <p:cNvPr id="6" name="Rectangle 87"/>
          <p:cNvSpPr>
            <a:spLocks noChangeArrowheads="1"/>
          </p:cNvSpPr>
          <p:nvPr/>
        </p:nvSpPr>
        <p:spPr bwMode="auto">
          <a:xfrm flipH="1">
            <a:off x="928694" y="1928802"/>
            <a:ext cx="608018" cy="142876"/>
          </a:xfrm>
          <a:prstGeom prst="rect">
            <a:avLst/>
          </a:prstGeom>
          <a:solidFill>
            <a:schemeClr val="bg2"/>
          </a:solidFill>
          <a:ln w="9525">
            <a:solidFill>
              <a:schemeClr val="tx1"/>
            </a:solidFill>
            <a:miter lim="800000"/>
          </a:ln>
        </p:spPr>
        <p:txBody>
          <a:bodyPr wrap="none" anchor="ctr"/>
          <a:lstStyle/>
          <a:p>
            <a:pPr algn="ctr"/>
            <a:endParaRPr lang="en-US" altLang="ko-KR" sz="2400">
              <a:latin typeface="Times New Roman" charset="0"/>
            </a:endParaRPr>
          </a:p>
          <a:p>
            <a:pPr algn="ctr"/>
            <a:endParaRPr lang="en-US" altLang="ko-KR" sz="2400">
              <a:latin typeface="Times New Roman" charset="0"/>
            </a:endParaRPr>
          </a:p>
          <a:p>
            <a:pPr algn="ctr"/>
            <a:r>
              <a:rPr lang="en-US" altLang="ko-KR" sz="2400">
                <a:latin typeface="Times New Roman" charset="0"/>
              </a:rPr>
              <a:t>  </a:t>
            </a:r>
            <a:r>
              <a:rPr lang="en-US" altLang="ko-KR" sz="1400">
                <a:latin typeface="Times New Roman" charset="0"/>
              </a:rPr>
              <a:t> </a:t>
            </a:r>
            <a:endParaRPr lang="en-US" altLang="ko-KR" sz="1400" baseline="-25000">
              <a:latin typeface="Times New Roman" charset="0"/>
            </a:endParaRPr>
          </a:p>
        </p:txBody>
      </p:sp>
      <p:sp>
        <p:nvSpPr>
          <p:cNvPr id="7" name="Oval 95"/>
          <p:cNvSpPr>
            <a:spLocks noChangeArrowheads="1"/>
          </p:cNvSpPr>
          <p:nvPr/>
        </p:nvSpPr>
        <p:spPr bwMode="auto">
          <a:xfrm>
            <a:off x="1785950" y="1382698"/>
            <a:ext cx="212725" cy="212725"/>
          </a:xfrm>
          <a:prstGeom prst="ellipse">
            <a:avLst/>
          </a:prstGeom>
          <a:solidFill>
            <a:schemeClr val="tx1"/>
          </a:solidFill>
          <a:ln w="12700">
            <a:solidFill>
              <a:schemeClr val="tx1"/>
            </a:solidFill>
            <a:round/>
          </a:ln>
        </p:spPr>
        <p:txBody>
          <a:bodyPr wrap="none" anchor="ctr"/>
          <a:lstStyle/>
          <a:p>
            <a:endParaRPr lang="fr-FR"/>
          </a:p>
        </p:txBody>
      </p:sp>
      <p:sp>
        <p:nvSpPr>
          <p:cNvPr id="8" name="Rectangle 87"/>
          <p:cNvSpPr>
            <a:spLocks noChangeArrowheads="1"/>
          </p:cNvSpPr>
          <p:nvPr/>
        </p:nvSpPr>
        <p:spPr bwMode="auto">
          <a:xfrm flipH="1">
            <a:off x="2357454" y="1928802"/>
            <a:ext cx="608018" cy="142876"/>
          </a:xfrm>
          <a:prstGeom prst="rect">
            <a:avLst/>
          </a:prstGeom>
          <a:solidFill>
            <a:schemeClr val="bg2"/>
          </a:solidFill>
          <a:ln w="9525">
            <a:solidFill>
              <a:schemeClr val="tx1"/>
            </a:solidFill>
            <a:miter lim="800000"/>
          </a:ln>
        </p:spPr>
        <p:txBody>
          <a:bodyPr wrap="none" anchor="ctr"/>
          <a:lstStyle/>
          <a:p>
            <a:pPr algn="ctr"/>
            <a:endParaRPr lang="en-US" altLang="ko-KR" sz="2400">
              <a:latin typeface="Times New Roman" charset="0"/>
            </a:endParaRPr>
          </a:p>
          <a:p>
            <a:pPr algn="ctr"/>
            <a:endParaRPr lang="en-US" altLang="ko-KR" sz="2400">
              <a:latin typeface="Times New Roman" charset="0"/>
            </a:endParaRPr>
          </a:p>
        </p:txBody>
      </p:sp>
      <p:sp>
        <p:nvSpPr>
          <p:cNvPr id="9" name="Rectangle 8"/>
          <p:cNvSpPr/>
          <p:nvPr/>
        </p:nvSpPr>
        <p:spPr>
          <a:xfrm>
            <a:off x="857256" y="2071679"/>
            <a:ext cx="338554" cy="307777"/>
          </a:xfrm>
          <a:prstGeom prst="rect">
            <a:avLst/>
          </a:prstGeom>
        </p:spPr>
        <p:txBody>
          <a:bodyPr wrap="none">
            <a:spAutoFit/>
          </a:bodyPr>
          <a:lstStyle/>
          <a:p>
            <a:r>
              <a:rPr lang="en-US" altLang="ko-KR" sz="1400">
                <a:solidFill>
                  <a:prstClr val="black"/>
                </a:solidFill>
                <a:latin typeface="Times New Roman" charset="0"/>
              </a:rPr>
              <a:t> t</a:t>
            </a:r>
            <a:r>
              <a:rPr lang="en-US" altLang="ko-KR" sz="1400" baseline="-25000">
                <a:solidFill>
                  <a:prstClr val="black"/>
                </a:solidFill>
                <a:latin typeface="Times New Roman" charset="0"/>
              </a:rPr>
              <a:t>2</a:t>
            </a:r>
            <a:endParaRPr lang="fr-FR"/>
          </a:p>
        </p:txBody>
      </p:sp>
      <p:sp>
        <p:nvSpPr>
          <p:cNvPr id="10" name="Rectangle 9"/>
          <p:cNvSpPr/>
          <p:nvPr/>
        </p:nvSpPr>
        <p:spPr>
          <a:xfrm>
            <a:off x="2714644" y="2071679"/>
            <a:ext cx="338554" cy="307777"/>
          </a:xfrm>
          <a:prstGeom prst="rect">
            <a:avLst/>
          </a:prstGeom>
        </p:spPr>
        <p:txBody>
          <a:bodyPr wrap="none">
            <a:spAutoFit/>
          </a:bodyPr>
          <a:lstStyle/>
          <a:p>
            <a:r>
              <a:rPr lang="en-US" altLang="ko-KR" sz="1400">
                <a:solidFill>
                  <a:prstClr val="black"/>
                </a:solidFill>
                <a:latin typeface="Times New Roman" charset="0"/>
              </a:rPr>
              <a:t> t</a:t>
            </a:r>
            <a:r>
              <a:rPr lang="en-US" altLang="ko-KR" sz="1400" baseline="-25000">
                <a:solidFill>
                  <a:prstClr val="black"/>
                </a:solidFill>
                <a:latin typeface="Times New Roman" charset="0"/>
              </a:rPr>
              <a:t>1</a:t>
            </a:r>
            <a:endParaRPr lang="fr-FR"/>
          </a:p>
        </p:txBody>
      </p:sp>
      <p:sp>
        <p:nvSpPr>
          <p:cNvPr id="11" name="Oval 81"/>
          <p:cNvSpPr>
            <a:spLocks noChangeArrowheads="1"/>
          </p:cNvSpPr>
          <p:nvPr/>
        </p:nvSpPr>
        <p:spPr bwMode="auto">
          <a:xfrm>
            <a:off x="1643074" y="2357430"/>
            <a:ext cx="533400" cy="533400"/>
          </a:xfrm>
          <a:prstGeom prst="ellipse">
            <a:avLst/>
          </a:prstGeom>
          <a:ln>
            <a:solidFill>
              <a:srgbClr val="FF0000"/>
            </a:solidFill>
          </a:ln>
        </p:spPr>
        <p:style>
          <a:lnRef idx="2">
            <a:schemeClr val="dk1"/>
          </a:lnRef>
          <a:fillRef idx="1">
            <a:schemeClr val="lt1"/>
          </a:fillRef>
          <a:effectRef idx="0">
            <a:schemeClr val="dk1"/>
          </a:effectRef>
          <a:fontRef idx="minor">
            <a:schemeClr val="dk1"/>
          </a:fontRef>
        </p:style>
        <p:txBody>
          <a:bodyPr wrap="none" anchor="ctr"/>
          <a:lstStyle/>
          <a:p>
            <a:pPr algn="ctr" latinLnBrk="0"/>
            <a:endParaRPr lang="en-US" altLang="ko-KR" sz="2400" baseline="-25000">
              <a:latin typeface="Times New Roman" charset="0"/>
            </a:endParaRPr>
          </a:p>
        </p:txBody>
      </p:sp>
      <p:sp>
        <p:nvSpPr>
          <p:cNvPr id="12" name="Rectangle 11"/>
          <p:cNvSpPr/>
          <p:nvPr/>
        </p:nvSpPr>
        <p:spPr>
          <a:xfrm>
            <a:off x="2286016" y="1214423"/>
            <a:ext cx="769763" cy="307777"/>
          </a:xfrm>
          <a:prstGeom prst="rect">
            <a:avLst/>
          </a:prstGeom>
        </p:spPr>
        <p:txBody>
          <a:bodyPr wrap="none">
            <a:spAutoFit/>
          </a:bodyPr>
          <a:lstStyle/>
          <a:p>
            <a:r>
              <a:rPr lang="en-US" altLang="ko-KR" sz="1400" dirty="0">
                <a:solidFill>
                  <a:prstClr val="black"/>
                </a:solidFill>
                <a:latin typeface="Times New Roman" charset="0"/>
              </a:rPr>
              <a:t> Passive</a:t>
            </a:r>
            <a:endParaRPr lang="fr-FR" dirty="0"/>
          </a:p>
        </p:txBody>
      </p:sp>
      <p:sp>
        <p:nvSpPr>
          <p:cNvPr id="13" name="Rectangle 12"/>
          <p:cNvSpPr/>
          <p:nvPr/>
        </p:nvSpPr>
        <p:spPr>
          <a:xfrm>
            <a:off x="2214579" y="2714621"/>
            <a:ext cx="698974" cy="307777"/>
          </a:xfrm>
          <a:prstGeom prst="rect">
            <a:avLst/>
          </a:prstGeom>
        </p:spPr>
        <p:txBody>
          <a:bodyPr wrap="none">
            <a:spAutoFit/>
          </a:bodyPr>
          <a:lstStyle/>
          <a:p>
            <a:r>
              <a:rPr lang="en-US" altLang="ko-KR" sz="1400" dirty="0">
                <a:solidFill>
                  <a:prstClr val="black"/>
                </a:solidFill>
                <a:latin typeface="Times New Roman" charset="0"/>
              </a:rPr>
              <a:t> Active</a:t>
            </a:r>
            <a:endParaRPr lang="fr-FR" dirty="0"/>
          </a:p>
        </p:txBody>
      </p:sp>
      <p:cxnSp>
        <p:nvCxnSpPr>
          <p:cNvPr id="14" name="Connecteur droit avec flèche 13"/>
          <p:cNvCxnSpPr>
            <a:stCxn id="5" idx="6"/>
          </p:cNvCxnSpPr>
          <p:nvPr/>
        </p:nvCxnSpPr>
        <p:spPr>
          <a:xfrm>
            <a:off x="2176474" y="1481122"/>
            <a:ext cx="323856" cy="447680"/>
          </a:xfrm>
          <a:prstGeom prst="straightConnector1">
            <a:avLst/>
          </a:prstGeom>
          <a:ln>
            <a:solidFill>
              <a:srgbClr val="FF0000"/>
            </a:solidFill>
            <a:tailEnd type="arrow"/>
          </a:ln>
        </p:spPr>
        <p:style>
          <a:lnRef idx="1">
            <a:schemeClr val="dk1"/>
          </a:lnRef>
          <a:fillRef idx="0">
            <a:schemeClr val="dk1"/>
          </a:fillRef>
          <a:effectRef idx="0">
            <a:schemeClr val="dk1"/>
          </a:effectRef>
          <a:fontRef idx="minor">
            <a:schemeClr val="tx1"/>
          </a:fontRef>
        </p:style>
      </p:cxnSp>
      <p:cxnSp>
        <p:nvCxnSpPr>
          <p:cNvPr id="15" name="Connecteur droit avec flèche 14"/>
          <p:cNvCxnSpPr>
            <a:stCxn id="8" idx="2"/>
            <a:endCxn id="11" idx="6"/>
          </p:cNvCxnSpPr>
          <p:nvPr/>
        </p:nvCxnSpPr>
        <p:spPr>
          <a:xfrm rot="5400000">
            <a:off x="2142743" y="2105411"/>
            <a:ext cx="552452" cy="484989"/>
          </a:xfrm>
          <a:prstGeom prst="straightConnector1">
            <a:avLst/>
          </a:prstGeom>
          <a:ln>
            <a:solidFill>
              <a:srgbClr val="FF0000"/>
            </a:solidFill>
            <a:tailEnd type="arrow"/>
          </a:ln>
        </p:spPr>
        <p:style>
          <a:lnRef idx="1">
            <a:schemeClr val="dk1"/>
          </a:lnRef>
          <a:fillRef idx="0">
            <a:schemeClr val="dk1"/>
          </a:fillRef>
          <a:effectRef idx="0">
            <a:schemeClr val="dk1"/>
          </a:effectRef>
          <a:fontRef idx="minor">
            <a:schemeClr val="tx1"/>
          </a:fontRef>
        </p:style>
      </p:cxnSp>
      <p:cxnSp>
        <p:nvCxnSpPr>
          <p:cNvPr id="16" name="Connecteur droit avec flèche 15"/>
          <p:cNvCxnSpPr>
            <a:stCxn id="11" idx="2"/>
            <a:endCxn id="6" idx="2"/>
          </p:cNvCxnSpPr>
          <p:nvPr/>
        </p:nvCxnSpPr>
        <p:spPr>
          <a:xfrm rot="10800000">
            <a:off x="1232705" y="2071678"/>
            <a:ext cx="410371" cy="552452"/>
          </a:xfrm>
          <a:prstGeom prst="straightConnector1">
            <a:avLst/>
          </a:prstGeom>
          <a:ln>
            <a:solidFill>
              <a:srgbClr val="FF0000"/>
            </a:solidFill>
            <a:tailEnd type="arrow"/>
          </a:ln>
        </p:spPr>
        <p:style>
          <a:lnRef idx="1">
            <a:schemeClr val="dk1"/>
          </a:lnRef>
          <a:fillRef idx="0">
            <a:schemeClr val="dk1"/>
          </a:fillRef>
          <a:effectRef idx="0">
            <a:schemeClr val="dk1"/>
          </a:effectRef>
          <a:fontRef idx="minor">
            <a:schemeClr val="tx1"/>
          </a:fontRef>
        </p:style>
      </p:cxnSp>
      <p:cxnSp>
        <p:nvCxnSpPr>
          <p:cNvPr id="17" name="Connecteur droit avec flèche 16"/>
          <p:cNvCxnSpPr>
            <a:stCxn id="6" idx="0"/>
            <a:endCxn id="5" idx="2"/>
          </p:cNvCxnSpPr>
          <p:nvPr/>
        </p:nvCxnSpPr>
        <p:spPr>
          <a:xfrm rot="5400000" flipH="1" flipV="1">
            <a:off x="1214048" y="1499778"/>
            <a:ext cx="447680" cy="410371"/>
          </a:xfrm>
          <a:prstGeom prst="straightConnector1">
            <a:avLst/>
          </a:prstGeom>
          <a:ln>
            <a:solidFill>
              <a:srgbClr val="FF0000"/>
            </a:solidFill>
            <a:tailEnd type="arrow"/>
          </a:ln>
        </p:spPr>
        <p:style>
          <a:lnRef idx="1">
            <a:schemeClr val="dk1"/>
          </a:lnRef>
          <a:fillRef idx="0">
            <a:schemeClr val="dk1"/>
          </a:fillRef>
          <a:effectRef idx="0">
            <a:schemeClr val="dk1"/>
          </a:effectRef>
          <a:fontRef idx="minor">
            <a:schemeClr val="tx1"/>
          </a:fontRef>
        </p:style>
      </p:cxnSp>
      <p:sp>
        <p:nvSpPr>
          <p:cNvPr id="18" name="Rectangle 17"/>
          <p:cNvSpPr/>
          <p:nvPr/>
        </p:nvSpPr>
        <p:spPr>
          <a:xfrm>
            <a:off x="-121479" y="1039175"/>
            <a:ext cx="1762964" cy="523220"/>
          </a:xfrm>
          <a:prstGeom prst="rect">
            <a:avLst/>
          </a:prstGeom>
        </p:spPr>
        <p:txBody>
          <a:bodyPr wrap="square">
            <a:spAutoFit/>
          </a:bodyPr>
          <a:lstStyle/>
          <a:p>
            <a:r>
              <a:rPr lang="en-US" altLang="ko-KR" sz="2400" dirty="0">
                <a:solidFill>
                  <a:srgbClr val="FF0000"/>
                </a:solidFill>
                <a:latin typeface="Times New Roman" charset="0"/>
              </a:rPr>
              <a:t> </a:t>
            </a:r>
            <a:r>
              <a:rPr lang="en-US" altLang="ko-KR" sz="2800" dirty="0">
                <a:solidFill>
                  <a:srgbClr val="FF0000"/>
                </a:solidFill>
                <a:latin typeface="Times New Roman" charset="0"/>
              </a:rPr>
              <a:t>Machine</a:t>
            </a:r>
            <a:r>
              <a:rPr lang="en-US" altLang="ko-KR" sz="2400" dirty="0">
                <a:solidFill>
                  <a:srgbClr val="FF0000"/>
                </a:solidFill>
                <a:latin typeface="Times New Roman" charset="0"/>
              </a:rPr>
              <a:t> 2</a:t>
            </a:r>
            <a:endParaRPr lang="fr-FR" sz="2400" dirty="0">
              <a:solidFill>
                <a:srgbClr val="FF0000"/>
              </a:solidFill>
            </a:endParaRPr>
          </a:p>
        </p:txBody>
      </p:sp>
      <p:sp>
        <p:nvSpPr>
          <p:cNvPr id="19" name="Oval 95"/>
          <p:cNvSpPr>
            <a:spLocks noChangeArrowheads="1"/>
          </p:cNvSpPr>
          <p:nvPr/>
        </p:nvSpPr>
        <p:spPr bwMode="auto">
          <a:xfrm>
            <a:off x="1785951" y="2500307"/>
            <a:ext cx="212725" cy="212725"/>
          </a:xfrm>
          <a:prstGeom prst="ellipse">
            <a:avLst/>
          </a:prstGeom>
          <a:solidFill>
            <a:schemeClr val="bg1"/>
          </a:solidFill>
          <a:ln w="12700">
            <a:solidFill>
              <a:schemeClr val="bg1"/>
            </a:solidFill>
            <a:round/>
          </a:ln>
        </p:spPr>
        <p:txBody>
          <a:bodyPr wrap="none" anchor="ctr"/>
          <a:lstStyle/>
          <a:p>
            <a:endParaRPr lang="fr-FR"/>
          </a:p>
        </p:txBody>
      </p:sp>
      <p:sp>
        <p:nvSpPr>
          <p:cNvPr id="20" name="Oval 95"/>
          <p:cNvSpPr>
            <a:spLocks noChangeArrowheads="1"/>
          </p:cNvSpPr>
          <p:nvPr/>
        </p:nvSpPr>
        <p:spPr bwMode="auto">
          <a:xfrm>
            <a:off x="1714512" y="1357299"/>
            <a:ext cx="357190" cy="284163"/>
          </a:xfrm>
          <a:prstGeom prst="ellipse">
            <a:avLst/>
          </a:prstGeom>
          <a:solidFill>
            <a:schemeClr val="bg1"/>
          </a:solidFill>
          <a:ln w="12700">
            <a:solidFill>
              <a:schemeClr val="bg1"/>
            </a:solidFill>
            <a:round/>
          </a:ln>
        </p:spPr>
        <p:txBody>
          <a:bodyPr wrap="none" anchor="ctr"/>
          <a:lstStyle/>
          <a:p>
            <a:endParaRPr lang="fr-FR"/>
          </a:p>
        </p:txBody>
      </p:sp>
      <p:sp>
        <p:nvSpPr>
          <p:cNvPr id="21" name="Oval 95"/>
          <p:cNvSpPr>
            <a:spLocks noChangeArrowheads="1"/>
          </p:cNvSpPr>
          <p:nvPr/>
        </p:nvSpPr>
        <p:spPr bwMode="auto">
          <a:xfrm>
            <a:off x="1785951" y="2500307"/>
            <a:ext cx="212725" cy="212725"/>
          </a:xfrm>
          <a:prstGeom prst="ellipse">
            <a:avLst/>
          </a:prstGeom>
          <a:solidFill>
            <a:schemeClr val="tx1"/>
          </a:solidFill>
          <a:ln w="12700">
            <a:solidFill>
              <a:schemeClr val="tx1"/>
            </a:solidFill>
            <a:round/>
          </a:ln>
        </p:spPr>
        <p:txBody>
          <a:bodyPr wrap="none" anchor="ctr"/>
          <a:lstStyle/>
          <a:p>
            <a:endParaRPr lang="fr-FR"/>
          </a:p>
        </p:txBody>
      </p:sp>
      <p:sp>
        <p:nvSpPr>
          <p:cNvPr id="22" name="Oval 81"/>
          <p:cNvSpPr>
            <a:spLocks noChangeArrowheads="1"/>
          </p:cNvSpPr>
          <p:nvPr/>
        </p:nvSpPr>
        <p:spPr bwMode="auto">
          <a:xfrm>
            <a:off x="5715008" y="1142984"/>
            <a:ext cx="533400" cy="533400"/>
          </a:xfrm>
          <a:prstGeom prst="ellipse">
            <a:avLst/>
          </a:prstGeom>
          <a:ln>
            <a:solidFill>
              <a:schemeClr val="accent1">
                <a:lumMod val="50000"/>
              </a:schemeClr>
            </a:solidFill>
          </a:ln>
        </p:spPr>
        <p:style>
          <a:lnRef idx="2">
            <a:schemeClr val="dk1"/>
          </a:lnRef>
          <a:fillRef idx="1">
            <a:schemeClr val="lt1"/>
          </a:fillRef>
          <a:effectRef idx="0">
            <a:schemeClr val="dk1"/>
          </a:effectRef>
          <a:fontRef idx="minor">
            <a:schemeClr val="dk1"/>
          </a:fontRef>
        </p:style>
        <p:txBody>
          <a:bodyPr wrap="none" anchor="ctr"/>
          <a:lstStyle/>
          <a:p>
            <a:pPr algn="ctr" latinLnBrk="0"/>
            <a:endParaRPr lang="en-US" altLang="ko-KR" sz="2400" baseline="-25000">
              <a:solidFill>
                <a:schemeClr val="tx2">
                  <a:lumMod val="75000"/>
                </a:schemeClr>
              </a:solidFill>
              <a:latin typeface="Times New Roman" charset="0"/>
            </a:endParaRPr>
          </a:p>
        </p:txBody>
      </p:sp>
      <p:sp>
        <p:nvSpPr>
          <p:cNvPr id="23" name="Rectangle 87"/>
          <p:cNvSpPr>
            <a:spLocks noChangeArrowheads="1"/>
          </p:cNvSpPr>
          <p:nvPr/>
        </p:nvSpPr>
        <p:spPr bwMode="auto">
          <a:xfrm flipH="1">
            <a:off x="5000628" y="1857364"/>
            <a:ext cx="608018" cy="142876"/>
          </a:xfrm>
          <a:prstGeom prst="rect">
            <a:avLst/>
          </a:prstGeom>
          <a:solidFill>
            <a:schemeClr val="bg2"/>
          </a:solidFill>
          <a:ln w="9525">
            <a:solidFill>
              <a:schemeClr val="tx1"/>
            </a:solidFill>
            <a:miter lim="800000"/>
          </a:ln>
        </p:spPr>
        <p:txBody>
          <a:bodyPr wrap="none" anchor="ctr"/>
          <a:lstStyle/>
          <a:p>
            <a:pPr algn="ctr"/>
            <a:endParaRPr lang="en-US" altLang="ko-KR" sz="2400">
              <a:latin typeface="Times New Roman" charset="0"/>
            </a:endParaRPr>
          </a:p>
          <a:p>
            <a:pPr algn="ctr"/>
            <a:endParaRPr lang="en-US" altLang="ko-KR" sz="2400">
              <a:latin typeface="Times New Roman" charset="0"/>
            </a:endParaRPr>
          </a:p>
          <a:p>
            <a:pPr algn="ctr"/>
            <a:r>
              <a:rPr lang="en-US" altLang="ko-KR" sz="2400">
                <a:latin typeface="Times New Roman" charset="0"/>
              </a:rPr>
              <a:t>  </a:t>
            </a:r>
            <a:r>
              <a:rPr lang="en-US" altLang="ko-KR" sz="1400">
                <a:latin typeface="Times New Roman" charset="0"/>
              </a:rPr>
              <a:t> </a:t>
            </a:r>
            <a:endParaRPr lang="en-US" altLang="ko-KR" sz="1400" baseline="-25000">
              <a:latin typeface="Times New Roman" charset="0"/>
            </a:endParaRPr>
          </a:p>
        </p:txBody>
      </p:sp>
      <p:sp>
        <p:nvSpPr>
          <p:cNvPr id="24" name="Oval 95"/>
          <p:cNvSpPr>
            <a:spLocks noChangeArrowheads="1"/>
          </p:cNvSpPr>
          <p:nvPr/>
        </p:nvSpPr>
        <p:spPr bwMode="auto">
          <a:xfrm>
            <a:off x="5857884" y="1311260"/>
            <a:ext cx="212725" cy="212725"/>
          </a:xfrm>
          <a:prstGeom prst="ellipse">
            <a:avLst/>
          </a:prstGeom>
          <a:solidFill>
            <a:schemeClr val="tx1"/>
          </a:solidFill>
          <a:ln w="12700">
            <a:solidFill>
              <a:schemeClr val="tx1"/>
            </a:solidFill>
            <a:round/>
          </a:ln>
        </p:spPr>
        <p:txBody>
          <a:bodyPr wrap="none" anchor="ctr"/>
          <a:lstStyle/>
          <a:p>
            <a:endParaRPr lang="fr-FR"/>
          </a:p>
        </p:txBody>
      </p:sp>
      <p:sp>
        <p:nvSpPr>
          <p:cNvPr id="25" name="Rectangle 87"/>
          <p:cNvSpPr>
            <a:spLocks noChangeArrowheads="1"/>
          </p:cNvSpPr>
          <p:nvPr/>
        </p:nvSpPr>
        <p:spPr bwMode="auto">
          <a:xfrm flipH="1">
            <a:off x="6429388" y="1857364"/>
            <a:ext cx="608018" cy="142876"/>
          </a:xfrm>
          <a:prstGeom prst="rect">
            <a:avLst/>
          </a:prstGeom>
          <a:solidFill>
            <a:schemeClr val="bg2"/>
          </a:solidFill>
          <a:ln w="9525">
            <a:solidFill>
              <a:schemeClr val="tx1"/>
            </a:solidFill>
            <a:miter lim="800000"/>
          </a:ln>
        </p:spPr>
        <p:txBody>
          <a:bodyPr wrap="none" anchor="ctr"/>
          <a:lstStyle/>
          <a:p>
            <a:pPr algn="ctr"/>
            <a:endParaRPr lang="en-US" altLang="ko-KR" sz="2400">
              <a:latin typeface="Times New Roman" charset="0"/>
            </a:endParaRPr>
          </a:p>
          <a:p>
            <a:pPr algn="ctr"/>
            <a:endParaRPr lang="en-US" altLang="ko-KR" sz="2400">
              <a:latin typeface="Times New Roman" charset="0"/>
            </a:endParaRPr>
          </a:p>
        </p:txBody>
      </p:sp>
      <p:sp>
        <p:nvSpPr>
          <p:cNvPr id="26" name="Rectangle 25"/>
          <p:cNvSpPr/>
          <p:nvPr/>
        </p:nvSpPr>
        <p:spPr>
          <a:xfrm>
            <a:off x="4929190" y="2000241"/>
            <a:ext cx="338554" cy="307777"/>
          </a:xfrm>
          <a:prstGeom prst="rect">
            <a:avLst/>
          </a:prstGeom>
        </p:spPr>
        <p:txBody>
          <a:bodyPr wrap="none">
            <a:spAutoFit/>
          </a:bodyPr>
          <a:lstStyle/>
          <a:p>
            <a:r>
              <a:rPr lang="en-US" altLang="ko-KR" sz="1400">
                <a:solidFill>
                  <a:prstClr val="black"/>
                </a:solidFill>
                <a:latin typeface="Times New Roman" charset="0"/>
              </a:rPr>
              <a:t> t</a:t>
            </a:r>
            <a:r>
              <a:rPr lang="en-US" altLang="ko-KR" sz="1400" baseline="-25000">
                <a:solidFill>
                  <a:prstClr val="black"/>
                </a:solidFill>
                <a:latin typeface="Times New Roman" charset="0"/>
              </a:rPr>
              <a:t>4</a:t>
            </a:r>
            <a:endParaRPr lang="fr-FR"/>
          </a:p>
        </p:txBody>
      </p:sp>
      <p:sp>
        <p:nvSpPr>
          <p:cNvPr id="27" name="Rectangle 26"/>
          <p:cNvSpPr/>
          <p:nvPr/>
        </p:nvSpPr>
        <p:spPr>
          <a:xfrm>
            <a:off x="6786578" y="2000241"/>
            <a:ext cx="338554" cy="307777"/>
          </a:xfrm>
          <a:prstGeom prst="rect">
            <a:avLst/>
          </a:prstGeom>
        </p:spPr>
        <p:txBody>
          <a:bodyPr wrap="none">
            <a:spAutoFit/>
          </a:bodyPr>
          <a:lstStyle/>
          <a:p>
            <a:r>
              <a:rPr lang="en-US" altLang="ko-KR" sz="1400">
                <a:solidFill>
                  <a:prstClr val="black"/>
                </a:solidFill>
                <a:latin typeface="Times New Roman" charset="0"/>
              </a:rPr>
              <a:t> t</a:t>
            </a:r>
            <a:r>
              <a:rPr lang="en-US" altLang="ko-KR" sz="1400" baseline="-25000">
                <a:solidFill>
                  <a:prstClr val="black"/>
                </a:solidFill>
                <a:latin typeface="Times New Roman" charset="0"/>
              </a:rPr>
              <a:t>3</a:t>
            </a:r>
            <a:endParaRPr lang="fr-FR"/>
          </a:p>
        </p:txBody>
      </p:sp>
      <p:sp>
        <p:nvSpPr>
          <p:cNvPr id="28" name="Oval 81"/>
          <p:cNvSpPr>
            <a:spLocks noChangeArrowheads="1"/>
          </p:cNvSpPr>
          <p:nvPr/>
        </p:nvSpPr>
        <p:spPr bwMode="auto">
          <a:xfrm>
            <a:off x="5715008" y="2285992"/>
            <a:ext cx="533400" cy="533400"/>
          </a:xfrm>
          <a:prstGeom prst="ellipse">
            <a:avLst/>
          </a:prstGeom>
          <a:ln>
            <a:solidFill>
              <a:schemeClr val="accent1">
                <a:lumMod val="50000"/>
              </a:schemeClr>
            </a:solidFill>
          </a:ln>
        </p:spPr>
        <p:style>
          <a:lnRef idx="2">
            <a:schemeClr val="dk1"/>
          </a:lnRef>
          <a:fillRef idx="1">
            <a:schemeClr val="lt1"/>
          </a:fillRef>
          <a:effectRef idx="0">
            <a:schemeClr val="dk1"/>
          </a:effectRef>
          <a:fontRef idx="minor">
            <a:schemeClr val="dk1"/>
          </a:fontRef>
        </p:style>
        <p:txBody>
          <a:bodyPr wrap="none" anchor="ctr"/>
          <a:lstStyle/>
          <a:p>
            <a:pPr algn="ctr" latinLnBrk="0"/>
            <a:endParaRPr lang="en-US" altLang="ko-KR" sz="2400" baseline="-25000">
              <a:solidFill>
                <a:schemeClr val="tx2">
                  <a:lumMod val="75000"/>
                </a:schemeClr>
              </a:solidFill>
              <a:latin typeface="Times New Roman" charset="0"/>
            </a:endParaRPr>
          </a:p>
        </p:txBody>
      </p:sp>
      <p:sp>
        <p:nvSpPr>
          <p:cNvPr id="29" name="Rectangle 28"/>
          <p:cNvSpPr/>
          <p:nvPr/>
        </p:nvSpPr>
        <p:spPr>
          <a:xfrm>
            <a:off x="6357951" y="1142985"/>
            <a:ext cx="508473" cy="307777"/>
          </a:xfrm>
          <a:prstGeom prst="rect">
            <a:avLst/>
          </a:prstGeom>
        </p:spPr>
        <p:txBody>
          <a:bodyPr wrap="none">
            <a:spAutoFit/>
          </a:bodyPr>
          <a:lstStyle/>
          <a:p>
            <a:r>
              <a:rPr lang="en-US" altLang="ko-KR" sz="1400" dirty="0">
                <a:solidFill>
                  <a:prstClr val="black"/>
                </a:solidFill>
                <a:latin typeface="Times New Roman" charset="0"/>
              </a:rPr>
              <a:t> free</a:t>
            </a:r>
            <a:endParaRPr lang="fr-FR" dirty="0"/>
          </a:p>
        </p:txBody>
      </p:sp>
      <p:sp>
        <p:nvSpPr>
          <p:cNvPr id="30" name="Rectangle 29"/>
          <p:cNvSpPr/>
          <p:nvPr/>
        </p:nvSpPr>
        <p:spPr>
          <a:xfrm>
            <a:off x="6286513" y="2643183"/>
            <a:ext cx="599844" cy="307777"/>
          </a:xfrm>
          <a:prstGeom prst="rect">
            <a:avLst/>
          </a:prstGeom>
        </p:spPr>
        <p:txBody>
          <a:bodyPr wrap="none">
            <a:spAutoFit/>
          </a:bodyPr>
          <a:lstStyle/>
          <a:p>
            <a:r>
              <a:rPr lang="en-US" altLang="ko-KR" sz="1400" dirty="0">
                <a:solidFill>
                  <a:prstClr val="black"/>
                </a:solidFill>
                <a:latin typeface="Times New Roman" charset="0"/>
              </a:rPr>
              <a:t> Busy</a:t>
            </a:r>
            <a:endParaRPr lang="fr-FR" dirty="0"/>
          </a:p>
        </p:txBody>
      </p:sp>
      <p:cxnSp>
        <p:nvCxnSpPr>
          <p:cNvPr id="31" name="Connecteur droit avec flèche 30"/>
          <p:cNvCxnSpPr>
            <a:stCxn id="22" idx="6"/>
          </p:cNvCxnSpPr>
          <p:nvPr/>
        </p:nvCxnSpPr>
        <p:spPr>
          <a:xfrm>
            <a:off x="6248408" y="1409684"/>
            <a:ext cx="323856" cy="447680"/>
          </a:xfrm>
          <a:prstGeom prst="straightConnector1">
            <a:avLst/>
          </a:prstGeom>
          <a:ln>
            <a:solidFill>
              <a:schemeClr val="accent1">
                <a:lumMod val="50000"/>
              </a:schemeClr>
            </a:solidFill>
            <a:tailEnd type="arrow"/>
          </a:ln>
        </p:spPr>
        <p:style>
          <a:lnRef idx="1">
            <a:schemeClr val="dk1"/>
          </a:lnRef>
          <a:fillRef idx="0">
            <a:schemeClr val="dk1"/>
          </a:fillRef>
          <a:effectRef idx="0">
            <a:schemeClr val="dk1"/>
          </a:effectRef>
          <a:fontRef idx="minor">
            <a:schemeClr val="tx1"/>
          </a:fontRef>
        </p:style>
      </p:cxnSp>
      <p:cxnSp>
        <p:nvCxnSpPr>
          <p:cNvPr id="32" name="Connecteur droit avec flèche 31"/>
          <p:cNvCxnSpPr>
            <a:stCxn id="25" idx="2"/>
            <a:endCxn id="28" idx="6"/>
          </p:cNvCxnSpPr>
          <p:nvPr/>
        </p:nvCxnSpPr>
        <p:spPr>
          <a:xfrm rot="5400000">
            <a:off x="6214677" y="2033973"/>
            <a:ext cx="552452" cy="484989"/>
          </a:xfrm>
          <a:prstGeom prst="straightConnector1">
            <a:avLst/>
          </a:prstGeom>
          <a:ln>
            <a:solidFill>
              <a:schemeClr val="accent1">
                <a:lumMod val="50000"/>
              </a:schemeClr>
            </a:solidFill>
            <a:tailEnd type="arrow"/>
          </a:ln>
        </p:spPr>
        <p:style>
          <a:lnRef idx="1">
            <a:schemeClr val="dk1"/>
          </a:lnRef>
          <a:fillRef idx="0">
            <a:schemeClr val="dk1"/>
          </a:fillRef>
          <a:effectRef idx="0">
            <a:schemeClr val="dk1"/>
          </a:effectRef>
          <a:fontRef idx="minor">
            <a:schemeClr val="tx1"/>
          </a:fontRef>
        </p:style>
      </p:cxnSp>
      <p:cxnSp>
        <p:nvCxnSpPr>
          <p:cNvPr id="33" name="Connecteur droit avec flèche 32"/>
          <p:cNvCxnSpPr>
            <a:stCxn id="28" idx="2"/>
            <a:endCxn id="23" idx="2"/>
          </p:cNvCxnSpPr>
          <p:nvPr/>
        </p:nvCxnSpPr>
        <p:spPr>
          <a:xfrm rot="10800000">
            <a:off x="5304639" y="2000240"/>
            <a:ext cx="410371" cy="552452"/>
          </a:xfrm>
          <a:prstGeom prst="straightConnector1">
            <a:avLst/>
          </a:prstGeom>
          <a:ln>
            <a:solidFill>
              <a:schemeClr val="accent1">
                <a:lumMod val="50000"/>
              </a:schemeClr>
            </a:solidFill>
            <a:tailEnd type="arrow"/>
          </a:ln>
        </p:spPr>
        <p:style>
          <a:lnRef idx="1">
            <a:schemeClr val="dk1"/>
          </a:lnRef>
          <a:fillRef idx="0">
            <a:schemeClr val="dk1"/>
          </a:fillRef>
          <a:effectRef idx="0">
            <a:schemeClr val="dk1"/>
          </a:effectRef>
          <a:fontRef idx="minor">
            <a:schemeClr val="tx1"/>
          </a:fontRef>
        </p:style>
      </p:cxnSp>
      <p:cxnSp>
        <p:nvCxnSpPr>
          <p:cNvPr id="34" name="Connecteur droit avec flèche 33"/>
          <p:cNvCxnSpPr>
            <a:stCxn id="23" idx="0"/>
            <a:endCxn id="22" idx="2"/>
          </p:cNvCxnSpPr>
          <p:nvPr/>
        </p:nvCxnSpPr>
        <p:spPr>
          <a:xfrm rot="5400000" flipH="1" flipV="1">
            <a:off x="5285982" y="1428340"/>
            <a:ext cx="447680" cy="410371"/>
          </a:xfrm>
          <a:prstGeom prst="straightConnector1">
            <a:avLst/>
          </a:prstGeom>
          <a:ln>
            <a:solidFill>
              <a:schemeClr val="accent1">
                <a:lumMod val="50000"/>
              </a:schemeClr>
            </a:solidFill>
            <a:tailEnd type="arrow"/>
          </a:ln>
        </p:spPr>
        <p:style>
          <a:lnRef idx="1">
            <a:schemeClr val="dk1"/>
          </a:lnRef>
          <a:fillRef idx="0">
            <a:schemeClr val="dk1"/>
          </a:fillRef>
          <a:effectRef idx="0">
            <a:schemeClr val="dk1"/>
          </a:effectRef>
          <a:fontRef idx="minor">
            <a:schemeClr val="tx1"/>
          </a:fontRef>
        </p:style>
      </p:cxnSp>
      <p:sp>
        <p:nvSpPr>
          <p:cNvPr id="35" name="Rectangle 34"/>
          <p:cNvSpPr/>
          <p:nvPr/>
        </p:nvSpPr>
        <p:spPr>
          <a:xfrm>
            <a:off x="7106954" y="1117028"/>
            <a:ext cx="1797287" cy="523220"/>
          </a:xfrm>
          <a:prstGeom prst="rect">
            <a:avLst/>
          </a:prstGeom>
        </p:spPr>
        <p:txBody>
          <a:bodyPr wrap="none">
            <a:spAutoFit/>
          </a:bodyPr>
          <a:lstStyle/>
          <a:p>
            <a:r>
              <a:rPr lang="en-US" altLang="ko-KR" sz="2800" dirty="0">
                <a:solidFill>
                  <a:schemeClr val="tx2">
                    <a:lumMod val="75000"/>
                  </a:schemeClr>
                </a:solidFill>
                <a:latin typeface="Times New Roman" charset="0"/>
              </a:rPr>
              <a:t> Machine 1</a:t>
            </a:r>
            <a:endParaRPr lang="fr-FR" sz="2800" dirty="0">
              <a:solidFill>
                <a:schemeClr val="tx2">
                  <a:lumMod val="75000"/>
                </a:schemeClr>
              </a:solidFill>
            </a:endParaRPr>
          </a:p>
        </p:txBody>
      </p:sp>
      <p:sp>
        <p:nvSpPr>
          <p:cNvPr id="36" name="Oval 95"/>
          <p:cNvSpPr>
            <a:spLocks noChangeArrowheads="1"/>
          </p:cNvSpPr>
          <p:nvPr/>
        </p:nvSpPr>
        <p:spPr bwMode="auto">
          <a:xfrm>
            <a:off x="5857885" y="2428869"/>
            <a:ext cx="212725" cy="212725"/>
          </a:xfrm>
          <a:prstGeom prst="ellipse">
            <a:avLst/>
          </a:prstGeom>
          <a:solidFill>
            <a:schemeClr val="bg1"/>
          </a:solidFill>
          <a:ln w="12700">
            <a:solidFill>
              <a:schemeClr val="bg1"/>
            </a:solidFill>
            <a:round/>
          </a:ln>
        </p:spPr>
        <p:txBody>
          <a:bodyPr wrap="none" anchor="ctr"/>
          <a:lstStyle/>
          <a:p>
            <a:endParaRPr lang="fr-FR"/>
          </a:p>
        </p:txBody>
      </p:sp>
      <p:sp>
        <p:nvSpPr>
          <p:cNvPr id="37" name="Oval 95"/>
          <p:cNvSpPr>
            <a:spLocks noChangeArrowheads="1"/>
          </p:cNvSpPr>
          <p:nvPr/>
        </p:nvSpPr>
        <p:spPr bwMode="auto">
          <a:xfrm>
            <a:off x="5786446" y="1285861"/>
            <a:ext cx="357190" cy="284163"/>
          </a:xfrm>
          <a:prstGeom prst="ellipse">
            <a:avLst/>
          </a:prstGeom>
          <a:solidFill>
            <a:schemeClr val="bg1"/>
          </a:solidFill>
          <a:ln w="12700">
            <a:solidFill>
              <a:schemeClr val="bg1"/>
            </a:solidFill>
            <a:round/>
          </a:ln>
        </p:spPr>
        <p:txBody>
          <a:bodyPr wrap="none" anchor="ctr"/>
          <a:lstStyle/>
          <a:p>
            <a:endParaRPr lang="fr-FR"/>
          </a:p>
        </p:txBody>
      </p:sp>
      <p:sp>
        <p:nvSpPr>
          <p:cNvPr id="38" name="Oval 95"/>
          <p:cNvSpPr>
            <a:spLocks noChangeArrowheads="1"/>
          </p:cNvSpPr>
          <p:nvPr/>
        </p:nvSpPr>
        <p:spPr bwMode="auto">
          <a:xfrm>
            <a:off x="5857885" y="2428869"/>
            <a:ext cx="212725" cy="212725"/>
          </a:xfrm>
          <a:prstGeom prst="ellipse">
            <a:avLst/>
          </a:prstGeom>
          <a:solidFill>
            <a:schemeClr val="tx1"/>
          </a:solidFill>
          <a:ln w="12700">
            <a:solidFill>
              <a:schemeClr val="tx1"/>
            </a:solidFill>
            <a:round/>
          </a:ln>
        </p:spPr>
        <p:txBody>
          <a:bodyPr wrap="none" anchor="ctr"/>
          <a:lstStyle/>
          <a:p>
            <a:endParaRPr lang="fr-FR"/>
          </a:p>
        </p:txBody>
      </p:sp>
      <p:sp>
        <p:nvSpPr>
          <p:cNvPr id="39" name="Oval 81"/>
          <p:cNvSpPr>
            <a:spLocks noChangeArrowheads="1"/>
          </p:cNvSpPr>
          <p:nvPr/>
        </p:nvSpPr>
        <p:spPr bwMode="auto">
          <a:xfrm>
            <a:off x="6215074" y="4071942"/>
            <a:ext cx="533400" cy="533400"/>
          </a:xfrm>
          <a:prstGeom prst="ellipse">
            <a:avLst/>
          </a:prstGeom>
          <a:ln>
            <a:solidFill>
              <a:schemeClr val="accent3">
                <a:lumMod val="50000"/>
              </a:schemeClr>
            </a:solidFill>
          </a:ln>
        </p:spPr>
        <p:style>
          <a:lnRef idx="2">
            <a:schemeClr val="dk1"/>
          </a:lnRef>
          <a:fillRef idx="1">
            <a:schemeClr val="lt1"/>
          </a:fillRef>
          <a:effectRef idx="0">
            <a:schemeClr val="dk1"/>
          </a:effectRef>
          <a:fontRef idx="minor">
            <a:schemeClr val="dk1"/>
          </a:fontRef>
        </p:style>
        <p:txBody>
          <a:bodyPr wrap="none" anchor="ctr"/>
          <a:lstStyle/>
          <a:p>
            <a:pPr algn="ctr" latinLnBrk="0"/>
            <a:endParaRPr lang="en-US" altLang="ko-KR" sz="2400" baseline="-25000">
              <a:solidFill>
                <a:schemeClr val="tx2">
                  <a:lumMod val="75000"/>
                </a:schemeClr>
              </a:solidFill>
              <a:latin typeface="Times New Roman" charset="0"/>
            </a:endParaRPr>
          </a:p>
        </p:txBody>
      </p:sp>
      <p:sp>
        <p:nvSpPr>
          <p:cNvPr id="40" name="Rectangle 87"/>
          <p:cNvSpPr>
            <a:spLocks noChangeArrowheads="1"/>
          </p:cNvSpPr>
          <p:nvPr/>
        </p:nvSpPr>
        <p:spPr bwMode="auto">
          <a:xfrm flipH="1">
            <a:off x="3929058" y="3643314"/>
            <a:ext cx="608018" cy="142876"/>
          </a:xfrm>
          <a:prstGeom prst="rect">
            <a:avLst/>
          </a:prstGeom>
          <a:solidFill>
            <a:schemeClr val="bg2"/>
          </a:solidFill>
          <a:ln w="9525">
            <a:solidFill>
              <a:schemeClr val="tx1"/>
            </a:solidFill>
            <a:miter lim="800000"/>
          </a:ln>
        </p:spPr>
        <p:txBody>
          <a:bodyPr wrap="none" anchor="ctr"/>
          <a:lstStyle/>
          <a:p>
            <a:pPr algn="ctr"/>
            <a:endParaRPr lang="en-US" altLang="ko-KR" sz="2400">
              <a:latin typeface="Times New Roman" charset="0"/>
            </a:endParaRPr>
          </a:p>
          <a:p>
            <a:pPr algn="ctr"/>
            <a:endParaRPr lang="en-US" altLang="ko-KR" sz="2400">
              <a:latin typeface="Times New Roman" charset="0"/>
            </a:endParaRPr>
          </a:p>
          <a:p>
            <a:pPr algn="ctr"/>
            <a:r>
              <a:rPr lang="en-US" altLang="ko-KR" sz="2400">
                <a:latin typeface="Times New Roman" charset="0"/>
              </a:rPr>
              <a:t>  </a:t>
            </a:r>
            <a:r>
              <a:rPr lang="en-US" altLang="ko-KR" sz="1400">
                <a:latin typeface="Times New Roman" charset="0"/>
              </a:rPr>
              <a:t> </a:t>
            </a:r>
            <a:endParaRPr lang="en-US" altLang="ko-KR" sz="1400" baseline="-25000">
              <a:latin typeface="Times New Roman" charset="0"/>
            </a:endParaRPr>
          </a:p>
        </p:txBody>
      </p:sp>
      <p:sp>
        <p:nvSpPr>
          <p:cNvPr id="42" name="Rectangle 87"/>
          <p:cNvSpPr>
            <a:spLocks noChangeArrowheads="1"/>
          </p:cNvSpPr>
          <p:nvPr/>
        </p:nvSpPr>
        <p:spPr bwMode="auto">
          <a:xfrm flipH="1">
            <a:off x="4000496" y="5072074"/>
            <a:ext cx="608018" cy="142876"/>
          </a:xfrm>
          <a:prstGeom prst="rect">
            <a:avLst/>
          </a:prstGeom>
          <a:solidFill>
            <a:schemeClr val="bg2"/>
          </a:solidFill>
          <a:ln w="9525">
            <a:solidFill>
              <a:schemeClr val="tx1"/>
            </a:solidFill>
            <a:miter lim="800000"/>
          </a:ln>
        </p:spPr>
        <p:txBody>
          <a:bodyPr wrap="none" anchor="ctr"/>
          <a:lstStyle/>
          <a:p>
            <a:pPr algn="ctr"/>
            <a:endParaRPr lang="en-US" altLang="ko-KR" sz="2400">
              <a:latin typeface="Times New Roman" charset="0"/>
            </a:endParaRPr>
          </a:p>
          <a:p>
            <a:pPr algn="ctr"/>
            <a:endParaRPr lang="en-US" altLang="ko-KR" sz="2400">
              <a:latin typeface="Times New Roman" charset="0"/>
            </a:endParaRPr>
          </a:p>
        </p:txBody>
      </p:sp>
      <p:sp>
        <p:nvSpPr>
          <p:cNvPr id="43" name="Rectangle 42"/>
          <p:cNvSpPr/>
          <p:nvPr/>
        </p:nvSpPr>
        <p:spPr>
          <a:xfrm>
            <a:off x="4071934" y="3929067"/>
            <a:ext cx="338554" cy="307777"/>
          </a:xfrm>
          <a:prstGeom prst="rect">
            <a:avLst/>
          </a:prstGeom>
        </p:spPr>
        <p:txBody>
          <a:bodyPr wrap="none">
            <a:spAutoFit/>
          </a:bodyPr>
          <a:lstStyle/>
          <a:p>
            <a:r>
              <a:rPr lang="en-US" altLang="ko-KR" sz="1400">
                <a:solidFill>
                  <a:prstClr val="black"/>
                </a:solidFill>
                <a:latin typeface="Times New Roman" charset="0"/>
              </a:rPr>
              <a:t> t</a:t>
            </a:r>
            <a:r>
              <a:rPr lang="en-US" altLang="ko-KR" sz="1400" baseline="-25000">
                <a:solidFill>
                  <a:prstClr val="black"/>
                </a:solidFill>
                <a:latin typeface="Times New Roman" charset="0"/>
              </a:rPr>
              <a:t>5</a:t>
            </a:r>
            <a:endParaRPr lang="fr-FR"/>
          </a:p>
        </p:txBody>
      </p:sp>
      <p:sp>
        <p:nvSpPr>
          <p:cNvPr id="44" name="Rectangle 43"/>
          <p:cNvSpPr/>
          <p:nvPr/>
        </p:nvSpPr>
        <p:spPr>
          <a:xfrm>
            <a:off x="4143372" y="4643447"/>
            <a:ext cx="338554" cy="307777"/>
          </a:xfrm>
          <a:prstGeom prst="rect">
            <a:avLst/>
          </a:prstGeom>
        </p:spPr>
        <p:txBody>
          <a:bodyPr wrap="none">
            <a:spAutoFit/>
          </a:bodyPr>
          <a:lstStyle/>
          <a:p>
            <a:r>
              <a:rPr lang="en-US" altLang="ko-KR" sz="1400">
                <a:solidFill>
                  <a:prstClr val="black"/>
                </a:solidFill>
                <a:latin typeface="Times New Roman" charset="0"/>
              </a:rPr>
              <a:t> t</a:t>
            </a:r>
            <a:r>
              <a:rPr lang="en-US" altLang="ko-KR" sz="1400" baseline="-25000">
                <a:solidFill>
                  <a:prstClr val="black"/>
                </a:solidFill>
                <a:latin typeface="Times New Roman" charset="0"/>
              </a:rPr>
              <a:t>6</a:t>
            </a:r>
            <a:endParaRPr lang="fr-FR"/>
          </a:p>
        </p:txBody>
      </p:sp>
      <p:sp>
        <p:nvSpPr>
          <p:cNvPr id="45" name="Oval 81"/>
          <p:cNvSpPr>
            <a:spLocks noChangeArrowheads="1"/>
          </p:cNvSpPr>
          <p:nvPr/>
        </p:nvSpPr>
        <p:spPr bwMode="auto">
          <a:xfrm>
            <a:off x="2143108" y="4214818"/>
            <a:ext cx="533400" cy="533400"/>
          </a:xfrm>
          <a:prstGeom prst="ellipse">
            <a:avLst/>
          </a:prstGeom>
          <a:ln>
            <a:solidFill>
              <a:schemeClr val="accent3">
                <a:lumMod val="50000"/>
              </a:schemeClr>
            </a:solidFill>
          </a:ln>
        </p:spPr>
        <p:style>
          <a:lnRef idx="2">
            <a:schemeClr val="dk1"/>
          </a:lnRef>
          <a:fillRef idx="1">
            <a:schemeClr val="lt1"/>
          </a:fillRef>
          <a:effectRef idx="0">
            <a:schemeClr val="dk1"/>
          </a:effectRef>
          <a:fontRef idx="minor">
            <a:schemeClr val="dk1"/>
          </a:fontRef>
        </p:style>
        <p:txBody>
          <a:bodyPr wrap="none" anchor="ctr"/>
          <a:lstStyle/>
          <a:p>
            <a:pPr algn="ctr" latinLnBrk="0"/>
            <a:endParaRPr lang="en-US" altLang="ko-KR" sz="2400" baseline="-25000">
              <a:solidFill>
                <a:schemeClr val="tx2">
                  <a:lumMod val="75000"/>
                </a:schemeClr>
              </a:solidFill>
              <a:latin typeface="Times New Roman" charset="0"/>
            </a:endParaRPr>
          </a:p>
        </p:txBody>
      </p:sp>
      <p:sp>
        <p:nvSpPr>
          <p:cNvPr id="46" name="Rectangle 45"/>
          <p:cNvSpPr/>
          <p:nvPr/>
        </p:nvSpPr>
        <p:spPr>
          <a:xfrm>
            <a:off x="1214415" y="4286257"/>
            <a:ext cx="548548" cy="307777"/>
          </a:xfrm>
          <a:prstGeom prst="rect">
            <a:avLst/>
          </a:prstGeom>
        </p:spPr>
        <p:txBody>
          <a:bodyPr wrap="none">
            <a:spAutoFit/>
          </a:bodyPr>
          <a:lstStyle/>
          <a:p>
            <a:r>
              <a:rPr lang="en-US" altLang="ko-KR" sz="1400" dirty="0">
                <a:solidFill>
                  <a:prstClr val="black"/>
                </a:solidFill>
                <a:latin typeface="Times New Roman" charset="0"/>
              </a:rPr>
              <a:t> Free</a:t>
            </a:r>
            <a:endParaRPr lang="fr-FR" dirty="0"/>
          </a:p>
        </p:txBody>
      </p:sp>
      <p:sp>
        <p:nvSpPr>
          <p:cNvPr id="47" name="Rectangle 46"/>
          <p:cNvSpPr/>
          <p:nvPr/>
        </p:nvSpPr>
        <p:spPr>
          <a:xfrm>
            <a:off x="7072331" y="4214819"/>
            <a:ext cx="599844" cy="307777"/>
          </a:xfrm>
          <a:prstGeom prst="rect">
            <a:avLst/>
          </a:prstGeom>
        </p:spPr>
        <p:txBody>
          <a:bodyPr wrap="none">
            <a:spAutoFit/>
          </a:bodyPr>
          <a:lstStyle/>
          <a:p>
            <a:r>
              <a:rPr lang="en-US" altLang="ko-KR" sz="1400" dirty="0">
                <a:solidFill>
                  <a:prstClr val="black"/>
                </a:solidFill>
                <a:latin typeface="Times New Roman" charset="0"/>
              </a:rPr>
              <a:t> Busy</a:t>
            </a:r>
            <a:endParaRPr lang="fr-FR" dirty="0"/>
          </a:p>
        </p:txBody>
      </p:sp>
      <p:cxnSp>
        <p:nvCxnSpPr>
          <p:cNvPr id="48" name="Connecteur droit avec flèche 47"/>
          <p:cNvCxnSpPr>
            <a:stCxn id="39" idx="4"/>
            <a:endCxn id="42" idx="0"/>
          </p:cNvCxnSpPr>
          <p:nvPr/>
        </p:nvCxnSpPr>
        <p:spPr>
          <a:xfrm rot="5400000">
            <a:off x="5159774" y="3750075"/>
            <a:ext cx="466732" cy="2177269"/>
          </a:xfrm>
          <a:prstGeom prst="straightConnector1">
            <a:avLst/>
          </a:prstGeom>
          <a:ln>
            <a:solidFill>
              <a:schemeClr val="accent3">
                <a:lumMod val="50000"/>
              </a:schemeClr>
            </a:solidFill>
            <a:tailEnd type="arrow"/>
          </a:ln>
        </p:spPr>
        <p:style>
          <a:lnRef idx="1">
            <a:schemeClr val="dk1"/>
          </a:lnRef>
          <a:fillRef idx="0">
            <a:schemeClr val="dk1"/>
          </a:fillRef>
          <a:effectRef idx="0">
            <a:schemeClr val="dk1"/>
          </a:effectRef>
          <a:fontRef idx="minor">
            <a:schemeClr val="tx1"/>
          </a:fontRef>
        </p:style>
      </p:cxnSp>
      <p:cxnSp>
        <p:nvCxnSpPr>
          <p:cNvPr id="49" name="Connecteur droit avec flèche 48"/>
          <p:cNvCxnSpPr>
            <a:stCxn id="42" idx="0"/>
            <a:endCxn id="45" idx="4"/>
          </p:cNvCxnSpPr>
          <p:nvPr/>
        </p:nvCxnSpPr>
        <p:spPr>
          <a:xfrm rot="16200000" flipV="1">
            <a:off x="3195229" y="3962798"/>
            <a:ext cx="323856" cy="1894697"/>
          </a:xfrm>
          <a:prstGeom prst="straightConnector1">
            <a:avLst/>
          </a:prstGeom>
          <a:ln>
            <a:solidFill>
              <a:schemeClr val="accent3">
                <a:lumMod val="50000"/>
              </a:schemeClr>
            </a:solidFill>
            <a:tailEnd type="arrow"/>
          </a:ln>
        </p:spPr>
        <p:style>
          <a:lnRef idx="1">
            <a:schemeClr val="dk1"/>
          </a:lnRef>
          <a:fillRef idx="0">
            <a:schemeClr val="dk1"/>
          </a:fillRef>
          <a:effectRef idx="0">
            <a:schemeClr val="dk1"/>
          </a:effectRef>
          <a:fontRef idx="minor">
            <a:schemeClr val="tx1"/>
          </a:fontRef>
        </p:style>
      </p:cxnSp>
      <p:cxnSp>
        <p:nvCxnSpPr>
          <p:cNvPr id="50" name="Connecteur droit avec flèche 49"/>
          <p:cNvCxnSpPr>
            <a:stCxn id="45" idx="0"/>
            <a:endCxn id="40" idx="2"/>
          </p:cNvCxnSpPr>
          <p:nvPr/>
        </p:nvCxnSpPr>
        <p:spPr>
          <a:xfrm rot="5400000" flipH="1" flipV="1">
            <a:off x="3107123" y="3088876"/>
            <a:ext cx="428628" cy="1823259"/>
          </a:xfrm>
          <a:prstGeom prst="straightConnector1">
            <a:avLst/>
          </a:prstGeom>
          <a:ln>
            <a:solidFill>
              <a:schemeClr val="accent3">
                <a:lumMod val="50000"/>
              </a:schemeClr>
            </a:solidFill>
            <a:tailEnd type="arrow"/>
          </a:ln>
        </p:spPr>
        <p:style>
          <a:lnRef idx="1">
            <a:schemeClr val="dk1"/>
          </a:lnRef>
          <a:fillRef idx="0">
            <a:schemeClr val="dk1"/>
          </a:fillRef>
          <a:effectRef idx="0">
            <a:schemeClr val="dk1"/>
          </a:effectRef>
          <a:fontRef idx="minor">
            <a:schemeClr val="tx1"/>
          </a:fontRef>
        </p:style>
      </p:cxnSp>
      <p:cxnSp>
        <p:nvCxnSpPr>
          <p:cNvPr id="51" name="Connecteur droit avec flèche 50"/>
          <p:cNvCxnSpPr>
            <a:stCxn id="40" idx="2"/>
            <a:endCxn id="39" idx="0"/>
          </p:cNvCxnSpPr>
          <p:nvPr/>
        </p:nvCxnSpPr>
        <p:spPr>
          <a:xfrm rot="16200000" flipH="1">
            <a:off x="5214544" y="2804713"/>
            <a:ext cx="285752" cy="2248707"/>
          </a:xfrm>
          <a:prstGeom prst="straightConnector1">
            <a:avLst/>
          </a:prstGeom>
          <a:ln>
            <a:solidFill>
              <a:schemeClr val="accent3">
                <a:lumMod val="50000"/>
              </a:schemeClr>
            </a:solidFill>
            <a:tailEnd type="arrow"/>
          </a:ln>
        </p:spPr>
        <p:style>
          <a:lnRef idx="1">
            <a:schemeClr val="dk1"/>
          </a:lnRef>
          <a:fillRef idx="0">
            <a:schemeClr val="dk1"/>
          </a:fillRef>
          <a:effectRef idx="0">
            <a:schemeClr val="dk1"/>
          </a:effectRef>
          <a:fontRef idx="minor">
            <a:schemeClr val="tx1"/>
          </a:fontRef>
        </p:style>
      </p:cxnSp>
      <p:sp>
        <p:nvSpPr>
          <p:cNvPr id="52" name="Rectangle 51"/>
          <p:cNvSpPr/>
          <p:nvPr/>
        </p:nvSpPr>
        <p:spPr>
          <a:xfrm>
            <a:off x="7270943" y="3360660"/>
            <a:ext cx="1114344" cy="523220"/>
          </a:xfrm>
          <a:prstGeom prst="rect">
            <a:avLst/>
          </a:prstGeom>
        </p:spPr>
        <p:txBody>
          <a:bodyPr wrap="none">
            <a:spAutoFit/>
          </a:bodyPr>
          <a:lstStyle/>
          <a:p>
            <a:r>
              <a:rPr lang="en-US" altLang="ko-KR" dirty="0">
                <a:solidFill>
                  <a:schemeClr val="accent3">
                    <a:lumMod val="50000"/>
                  </a:schemeClr>
                </a:solidFill>
                <a:latin typeface="Times New Roman" charset="0"/>
              </a:rPr>
              <a:t> </a:t>
            </a:r>
            <a:r>
              <a:rPr lang="en-US" altLang="ko-KR" sz="2800" dirty="0">
                <a:solidFill>
                  <a:schemeClr val="accent3">
                    <a:lumMod val="50000"/>
                  </a:schemeClr>
                </a:solidFill>
                <a:latin typeface="Times New Roman" charset="0"/>
              </a:rPr>
              <a:t>buffer</a:t>
            </a:r>
            <a:endParaRPr lang="fr-FR" dirty="0">
              <a:solidFill>
                <a:schemeClr val="accent3">
                  <a:lumMod val="50000"/>
                </a:schemeClr>
              </a:solidFill>
            </a:endParaRPr>
          </a:p>
        </p:txBody>
      </p:sp>
      <p:sp>
        <p:nvSpPr>
          <p:cNvPr id="92" name="Rectangle 91"/>
          <p:cNvSpPr/>
          <p:nvPr/>
        </p:nvSpPr>
        <p:spPr>
          <a:xfrm>
            <a:off x="2214546" y="4286256"/>
            <a:ext cx="372218" cy="400110"/>
          </a:xfrm>
          <a:prstGeom prst="rect">
            <a:avLst/>
          </a:prstGeom>
        </p:spPr>
        <p:txBody>
          <a:bodyPr wrap="none">
            <a:spAutoFit/>
          </a:bodyPr>
          <a:lstStyle/>
          <a:p>
            <a:r>
              <a:rPr lang="en-US" altLang="ko-KR" sz="1400">
                <a:solidFill>
                  <a:prstClr val="black"/>
                </a:solidFill>
                <a:latin typeface="Times New Roman" charset="0"/>
              </a:rPr>
              <a:t> </a:t>
            </a:r>
            <a:r>
              <a:rPr lang="en-US" altLang="ko-KR" sz="2000" b="1">
                <a:solidFill>
                  <a:prstClr val="black"/>
                </a:solidFill>
                <a:latin typeface="Times New Roman" charset="0"/>
              </a:rPr>
              <a:t>n</a:t>
            </a:r>
            <a:endParaRPr lang="fr-FR"/>
          </a:p>
        </p:txBody>
      </p:sp>
      <p:sp>
        <p:nvSpPr>
          <p:cNvPr id="93" name="Oval 95"/>
          <p:cNvSpPr>
            <a:spLocks noChangeArrowheads="1"/>
          </p:cNvSpPr>
          <p:nvPr/>
        </p:nvSpPr>
        <p:spPr bwMode="auto">
          <a:xfrm>
            <a:off x="6357951" y="4214819"/>
            <a:ext cx="212725" cy="212725"/>
          </a:xfrm>
          <a:prstGeom prst="ellipse">
            <a:avLst/>
          </a:prstGeom>
          <a:solidFill>
            <a:schemeClr val="tx1"/>
          </a:solidFill>
          <a:ln w="12700">
            <a:solidFill>
              <a:schemeClr val="tx1"/>
            </a:solidFill>
            <a:round/>
          </a:ln>
        </p:spPr>
        <p:txBody>
          <a:bodyPr wrap="none" anchor="ctr"/>
          <a:lstStyle/>
          <a:p>
            <a:endParaRPr lang="fr-FR"/>
          </a:p>
        </p:txBody>
      </p:sp>
      <p:sp>
        <p:nvSpPr>
          <p:cNvPr id="94" name="Rectangle 93"/>
          <p:cNvSpPr/>
          <p:nvPr/>
        </p:nvSpPr>
        <p:spPr>
          <a:xfrm>
            <a:off x="2214546" y="4357694"/>
            <a:ext cx="357190" cy="285752"/>
          </a:xfrm>
          <a:prstGeom prst="rect">
            <a:avLst/>
          </a:prstGeom>
          <a:solidFill>
            <a:schemeClr val="bg1"/>
          </a:soli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95" name="Rectangle 94"/>
          <p:cNvSpPr/>
          <p:nvPr/>
        </p:nvSpPr>
        <p:spPr>
          <a:xfrm>
            <a:off x="2071670" y="4286256"/>
            <a:ext cx="642942" cy="369332"/>
          </a:xfrm>
          <a:prstGeom prst="rect">
            <a:avLst/>
          </a:prstGeom>
        </p:spPr>
        <p:txBody>
          <a:bodyPr wrap="square">
            <a:spAutoFit/>
          </a:bodyPr>
          <a:lstStyle/>
          <a:p>
            <a:r>
              <a:rPr lang="en-US" altLang="ko-KR" sz="1400">
                <a:solidFill>
                  <a:prstClr val="black"/>
                </a:solidFill>
                <a:latin typeface="Times New Roman" charset="0"/>
              </a:rPr>
              <a:t> </a:t>
            </a:r>
            <a:r>
              <a:rPr lang="en-US" altLang="ko-KR" b="1">
                <a:solidFill>
                  <a:prstClr val="black"/>
                </a:solidFill>
                <a:latin typeface="Times New Roman" charset="0"/>
              </a:rPr>
              <a:t>n-1</a:t>
            </a:r>
            <a:endParaRPr lang="fr-FR"/>
          </a:p>
        </p:txBody>
      </p:sp>
      <p:sp>
        <p:nvSpPr>
          <p:cNvPr id="53" name="Titre 1"/>
          <p:cNvSpPr>
            <a:spLocks noGrp="1"/>
          </p:cNvSpPr>
          <p:nvPr>
            <p:ph type="title"/>
          </p:nvPr>
        </p:nvSpPr>
        <p:spPr>
          <a:xfrm>
            <a:off x="1619672" y="0"/>
            <a:ext cx="7524328" cy="1179288"/>
          </a:xfrm>
        </p:spPr>
        <p:txBody>
          <a:bodyPr>
            <a:normAutofit/>
          </a:bodyPr>
          <a:lstStyle/>
          <a:p>
            <a:r>
              <a:rPr lang="en-US" dirty="0"/>
              <a:t>Two-machine system with 1 buffer without failure</a:t>
            </a:r>
            <a:endParaRPr lang="fr-FR" dirty="0"/>
          </a:p>
        </p:txBody>
      </p:sp>
    </p:spTree>
    <p:extLst>
      <p:ext uri="{BB962C8B-B14F-4D97-AF65-F5344CB8AC3E}">
        <p14:creationId xmlns:p14="http://schemas.microsoft.com/office/powerpoint/2010/main" val="3572297587"/>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xEl>
                                              <p:pRg st="0" end="0"/>
                                            </p:txEl>
                                          </p:spTgt>
                                        </p:tgtEl>
                                        <p:attrNameLst>
                                          <p:attrName>style.visibility</p:attrName>
                                        </p:attrNameLst>
                                      </p:cBhvr>
                                      <p:to>
                                        <p:strVal val="visible"/>
                                      </p:to>
                                    </p:set>
                                    <p:animEffect transition="in" filter="fade">
                                      <p:cBhvr>
                                        <p:cTn id="10" dur="2000"/>
                                        <p:tgtEl>
                                          <p:spTgt spid="10">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
                                            <p:txEl>
                                              <p:pRg st="0" end="0"/>
                                            </p:txEl>
                                          </p:spTgt>
                                        </p:tgtEl>
                                        <p:attrNameLst>
                                          <p:attrName>style.visibility</p:attrName>
                                        </p:attrNameLst>
                                      </p:cBhvr>
                                      <p:to>
                                        <p:strVal val="visible"/>
                                      </p:to>
                                    </p:set>
                                    <p:animEffect transition="in" filter="fade">
                                      <p:cBhvr>
                                        <p:cTn id="13" dur="2000"/>
                                        <p:tgtEl>
                                          <p:spTgt spid="9">
                                            <p:txEl>
                                              <p:pRg st="0" end="0"/>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fade">
                                      <p:cBhvr>
                                        <p:cTn id="16" dur="2000"/>
                                        <p:tgtEl>
                                          <p:spTgt spid="17"/>
                                        </p:tgtEl>
                                      </p:cBhvr>
                                    </p:animEffect>
                                  </p:childTnLst>
                                </p:cTn>
                              </p:par>
                              <p:par>
                                <p:cTn id="17" presetID="10" presetClass="entr" presetSubtype="0" fill="hold" nodeType="with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2000"/>
                                        <p:tgtEl>
                                          <p:spTgt spid="16"/>
                                        </p:tgtEl>
                                      </p:cBhvr>
                                    </p:animEffect>
                                  </p:childTnLst>
                                </p:cTn>
                              </p:par>
                              <p:par>
                                <p:cTn id="20" presetID="10" presetClass="entr" presetSubtype="0" fill="hold" nodeType="with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2000"/>
                                        <p:tgtEl>
                                          <p:spTgt spid="14"/>
                                        </p:tgtEl>
                                      </p:cBhvr>
                                    </p:animEffect>
                                  </p:childTnLst>
                                </p:cTn>
                              </p:par>
                              <p:par>
                                <p:cTn id="23" presetID="10" presetClass="entr" presetSubtype="0" fill="hold" nodeType="with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fade">
                                      <p:cBhvr>
                                        <p:cTn id="25" dur="2000"/>
                                        <p:tgtEl>
                                          <p:spTgt spid="15"/>
                                        </p:tgtEl>
                                      </p:cBhvr>
                                    </p:animEffect>
                                  </p:childTnLst>
                                </p:cTn>
                              </p:par>
                              <p:par>
                                <p:cTn id="26" presetID="3" presetClass="entr" presetSubtype="10" fill="hold" grpId="0" nodeType="with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blinds(horizontal)">
                                      <p:cBhvr>
                                        <p:cTn id="28" dur="500"/>
                                        <p:tgtEl>
                                          <p:spTgt spid="6"/>
                                        </p:tgtEl>
                                      </p:cBhvr>
                                    </p:animEffect>
                                  </p:childTnLst>
                                </p:cTn>
                              </p:par>
                              <p:par>
                                <p:cTn id="29" presetID="3" presetClass="entr" presetSubtype="10" fill="hold" grpId="0" nodeType="with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blinds(horizontal)">
                                      <p:cBhvr>
                                        <p:cTn id="31" dur="500"/>
                                        <p:tgtEl>
                                          <p:spTgt spid="8"/>
                                        </p:tgtEl>
                                      </p:cBhvr>
                                    </p:animEffect>
                                  </p:childTnLst>
                                </p:cTn>
                              </p:par>
                              <p:par>
                                <p:cTn id="32" presetID="3" presetClass="entr" presetSubtype="10" fill="hold" grpId="0" nodeType="with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blinds(horizontal)">
                                      <p:cBhvr>
                                        <p:cTn id="34" dur="500"/>
                                        <p:tgtEl>
                                          <p:spTgt spid="11"/>
                                        </p:tgtEl>
                                      </p:cBhvr>
                                    </p:animEffect>
                                  </p:childTnLst>
                                </p:cTn>
                              </p:par>
                            </p:childTnLst>
                          </p:cTn>
                        </p:par>
                      </p:childTnLst>
                    </p:cTn>
                  </p:par>
                  <p:par>
                    <p:cTn id="35" fill="hold" nodeType="clickPar">
                      <p:stCondLst>
                        <p:cond delay="indefinite"/>
                      </p:stCondLst>
                      <p:childTnLst>
                        <p:par>
                          <p:cTn id="36" fill="hold" nodeType="afterGroup">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9"/>
                                        </p:tgtEl>
                                        <p:attrNameLst>
                                          <p:attrName>style.visibility</p:attrName>
                                        </p:attrNameLst>
                                      </p:cBhvr>
                                      <p:to>
                                        <p:strVal val="visible"/>
                                      </p:to>
                                    </p:set>
                                    <p:animEffect transition="in" filter="fade">
                                      <p:cBhvr>
                                        <p:cTn id="39" dur="2000"/>
                                        <p:tgtEl>
                                          <p:spTgt spid="19"/>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2">
                                            <p:txEl>
                                              <p:pRg st="0" end="0"/>
                                            </p:txEl>
                                          </p:spTgt>
                                        </p:tgtEl>
                                        <p:attrNameLst>
                                          <p:attrName>style.visibility</p:attrName>
                                        </p:attrNameLst>
                                      </p:cBhvr>
                                      <p:to>
                                        <p:strVal val="visible"/>
                                      </p:to>
                                    </p:set>
                                    <p:animEffect transition="in" filter="fade">
                                      <p:cBhvr>
                                        <p:cTn id="42" dur="2000"/>
                                        <p:tgtEl>
                                          <p:spTgt spid="12">
                                            <p:txEl>
                                              <p:pRg st="0" end="0"/>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7"/>
                                        </p:tgtEl>
                                        <p:attrNameLst>
                                          <p:attrName>style.visibility</p:attrName>
                                        </p:attrNameLst>
                                      </p:cBhvr>
                                      <p:to>
                                        <p:strVal val="visible"/>
                                      </p:to>
                                    </p:set>
                                    <p:animEffect transition="in" filter="fade">
                                      <p:cBhvr>
                                        <p:cTn id="45" dur="2000"/>
                                        <p:tgtEl>
                                          <p:spTgt spid="7"/>
                                        </p:tgtEl>
                                      </p:cBhvr>
                                    </p:animEffect>
                                  </p:childTnLst>
                                </p:cTn>
                              </p:par>
                            </p:childTnLst>
                          </p:cTn>
                        </p:par>
                      </p:childTnLst>
                    </p:cTn>
                  </p:par>
                  <p:par>
                    <p:cTn id="46" fill="hold" nodeType="clickPar">
                      <p:stCondLst>
                        <p:cond delay="indefinite"/>
                      </p:stCondLst>
                      <p:childTnLst>
                        <p:par>
                          <p:cTn id="47" fill="hold" nodeType="afterGroup">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20"/>
                                        </p:tgtEl>
                                        <p:attrNameLst>
                                          <p:attrName>style.visibility</p:attrName>
                                        </p:attrNameLst>
                                      </p:cBhvr>
                                      <p:to>
                                        <p:strVal val="visible"/>
                                      </p:to>
                                    </p:set>
                                    <p:animEffect transition="in" filter="fade">
                                      <p:cBhvr>
                                        <p:cTn id="50" dur="2000"/>
                                        <p:tgtEl>
                                          <p:spTgt spid="20"/>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21"/>
                                        </p:tgtEl>
                                        <p:attrNameLst>
                                          <p:attrName>style.visibility</p:attrName>
                                        </p:attrNameLst>
                                      </p:cBhvr>
                                      <p:to>
                                        <p:strVal val="visible"/>
                                      </p:to>
                                    </p:set>
                                    <p:animEffect transition="in" filter="fade">
                                      <p:cBhvr>
                                        <p:cTn id="53" dur="2000"/>
                                        <p:tgtEl>
                                          <p:spTgt spid="21"/>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13">
                                            <p:txEl>
                                              <p:pRg st="0" end="0"/>
                                            </p:txEl>
                                          </p:spTgt>
                                        </p:tgtEl>
                                        <p:attrNameLst>
                                          <p:attrName>style.visibility</p:attrName>
                                        </p:attrNameLst>
                                      </p:cBhvr>
                                      <p:to>
                                        <p:strVal val="visible"/>
                                      </p:to>
                                    </p:set>
                                    <p:animEffect transition="in" filter="fade">
                                      <p:cBhvr>
                                        <p:cTn id="56" dur="2000"/>
                                        <p:tgtEl>
                                          <p:spTgt spid="13">
                                            <p:txEl>
                                              <p:pRg st="0" end="0"/>
                                            </p:txEl>
                                          </p:spTgt>
                                        </p:tgtEl>
                                      </p:cBhvr>
                                    </p:animEffect>
                                  </p:childTnLst>
                                </p:cTn>
                              </p:par>
                            </p:childTnLst>
                          </p:cTn>
                        </p:par>
                      </p:childTnLst>
                    </p:cTn>
                  </p:par>
                  <p:par>
                    <p:cTn id="57" fill="hold" nodeType="clickPar">
                      <p:stCondLst>
                        <p:cond delay="indefinite"/>
                      </p:stCondLst>
                      <p:childTnLst>
                        <p:par>
                          <p:cTn id="58" fill="hold" nodeType="afterGroup">
                            <p:stCondLst>
                              <p:cond delay="0"/>
                            </p:stCondLst>
                            <p:childTnLst>
                              <p:par>
                                <p:cTn id="59" presetID="3" presetClass="entr" presetSubtype="10" fill="hold" grpId="0" nodeType="clickEffect">
                                  <p:stCondLst>
                                    <p:cond delay="0"/>
                                  </p:stCondLst>
                                  <p:childTnLst>
                                    <p:set>
                                      <p:cBhvr>
                                        <p:cTn id="60" dur="1" fill="hold">
                                          <p:stCondLst>
                                            <p:cond delay="0"/>
                                          </p:stCondLst>
                                        </p:cTn>
                                        <p:tgtEl>
                                          <p:spTgt spid="22"/>
                                        </p:tgtEl>
                                        <p:attrNameLst>
                                          <p:attrName>style.visibility</p:attrName>
                                        </p:attrNameLst>
                                      </p:cBhvr>
                                      <p:to>
                                        <p:strVal val="visible"/>
                                      </p:to>
                                    </p:set>
                                    <p:animEffect transition="in" filter="blinds(horizontal)">
                                      <p:cBhvr>
                                        <p:cTn id="61" dur="500"/>
                                        <p:tgtEl>
                                          <p:spTgt spid="22"/>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27">
                                            <p:txEl>
                                              <p:pRg st="0" end="0"/>
                                            </p:txEl>
                                          </p:spTgt>
                                        </p:tgtEl>
                                        <p:attrNameLst>
                                          <p:attrName>style.visibility</p:attrName>
                                        </p:attrNameLst>
                                      </p:cBhvr>
                                      <p:to>
                                        <p:strVal val="visible"/>
                                      </p:to>
                                    </p:set>
                                    <p:animEffect transition="in" filter="fade">
                                      <p:cBhvr>
                                        <p:cTn id="64" dur="2000"/>
                                        <p:tgtEl>
                                          <p:spTgt spid="27">
                                            <p:txEl>
                                              <p:pRg st="0" end="0"/>
                                            </p:txEl>
                                          </p:spTgt>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26">
                                            <p:txEl>
                                              <p:pRg st="0" end="0"/>
                                            </p:txEl>
                                          </p:spTgt>
                                        </p:tgtEl>
                                        <p:attrNameLst>
                                          <p:attrName>style.visibility</p:attrName>
                                        </p:attrNameLst>
                                      </p:cBhvr>
                                      <p:to>
                                        <p:strVal val="visible"/>
                                      </p:to>
                                    </p:set>
                                    <p:animEffect transition="in" filter="fade">
                                      <p:cBhvr>
                                        <p:cTn id="67" dur="2000"/>
                                        <p:tgtEl>
                                          <p:spTgt spid="26">
                                            <p:txEl>
                                              <p:pRg st="0" end="0"/>
                                            </p:txEl>
                                          </p:spTgt>
                                        </p:tgtEl>
                                      </p:cBhvr>
                                    </p:animEffect>
                                  </p:childTnLst>
                                </p:cTn>
                              </p:par>
                              <p:par>
                                <p:cTn id="68" presetID="10" presetClass="entr" presetSubtype="0" fill="hold" nodeType="withEffect">
                                  <p:stCondLst>
                                    <p:cond delay="0"/>
                                  </p:stCondLst>
                                  <p:childTnLst>
                                    <p:set>
                                      <p:cBhvr>
                                        <p:cTn id="69" dur="1" fill="hold">
                                          <p:stCondLst>
                                            <p:cond delay="0"/>
                                          </p:stCondLst>
                                        </p:cTn>
                                        <p:tgtEl>
                                          <p:spTgt spid="34"/>
                                        </p:tgtEl>
                                        <p:attrNameLst>
                                          <p:attrName>style.visibility</p:attrName>
                                        </p:attrNameLst>
                                      </p:cBhvr>
                                      <p:to>
                                        <p:strVal val="visible"/>
                                      </p:to>
                                    </p:set>
                                    <p:animEffect transition="in" filter="fade">
                                      <p:cBhvr>
                                        <p:cTn id="70" dur="2000"/>
                                        <p:tgtEl>
                                          <p:spTgt spid="34"/>
                                        </p:tgtEl>
                                      </p:cBhvr>
                                    </p:animEffect>
                                  </p:childTnLst>
                                </p:cTn>
                              </p:par>
                              <p:par>
                                <p:cTn id="71" presetID="10" presetClass="entr" presetSubtype="0" fill="hold" nodeType="withEffect">
                                  <p:stCondLst>
                                    <p:cond delay="0"/>
                                  </p:stCondLst>
                                  <p:childTnLst>
                                    <p:set>
                                      <p:cBhvr>
                                        <p:cTn id="72" dur="1" fill="hold">
                                          <p:stCondLst>
                                            <p:cond delay="0"/>
                                          </p:stCondLst>
                                        </p:cTn>
                                        <p:tgtEl>
                                          <p:spTgt spid="33"/>
                                        </p:tgtEl>
                                        <p:attrNameLst>
                                          <p:attrName>style.visibility</p:attrName>
                                        </p:attrNameLst>
                                      </p:cBhvr>
                                      <p:to>
                                        <p:strVal val="visible"/>
                                      </p:to>
                                    </p:set>
                                    <p:animEffect transition="in" filter="fade">
                                      <p:cBhvr>
                                        <p:cTn id="73" dur="2000"/>
                                        <p:tgtEl>
                                          <p:spTgt spid="33"/>
                                        </p:tgtEl>
                                      </p:cBhvr>
                                    </p:animEffect>
                                  </p:childTnLst>
                                </p:cTn>
                              </p:par>
                              <p:par>
                                <p:cTn id="74" presetID="10" presetClass="entr" presetSubtype="0" fill="hold" nodeType="withEffect">
                                  <p:stCondLst>
                                    <p:cond delay="0"/>
                                  </p:stCondLst>
                                  <p:childTnLst>
                                    <p:set>
                                      <p:cBhvr>
                                        <p:cTn id="75" dur="1" fill="hold">
                                          <p:stCondLst>
                                            <p:cond delay="0"/>
                                          </p:stCondLst>
                                        </p:cTn>
                                        <p:tgtEl>
                                          <p:spTgt spid="31"/>
                                        </p:tgtEl>
                                        <p:attrNameLst>
                                          <p:attrName>style.visibility</p:attrName>
                                        </p:attrNameLst>
                                      </p:cBhvr>
                                      <p:to>
                                        <p:strVal val="visible"/>
                                      </p:to>
                                    </p:set>
                                    <p:animEffect transition="in" filter="fade">
                                      <p:cBhvr>
                                        <p:cTn id="76" dur="2000"/>
                                        <p:tgtEl>
                                          <p:spTgt spid="31"/>
                                        </p:tgtEl>
                                      </p:cBhvr>
                                    </p:animEffect>
                                  </p:childTnLst>
                                </p:cTn>
                              </p:par>
                              <p:par>
                                <p:cTn id="77" presetID="10" presetClass="entr" presetSubtype="0" fill="hold" nodeType="withEffect">
                                  <p:stCondLst>
                                    <p:cond delay="0"/>
                                  </p:stCondLst>
                                  <p:childTnLst>
                                    <p:set>
                                      <p:cBhvr>
                                        <p:cTn id="78" dur="1" fill="hold">
                                          <p:stCondLst>
                                            <p:cond delay="0"/>
                                          </p:stCondLst>
                                        </p:cTn>
                                        <p:tgtEl>
                                          <p:spTgt spid="32"/>
                                        </p:tgtEl>
                                        <p:attrNameLst>
                                          <p:attrName>style.visibility</p:attrName>
                                        </p:attrNameLst>
                                      </p:cBhvr>
                                      <p:to>
                                        <p:strVal val="visible"/>
                                      </p:to>
                                    </p:set>
                                    <p:animEffect transition="in" filter="fade">
                                      <p:cBhvr>
                                        <p:cTn id="79" dur="2000"/>
                                        <p:tgtEl>
                                          <p:spTgt spid="32"/>
                                        </p:tgtEl>
                                      </p:cBhvr>
                                    </p:animEffect>
                                  </p:childTnLst>
                                </p:cTn>
                              </p:par>
                              <p:par>
                                <p:cTn id="80" presetID="3" presetClass="entr" presetSubtype="10" fill="hold" grpId="0" nodeType="withEffect">
                                  <p:stCondLst>
                                    <p:cond delay="0"/>
                                  </p:stCondLst>
                                  <p:childTnLst>
                                    <p:set>
                                      <p:cBhvr>
                                        <p:cTn id="81" dur="1" fill="hold">
                                          <p:stCondLst>
                                            <p:cond delay="0"/>
                                          </p:stCondLst>
                                        </p:cTn>
                                        <p:tgtEl>
                                          <p:spTgt spid="23"/>
                                        </p:tgtEl>
                                        <p:attrNameLst>
                                          <p:attrName>style.visibility</p:attrName>
                                        </p:attrNameLst>
                                      </p:cBhvr>
                                      <p:to>
                                        <p:strVal val="visible"/>
                                      </p:to>
                                    </p:set>
                                    <p:animEffect transition="in" filter="blinds(horizontal)">
                                      <p:cBhvr>
                                        <p:cTn id="82" dur="500"/>
                                        <p:tgtEl>
                                          <p:spTgt spid="23"/>
                                        </p:tgtEl>
                                      </p:cBhvr>
                                    </p:animEffect>
                                  </p:childTnLst>
                                </p:cTn>
                              </p:par>
                              <p:par>
                                <p:cTn id="83" presetID="3" presetClass="entr" presetSubtype="10" fill="hold" grpId="0" nodeType="withEffect">
                                  <p:stCondLst>
                                    <p:cond delay="0"/>
                                  </p:stCondLst>
                                  <p:childTnLst>
                                    <p:set>
                                      <p:cBhvr>
                                        <p:cTn id="84" dur="1" fill="hold">
                                          <p:stCondLst>
                                            <p:cond delay="0"/>
                                          </p:stCondLst>
                                        </p:cTn>
                                        <p:tgtEl>
                                          <p:spTgt spid="25"/>
                                        </p:tgtEl>
                                        <p:attrNameLst>
                                          <p:attrName>style.visibility</p:attrName>
                                        </p:attrNameLst>
                                      </p:cBhvr>
                                      <p:to>
                                        <p:strVal val="visible"/>
                                      </p:to>
                                    </p:set>
                                    <p:animEffect transition="in" filter="blinds(horizontal)">
                                      <p:cBhvr>
                                        <p:cTn id="85" dur="500"/>
                                        <p:tgtEl>
                                          <p:spTgt spid="25"/>
                                        </p:tgtEl>
                                      </p:cBhvr>
                                    </p:animEffect>
                                  </p:childTnLst>
                                </p:cTn>
                              </p:par>
                              <p:par>
                                <p:cTn id="86" presetID="3" presetClass="entr" presetSubtype="10" fill="hold" grpId="0" nodeType="withEffect">
                                  <p:stCondLst>
                                    <p:cond delay="0"/>
                                  </p:stCondLst>
                                  <p:childTnLst>
                                    <p:set>
                                      <p:cBhvr>
                                        <p:cTn id="87" dur="1" fill="hold">
                                          <p:stCondLst>
                                            <p:cond delay="0"/>
                                          </p:stCondLst>
                                        </p:cTn>
                                        <p:tgtEl>
                                          <p:spTgt spid="28"/>
                                        </p:tgtEl>
                                        <p:attrNameLst>
                                          <p:attrName>style.visibility</p:attrName>
                                        </p:attrNameLst>
                                      </p:cBhvr>
                                      <p:to>
                                        <p:strVal val="visible"/>
                                      </p:to>
                                    </p:set>
                                    <p:animEffect transition="in" filter="blinds(horizontal)">
                                      <p:cBhvr>
                                        <p:cTn id="88" dur="500"/>
                                        <p:tgtEl>
                                          <p:spTgt spid="28"/>
                                        </p:tgtEl>
                                      </p:cBhvr>
                                    </p:animEffect>
                                  </p:childTnLst>
                                </p:cTn>
                              </p:par>
                            </p:childTnLst>
                          </p:cTn>
                        </p:par>
                      </p:childTnLst>
                    </p:cTn>
                  </p:par>
                  <p:par>
                    <p:cTn id="89" fill="hold" nodeType="clickPar">
                      <p:stCondLst>
                        <p:cond delay="indefinite"/>
                      </p:stCondLst>
                      <p:childTnLst>
                        <p:par>
                          <p:cTn id="90" fill="hold" nodeType="afterGroup">
                            <p:stCondLst>
                              <p:cond delay="0"/>
                            </p:stCondLst>
                            <p:childTnLst>
                              <p:par>
                                <p:cTn id="91" presetID="10" presetClass="entr" presetSubtype="0" fill="hold" grpId="0" nodeType="clickEffect">
                                  <p:stCondLst>
                                    <p:cond delay="0"/>
                                  </p:stCondLst>
                                  <p:childTnLst>
                                    <p:set>
                                      <p:cBhvr>
                                        <p:cTn id="92" dur="1" fill="hold">
                                          <p:stCondLst>
                                            <p:cond delay="0"/>
                                          </p:stCondLst>
                                        </p:cTn>
                                        <p:tgtEl>
                                          <p:spTgt spid="36"/>
                                        </p:tgtEl>
                                        <p:attrNameLst>
                                          <p:attrName>style.visibility</p:attrName>
                                        </p:attrNameLst>
                                      </p:cBhvr>
                                      <p:to>
                                        <p:strVal val="visible"/>
                                      </p:to>
                                    </p:set>
                                    <p:animEffect transition="in" filter="fade">
                                      <p:cBhvr>
                                        <p:cTn id="93" dur="2000"/>
                                        <p:tgtEl>
                                          <p:spTgt spid="36"/>
                                        </p:tgtEl>
                                      </p:cBhvr>
                                    </p:animEffect>
                                  </p:childTnLst>
                                </p:cTn>
                              </p:par>
                              <p:par>
                                <p:cTn id="94" presetID="10" presetClass="entr" presetSubtype="0" fill="hold" grpId="0" nodeType="withEffect">
                                  <p:stCondLst>
                                    <p:cond delay="0"/>
                                  </p:stCondLst>
                                  <p:childTnLst>
                                    <p:set>
                                      <p:cBhvr>
                                        <p:cTn id="95" dur="1" fill="hold">
                                          <p:stCondLst>
                                            <p:cond delay="0"/>
                                          </p:stCondLst>
                                        </p:cTn>
                                        <p:tgtEl>
                                          <p:spTgt spid="29">
                                            <p:txEl>
                                              <p:pRg st="0" end="0"/>
                                            </p:txEl>
                                          </p:spTgt>
                                        </p:tgtEl>
                                        <p:attrNameLst>
                                          <p:attrName>style.visibility</p:attrName>
                                        </p:attrNameLst>
                                      </p:cBhvr>
                                      <p:to>
                                        <p:strVal val="visible"/>
                                      </p:to>
                                    </p:set>
                                    <p:animEffect transition="in" filter="fade">
                                      <p:cBhvr>
                                        <p:cTn id="96" dur="2000"/>
                                        <p:tgtEl>
                                          <p:spTgt spid="29">
                                            <p:txEl>
                                              <p:pRg st="0" end="0"/>
                                            </p:txEl>
                                          </p:spTgt>
                                        </p:tgtEl>
                                      </p:cBhvr>
                                    </p:animEffect>
                                  </p:childTnLst>
                                </p:cTn>
                              </p:par>
                              <p:par>
                                <p:cTn id="97" presetID="10" presetClass="entr" presetSubtype="0" fill="hold" grpId="0" nodeType="withEffect">
                                  <p:stCondLst>
                                    <p:cond delay="0"/>
                                  </p:stCondLst>
                                  <p:childTnLst>
                                    <p:set>
                                      <p:cBhvr>
                                        <p:cTn id="98" dur="1" fill="hold">
                                          <p:stCondLst>
                                            <p:cond delay="0"/>
                                          </p:stCondLst>
                                        </p:cTn>
                                        <p:tgtEl>
                                          <p:spTgt spid="24"/>
                                        </p:tgtEl>
                                        <p:attrNameLst>
                                          <p:attrName>style.visibility</p:attrName>
                                        </p:attrNameLst>
                                      </p:cBhvr>
                                      <p:to>
                                        <p:strVal val="visible"/>
                                      </p:to>
                                    </p:set>
                                    <p:animEffect transition="in" filter="fade">
                                      <p:cBhvr>
                                        <p:cTn id="99" dur="2000"/>
                                        <p:tgtEl>
                                          <p:spTgt spid="24"/>
                                        </p:tgtEl>
                                      </p:cBhvr>
                                    </p:animEffect>
                                  </p:childTnLst>
                                </p:cTn>
                              </p:par>
                            </p:childTnLst>
                          </p:cTn>
                        </p:par>
                      </p:childTnLst>
                    </p:cTn>
                  </p:par>
                  <p:par>
                    <p:cTn id="100" fill="hold" nodeType="clickPar">
                      <p:stCondLst>
                        <p:cond delay="indefinite"/>
                      </p:stCondLst>
                      <p:childTnLst>
                        <p:par>
                          <p:cTn id="101" fill="hold" nodeType="afterGroup">
                            <p:stCondLst>
                              <p:cond delay="0"/>
                            </p:stCondLst>
                            <p:childTnLst>
                              <p:par>
                                <p:cTn id="102" presetID="10" presetClass="entr" presetSubtype="0" fill="hold" grpId="0" nodeType="clickEffect">
                                  <p:stCondLst>
                                    <p:cond delay="0"/>
                                  </p:stCondLst>
                                  <p:childTnLst>
                                    <p:set>
                                      <p:cBhvr>
                                        <p:cTn id="103" dur="1" fill="hold">
                                          <p:stCondLst>
                                            <p:cond delay="0"/>
                                          </p:stCondLst>
                                        </p:cTn>
                                        <p:tgtEl>
                                          <p:spTgt spid="37"/>
                                        </p:tgtEl>
                                        <p:attrNameLst>
                                          <p:attrName>style.visibility</p:attrName>
                                        </p:attrNameLst>
                                      </p:cBhvr>
                                      <p:to>
                                        <p:strVal val="visible"/>
                                      </p:to>
                                    </p:set>
                                    <p:animEffect transition="in" filter="fade">
                                      <p:cBhvr>
                                        <p:cTn id="104" dur="2000"/>
                                        <p:tgtEl>
                                          <p:spTgt spid="37"/>
                                        </p:tgtEl>
                                      </p:cBhvr>
                                    </p:animEffect>
                                  </p:childTnLst>
                                </p:cTn>
                              </p:par>
                              <p:par>
                                <p:cTn id="105" presetID="10" presetClass="entr" presetSubtype="0" fill="hold" grpId="0" nodeType="withEffect">
                                  <p:stCondLst>
                                    <p:cond delay="0"/>
                                  </p:stCondLst>
                                  <p:childTnLst>
                                    <p:set>
                                      <p:cBhvr>
                                        <p:cTn id="106" dur="1" fill="hold">
                                          <p:stCondLst>
                                            <p:cond delay="0"/>
                                          </p:stCondLst>
                                        </p:cTn>
                                        <p:tgtEl>
                                          <p:spTgt spid="38"/>
                                        </p:tgtEl>
                                        <p:attrNameLst>
                                          <p:attrName>style.visibility</p:attrName>
                                        </p:attrNameLst>
                                      </p:cBhvr>
                                      <p:to>
                                        <p:strVal val="visible"/>
                                      </p:to>
                                    </p:set>
                                    <p:animEffect transition="in" filter="fade">
                                      <p:cBhvr>
                                        <p:cTn id="107" dur="2000"/>
                                        <p:tgtEl>
                                          <p:spTgt spid="38"/>
                                        </p:tgtEl>
                                      </p:cBhvr>
                                    </p:animEffect>
                                  </p:childTnLst>
                                </p:cTn>
                              </p:par>
                              <p:par>
                                <p:cTn id="108" presetID="10" presetClass="entr" presetSubtype="0" fill="hold" grpId="0" nodeType="withEffect">
                                  <p:stCondLst>
                                    <p:cond delay="0"/>
                                  </p:stCondLst>
                                  <p:childTnLst>
                                    <p:set>
                                      <p:cBhvr>
                                        <p:cTn id="109" dur="1" fill="hold">
                                          <p:stCondLst>
                                            <p:cond delay="0"/>
                                          </p:stCondLst>
                                        </p:cTn>
                                        <p:tgtEl>
                                          <p:spTgt spid="30">
                                            <p:txEl>
                                              <p:pRg st="0" end="0"/>
                                            </p:txEl>
                                          </p:spTgt>
                                        </p:tgtEl>
                                        <p:attrNameLst>
                                          <p:attrName>style.visibility</p:attrName>
                                        </p:attrNameLst>
                                      </p:cBhvr>
                                      <p:to>
                                        <p:strVal val="visible"/>
                                      </p:to>
                                    </p:set>
                                    <p:animEffect transition="in" filter="fade">
                                      <p:cBhvr>
                                        <p:cTn id="110" dur="2000"/>
                                        <p:tgtEl>
                                          <p:spTgt spid="30">
                                            <p:txEl>
                                              <p:pRg st="0" end="0"/>
                                            </p:txEl>
                                          </p:spTgt>
                                        </p:tgtEl>
                                      </p:cBhvr>
                                    </p:animEffect>
                                  </p:childTnLst>
                                </p:cTn>
                              </p:par>
                            </p:childTnLst>
                          </p:cTn>
                        </p:par>
                      </p:childTnLst>
                    </p:cTn>
                  </p:par>
                  <p:par>
                    <p:cTn id="111" fill="hold" nodeType="clickPar">
                      <p:stCondLst>
                        <p:cond delay="indefinite"/>
                      </p:stCondLst>
                      <p:childTnLst>
                        <p:par>
                          <p:cTn id="112" fill="hold" nodeType="afterGroup">
                            <p:stCondLst>
                              <p:cond delay="0"/>
                            </p:stCondLst>
                            <p:childTnLst>
                              <p:par>
                                <p:cTn id="113" presetID="3" presetClass="entr" presetSubtype="10" fill="hold" grpId="0" nodeType="clickEffect">
                                  <p:stCondLst>
                                    <p:cond delay="0"/>
                                  </p:stCondLst>
                                  <p:childTnLst>
                                    <p:set>
                                      <p:cBhvr>
                                        <p:cTn id="114" dur="1" fill="hold">
                                          <p:stCondLst>
                                            <p:cond delay="0"/>
                                          </p:stCondLst>
                                        </p:cTn>
                                        <p:tgtEl>
                                          <p:spTgt spid="39"/>
                                        </p:tgtEl>
                                        <p:attrNameLst>
                                          <p:attrName>style.visibility</p:attrName>
                                        </p:attrNameLst>
                                      </p:cBhvr>
                                      <p:to>
                                        <p:strVal val="visible"/>
                                      </p:to>
                                    </p:set>
                                    <p:animEffect transition="in" filter="blinds(horizontal)">
                                      <p:cBhvr>
                                        <p:cTn id="115" dur="500"/>
                                        <p:tgtEl>
                                          <p:spTgt spid="39"/>
                                        </p:tgtEl>
                                      </p:cBhvr>
                                    </p:animEffect>
                                  </p:childTnLst>
                                </p:cTn>
                              </p:par>
                              <p:par>
                                <p:cTn id="116" presetID="10" presetClass="entr" presetSubtype="0" fill="hold" grpId="0" nodeType="withEffect">
                                  <p:stCondLst>
                                    <p:cond delay="0"/>
                                  </p:stCondLst>
                                  <p:childTnLst>
                                    <p:set>
                                      <p:cBhvr>
                                        <p:cTn id="117" dur="1" fill="hold">
                                          <p:stCondLst>
                                            <p:cond delay="0"/>
                                          </p:stCondLst>
                                        </p:cTn>
                                        <p:tgtEl>
                                          <p:spTgt spid="44">
                                            <p:txEl>
                                              <p:pRg st="0" end="0"/>
                                            </p:txEl>
                                          </p:spTgt>
                                        </p:tgtEl>
                                        <p:attrNameLst>
                                          <p:attrName>style.visibility</p:attrName>
                                        </p:attrNameLst>
                                      </p:cBhvr>
                                      <p:to>
                                        <p:strVal val="visible"/>
                                      </p:to>
                                    </p:set>
                                    <p:animEffect transition="in" filter="fade">
                                      <p:cBhvr>
                                        <p:cTn id="118" dur="2000"/>
                                        <p:tgtEl>
                                          <p:spTgt spid="44">
                                            <p:txEl>
                                              <p:pRg st="0" end="0"/>
                                            </p:txEl>
                                          </p:spTgt>
                                        </p:tgtEl>
                                      </p:cBhvr>
                                    </p:animEffect>
                                  </p:childTnLst>
                                </p:cTn>
                              </p:par>
                              <p:par>
                                <p:cTn id="119" presetID="10" presetClass="entr" presetSubtype="0" fill="hold" grpId="0" nodeType="withEffect">
                                  <p:stCondLst>
                                    <p:cond delay="0"/>
                                  </p:stCondLst>
                                  <p:childTnLst>
                                    <p:set>
                                      <p:cBhvr>
                                        <p:cTn id="120" dur="1" fill="hold">
                                          <p:stCondLst>
                                            <p:cond delay="0"/>
                                          </p:stCondLst>
                                        </p:cTn>
                                        <p:tgtEl>
                                          <p:spTgt spid="43">
                                            <p:txEl>
                                              <p:pRg st="0" end="0"/>
                                            </p:txEl>
                                          </p:spTgt>
                                        </p:tgtEl>
                                        <p:attrNameLst>
                                          <p:attrName>style.visibility</p:attrName>
                                        </p:attrNameLst>
                                      </p:cBhvr>
                                      <p:to>
                                        <p:strVal val="visible"/>
                                      </p:to>
                                    </p:set>
                                    <p:animEffect transition="in" filter="fade">
                                      <p:cBhvr>
                                        <p:cTn id="121" dur="2000"/>
                                        <p:tgtEl>
                                          <p:spTgt spid="43">
                                            <p:txEl>
                                              <p:pRg st="0" end="0"/>
                                            </p:txEl>
                                          </p:spTgt>
                                        </p:tgtEl>
                                      </p:cBhvr>
                                    </p:animEffect>
                                  </p:childTnLst>
                                </p:cTn>
                              </p:par>
                              <p:par>
                                <p:cTn id="122" presetID="10" presetClass="entr" presetSubtype="0" fill="hold" nodeType="withEffect">
                                  <p:stCondLst>
                                    <p:cond delay="0"/>
                                  </p:stCondLst>
                                  <p:childTnLst>
                                    <p:set>
                                      <p:cBhvr>
                                        <p:cTn id="123" dur="1" fill="hold">
                                          <p:stCondLst>
                                            <p:cond delay="0"/>
                                          </p:stCondLst>
                                        </p:cTn>
                                        <p:tgtEl>
                                          <p:spTgt spid="51"/>
                                        </p:tgtEl>
                                        <p:attrNameLst>
                                          <p:attrName>style.visibility</p:attrName>
                                        </p:attrNameLst>
                                      </p:cBhvr>
                                      <p:to>
                                        <p:strVal val="visible"/>
                                      </p:to>
                                    </p:set>
                                    <p:animEffect transition="in" filter="fade">
                                      <p:cBhvr>
                                        <p:cTn id="124" dur="2000"/>
                                        <p:tgtEl>
                                          <p:spTgt spid="51"/>
                                        </p:tgtEl>
                                      </p:cBhvr>
                                    </p:animEffect>
                                  </p:childTnLst>
                                </p:cTn>
                              </p:par>
                              <p:par>
                                <p:cTn id="125" presetID="10" presetClass="entr" presetSubtype="0" fill="hold" nodeType="withEffect">
                                  <p:stCondLst>
                                    <p:cond delay="0"/>
                                  </p:stCondLst>
                                  <p:childTnLst>
                                    <p:set>
                                      <p:cBhvr>
                                        <p:cTn id="126" dur="1" fill="hold">
                                          <p:stCondLst>
                                            <p:cond delay="0"/>
                                          </p:stCondLst>
                                        </p:cTn>
                                        <p:tgtEl>
                                          <p:spTgt spid="50"/>
                                        </p:tgtEl>
                                        <p:attrNameLst>
                                          <p:attrName>style.visibility</p:attrName>
                                        </p:attrNameLst>
                                      </p:cBhvr>
                                      <p:to>
                                        <p:strVal val="visible"/>
                                      </p:to>
                                    </p:set>
                                    <p:animEffect transition="in" filter="fade">
                                      <p:cBhvr>
                                        <p:cTn id="127" dur="2000"/>
                                        <p:tgtEl>
                                          <p:spTgt spid="50"/>
                                        </p:tgtEl>
                                      </p:cBhvr>
                                    </p:animEffect>
                                  </p:childTnLst>
                                </p:cTn>
                              </p:par>
                              <p:par>
                                <p:cTn id="128" presetID="10" presetClass="entr" presetSubtype="0" fill="hold" nodeType="withEffect">
                                  <p:stCondLst>
                                    <p:cond delay="0"/>
                                  </p:stCondLst>
                                  <p:childTnLst>
                                    <p:set>
                                      <p:cBhvr>
                                        <p:cTn id="129" dur="1" fill="hold">
                                          <p:stCondLst>
                                            <p:cond delay="0"/>
                                          </p:stCondLst>
                                        </p:cTn>
                                        <p:tgtEl>
                                          <p:spTgt spid="48"/>
                                        </p:tgtEl>
                                        <p:attrNameLst>
                                          <p:attrName>style.visibility</p:attrName>
                                        </p:attrNameLst>
                                      </p:cBhvr>
                                      <p:to>
                                        <p:strVal val="visible"/>
                                      </p:to>
                                    </p:set>
                                    <p:animEffect transition="in" filter="fade">
                                      <p:cBhvr>
                                        <p:cTn id="130" dur="2000"/>
                                        <p:tgtEl>
                                          <p:spTgt spid="48"/>
                                        </p:tgtEl>
                                      </p:cBhvr>
                                    </p:animEffect>
                                  </p:childTnLst>
                                </p:cTn>
                              </p:par>
                              <p:par>
                                <p:cTn id="131" presetID="10" presetClass="entr" presetSubtype="0" fill="hold" nodeType="withEffect">
                                  <p:stCondLst>
                                    <p:cond delay="0"/>
                                  </p:stCondLst>
                                  <p:childTnLst>
                                    <p:set>
                                      <p:cBhvr>
                                        <p:cTn id="132" dur="1" fill="hold">
                                          <p:stCondLst>
                                            <p:cond delay="0"/>
                                          </p:stCondLst>
                                        </p:cTn>
                                        <p:tgtEl>
                                          <p:spTgt spid="49"/>
                                        </p:tgtEl>
                                        <p:attrNameLst>
                                          <p:attrName>style.visibility</p:attrName>
                                        </p:attrNameLst>
                                      </p:cBhvr>
                                      <p:to>
                                        <p:strVal val="visible"/>
                                      </p:to>
                                    </p:set>
                                    <p:animEffect transition="in" filter="fade">
                                      <p:cBhvr>
                                        <p:cTn id="133" dur="2000"/>
                                        <p:tgtEl>
                                          <p:spTgt spid="49"/>
                                        </p:tgtEl>
                                      </p:cBhvr>
                                    </p:animEffect>
                                  </p:childTnLst>
                                </p:cTn>
                              </p:par>
                              <p:par>
                                <p:cTn id="134" presetID="3" presetClass="entr" presetSubtype="10" fill="hold" grpId="0" nodeType="withEffect">
                                  <p:stCondLst>
                                    <p:cond delay="0"/>
                                  </p:stCondLst>
                                  <p:childTnLst>
                                    <p:set>
                                      <p:cBhvr>
                                        <p:cTn id="135" dur="1" fill="hold">
                                          <p:stCondLst>
                                            <p:cond delay="0"/>
                                          </p:stCondLst>
                                        </p:cTn>
                                        <p:tgtEl>
                                          <p:spTgt spid="40"/>
                                        </p:tgtEl>
                                        <p:attrNameLst>
                                          <p:attrName>style.visibility</p:attrName>
                                        </p:attrNameLst>
                                      </p:cBhvr>
                                      <p:to>
                                        <p:strVal val="visible"/>
                                      </p:to>
                                    </p:set>
                                    <p:animEffect transition="in" filter="blinds(horizontal)">
                                      <p:cBhvr>
                                        <p:cTn id="136" dur="500"/>
                                        <p:tgtEl>
                                          <p:spTgt spid="40"/>
                                        </p:tgtEl>
                                      </p:cBhvr>
                                    </p:animEffect>
                                  </p:childTnLst>
                                </p:cTn>
                              </p:par>
                              <p:par>
                                <p:cTn id="137" presetID="3" presetClass="entr" presetSubtype="10" fill="hold" grpId="0" nodeType="withEffect">
                                  <p:stCondLst>
                                    <p:cond delay="0"/>
                                  </p:stCondLst>
                                  <p:childTnLst>
                                    <p:set>
                                      <p:cBhvr>
                                        <p:cTn id="138" dur="1" fill="hold">
                                          <p:stCondLst>
                                            <p:cond delay="0"/>
                                          </p:stCondLst>
                                        </p:cTn>
                                        <p:tgtEl>
                                          <p:spTgt spid="42"/>
                                        </p:tgtEl>
                                        <p:attrNameLst>
                                          <p:attrName>style.visibility</p:attrName>
                                        </p:attrNameLst>
                                      </p:cBhvr>
                                      <p:to>
                                        <p:strVal val="visible"/>
                                      </p:to>
                                    </p:set>
                                    <p:animEffect transition="in" filter="blinds(horizontal)">
                                      <p:cBhvr>
                                        <p:cTn id="139" dur="500"/>
                                        <p:tgtEl>
                                          <p:spTgt spid="42"/>
                                        </p:tgtEl>
                                      </p:cBhvr>
                                    </p:animEffect>
                                  </p:childTnLst>
                                </p:cTn>
                              </p:par>
                              <p:par>
                                <p:cTn id="140" presetID="3" presetClass="entr" presetSubtype="10" fill="hold" grpId="0" nodeType="withEffect">
                                  <p:stCondLst>
                                    <p:cond delay="0"/>
                                  </p:stCondLst>
                                  <p:childTnLst>
                                    <p:set>
                                      <p:cBhvr>
                                        <p:cTn id="141" dur="1" fill="hold">
                                          <p:stCondLst>
                                            <p:cond delay="0"/>
                                          </p:stCondLst>
                                        </p:cTn>
                                        <p:tgtEl>
                                          <p:spTgt spid="45"/>
                                        </p:tgtEl>
                                        <p:attrNameLst>
                                          <p:attrName>style.visibility</p:attrName>
                                        </p:attrNameLst>
                                      </p:cBhvr>
                                      <p:to>
                                        <p:strVal val="visible"/>
                                      </p:to>
                                    </p:set>
                                    <p:animEffect transition="in" filter="blinds(horizontal)">
                                      <p:cBhvr>
                                        <p:cTn id="142" dur="500"/>
                                        <p:tgtEl>
                                          <p:spTgt spid="45"/>
                                        </p:tgtEl>
                                      </p:cBhvr>
                                    </p:animEffect>
                                  </p:childTnLst>
                                </p:cTn>
                              </p:par>
                              <p:par>
                                <p:cTn id="143" presetID="10" presetClass="entr" presetSubtype="0" fill="hold" grpId="0" nodeType="withEffect">
                                  <p:stCondLst>
                                    <p:cond delay="0"/>
                                  </p:stCondLst>
                                  <p:childTnLst>
                                    <p:set>
                                      <p:cBhvr>
                                        <p:cTn id="144" dur="1" fill="hold">
                                          <p:stCondLst>
                                            <p:cond delay="0"/>
                                          </p:stCondLst>
                                        </p:cTn>
                                        <p:tgtEl>
                                          <p:spTgt spid="46">
                                            <p:txEl>
                                              <p:pRg st="0" end="0"/>
                                            </p:txEl>
                                          </p:spTgt>
                                        </p:tgtEl>
                                        <p:attrNameLst>
                                          <p:attrName>style.visibility</p:attrName>
                                        </p:attrNameLst>
                                      </p:cBhvr>
                                      <p:to>
                                        <p:strVal val="visible"/>
                                      </p:to>
                                    </p:set>
                                    <p:animEffect transition="in" filter="fade">
                                      <p:cBhvr>
                                        <p:cTn id="145" dur="2000"/>
                                        <p:tgtEl>
                                          <p:spTgt spid="46">
                                            <p:txEl>
                                              <p:pRg st="0" end="0"/>
                                            </p:txEl>
                                          </p:spTgt>
                                        </p:tgtEl>
                                      </p:cBhvr>
                                    </p:animEffect>
                                  </p:childTnLst>
                                </p:cTn>
                              </p:par>
                              <p:par>
                                <p:cTn id="146" presetID="10" presetClass="entr" presetSubtype="0" fill="hold" grpId="0" nodeType="withEffect">
                                  <p:stCondLst>
                                    <p:cond delay="0"/>
                                  </p:stCondLst>
                                  <p:childTnLst>
                                    <p:set>
                                      <p:cBhvr>
                                        <p:cTn id="147" dur="1" fill="hold">
                                          <p:stCondLst>
                                            <p:cond delay="0"/>
                                          </p:stCondLst>
                                        </p:cTn>
                                        <p:tgtEl>
                                          <p:spTgt spid="47">
                                            <p:txEl>
                                              <p:pRg st="0" end="0"/>
                                            </p:txEl>
                                          </p:spTgt>
                                        </p:tgtEl>
                                        <p:attrNameLst>
                                          <p:attrName>style.visibility</p:attrName>
                                        </p:attrNameLst>
                                      </p:cBhvr>
                                      <p:to>
                                        <p:strVal val="visible"/>
                                      </p:to>
                                    </p:set>
                                    <p:animEffect transition="in" filter="fade">
                                      <p:cBhvr>
                                        <p:cTn id="148" dur="2000"/>
                                        <p:tgtEl>
                                          <p:spTgt spid="47">
                                            <p:txEl>
                                              <p:pRg st="0" end="0"/>
                                            </p:txEl>
                                          </p:spTgt>
                                        </p:tgtEl>
                                      </p:cBhvr>
                                    </p:animEffect>
                                  </p:childTnLst>
                                </p:cTn>
                              </p:par>
                            </p:childTnLst>
                          </p:cTn>
                        </p:par>
                      </p:childTnLst>
                    </p:cTn>
                  </p:par>
                  <p:par>
                    <p:cTn id="149" fill="hold" nodeType="clickPar">
                      <p:stCondLst>
                        <p:cond delay="indefinite"/>
                      </p:stCondLst>
                      <p:childTnLst>
                        <p:par>
                          <p:cTn id="150" fill="hold" nodeType="afterGroup">
                            <p:stCondLst>
                              <p:cond delay="0"/>
                            </p:stCondLst>
                            <p:childTnLst>
                              <p:par>
                                <p:cTn id="151" presetID="10" presetClass="entr" presetSubtype="0" fill="hold" grpId="0" nodeType="clickEffect">
                                  <p:stCondLst>
                                    <p:cond delay="0"/>
                                  </p:stCondLst>
                                  <p:childTnLst>
                                    <p:set>
                                      <p:cBhvr>
                                        <p:cTn id="152" dur="1" fill="hold">
                                          <p:stCondLst>
                                            <p:cond delay="0"/>
                                          </p:stCondLst>
                                        </p:cTn>
                                        <p:tgtEl>
                                          <p:spTgt spid="92">
                                            <p:txEl>
                                              <p:pRg st="0" end="0"/>
                                            </p:txEl>
                                          </p:spTgt>
                                        </p:tgtEl>
                                        <p:attrNameLst>
                                          <p:attrName>style.visibility</p:attrName>
                                        </p:attrNameLst>
                                      </p:cBhvr>
                                      <p:to>
                                        <p:strVal val="visible"/>
                                      </p:to>
                                    </p:set>
                                    <p:animEffect transition="in" filter="fade">
                                      <p:cBhvr>
                                        <p:cTn id="153" dur="2000"/>
                                        <p:tgtEl>
                                          <p:spTgt spid="92">
                                            <p:txEl>
                                              <p:pRg st="0" end="0"/>
                                            </p:txEl>
                                          </p:spTgt>
                                        </p:tgtEl>
                                      </p:cBhvr>
                                    </p:animEffect>
                                  </p:childTnLst>
                                </p:cTn>
                              </p:par>
                            </p:childTnLst>
                          </p:cTn>
                        </p:par>
                      </p:childTnLst>
                    </p:cTn>
                  </p:par>
                  <p:par>
                    <p:cTn id="154" fill="hold" nodeType="clickPar">
                      <p:stCondLst>
                        <p:cond delay="indefinite"/>
                      </p:stCondLst>
                      <p:childTnLst>
                        <p:par>
                          <p:cTn id="155" fill="hold" nodeType="afterGroup">
                            <p:stCondLst>
                              <p:cond delay="0"/>
                            </p:stCondLst>
                            <p:childTnLst>
                              <p:par>
                                <p:cTn id="156" presetID="10" presetClass="entr" presetSubtype="0" fill="hold" grpId="0" nodeType="clickEffect">
                                  <p:stCondLst>
                                    <p:cond delay="0"/>
                                  </p:stCondLst>
                                  <p:childTnLst>
                                    <p:set>
                                      <p:cBhvr>
                                        <p:cTn id="157" dur="1" fill="hold">
                                          <p:stCondLst>
                                            <p:cond delay="0"/>
                                          </p:stCondLst>
                                        </p:cTn>
                                        <p:tgtEl>
                                          <p:spTgt spid="95"/>
                                        </p:tgtEl>
                                        <p:attrNameLst>
                                          <p:attrName>style.visibility</p:attrName>
                                        </p:attrNameLst>
                                      </p:cBhvr>
                                      <p:to>
                                        <p:strVal val="visible"/>
                                      </p:to>
                                    </p:set>
                                    <p:animEffect transition="in" filter="fade">
                                      <p:cBhvr>
                                        <p:cTn id="158" dur="2000"/>
                                        <p:tgtEl>
                                          <p:spTgt spid="95"/>
                                        </p:tgtEl>
                                      </p:cBhvr>
                                    </p:animEffect>
                                  </p:childTnLst>
                                </p:cTn>
                              </p:par>
                              <p:par>
                                <p:cTn id="159" presetID="10" presetClass="entr" presetSubtype="0" fill="hold" grpId="0" nodeType="withEffect">
                                  <p:stCondLst>
                                    <p:cond delay="0"/>
                                  </p:stCondLst>
                                  <p:childTnLst>
                                    <p:set>
                                      <p:cBhvr>
                                        <p:cTn id="160" dur="1" fill="hold">
                                          <p:stCondLst>
                                            <p:cond delay="0"/>
                                          </p:stCondLst>
                                        </p:cTn>
                                        <p:tgtEl>
                                          <p:spTgt spid="93"/>
                                        </p:tgtEl>
                                        <p:attrNameLst>
                                          <p:attrName>style.visibility</p:attrName>
                                        </p:attrNameLst>
                                      </p:cBhvr>
                                      <p:to>
                                        <p:strVal val="visible"/>
                                      </p:to>
                                    </p:set>
                                    <p:animEffect transition="in" filter="fade">
                                      <p:cBhvr>
                                        <p:cTn id="161" dur="2000"/>
                                        <p:tgtEl>
                                          <p:spTgt spid="93"/>
                                        </p:tgtEl>
                                      </p:cBhvr>
                                    </p:animEffect>
                                  </p:childTnLst>
                                </p:cTn>
                              </p:par>
                              <p:par>
                                <p:cTn id="162" presetID="10" presetClass="entr" presetSubtype="0" fill="hold" grpId="0" nodeType="withEffect">
                                  <p:stCondLst>
                                    <p:cond delay="0"/>
                                  </p:stCondLst>
                                  <p:childTnLst>
                                    <p:set>
                                      <p:cBhvr>
                                        <p:cTn id="163" dur="1" fill="hold">
                                          <p:stCondLst>
                                            <p:cond delay="0"/>
                                          </p:stCondLst>
                                        </p:cTn>
                                        <p:tgtEl>
                                          <p:spTgt spid="94"/>
                                        </p:tgtEl>
                                        <p:attrNameLst>
                                          <p:attrName>style.visibility</p:attrName>
                                        </p:attrNameLst>
                                      </p:cBhvr>
                                      <p:to>
                                        <p:strVal val="visible"/>
                                      </p:to>
                                    </p:set>
                                    <p:animEffect transition="in" filter="fade">
                                      <p:cBhvr>
                                        <p:cTn id="164" dur="2000"/>
                                        <p:tgtEl>
                                          <p:spTgt spid="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build="allAtOnce"/>
      <p:bldP spid="10" grpId="0" build="allAtOnce"/>
      <p:bldP spid="11" grpId="0" animBg="1"/>
      <p:bldP spid="12" grpId="0" build="allAtOnce"/>
      <p:bldP spid="13" grpId="0" build="allAtOnce"/>
      <p:bldP spid="19" grpId="0" animBg="1"/>
      <p:bldP spid="20" grpId="0" animBg="1"/>
      <p:bldP spid="21" grpId="0" animBg="1"/>
      <p:bldP spid="22" grpId="0" animBg="1"/>
      <p:bldP spid="23" grpId="0" animBg="1"/>
      <p:bldP spid="24" grpId="0" animBg="1"/>
      <p:bldP spid="25" grpId="0" animBg="1"/>
      <p:bldP spid="26" grpId="0" build="allAtOnce"/>
      <p:bldP spid="27" grpId="0" build="allAtOnce"/>
      <p:bldP spid="28" grpId="0" animBg="1"/>
      <p:bldP spid="29" grpId="0" build="allAtOnce"/>
      <p:bldP spid="30" grpId="0" build="allAtOnce"/>
      <p:bldP spid="36" grpId="0" animBg="1"/>
      <p:bldP spid="37" grpId="0" animBg="1"/>
      <p:bldP spid="38" grpId="0" animBg="1"/>
      <p:bldP spid="39" grpId="0" animBg="1"/>
      <p:bldP spid="40" grpId="0" animBg="1"/>
      <p:bldP spid="42" grpId="0" animBg="1"/>
      <p:bldP spid="43" grpId="0" build="allAtOnce"/>
      <p:bldP spid="44" grpId="0" build="allAtOnce"/>
      <p:bldP spid="45" grpId="0" animBg="1"/>
      <p:bldP spid="46" grpId="0" build="allAtOnce"/>
      <p:bldP spid="47" grpId="0" build="allAtOnce"/>
      <p:bldP spid="92" grpId="0" build="allAtOnce"/>
      <p:bldP spid="93" grpId="0" animBg="1"/>
      <p:bldP spid="94" grpId="0" animBg="1"/>
      <p:bldP spid="95" grpId="0"/>
    </p:bld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Oval 81"/>
          <p:cNvSpPr>
            <a:spLocks noChangeArrowheads="1"/>
          </p:cNvSpPr>
          <p:nvPr/>
        </p:nvSpPr>
        <p:spPr bwMode="auto">
          <a:xfrm>
            <a:off x="1643074" y="1500174"/>
            <a:ext cx="533400" cy="533400"/>
          </a:xfrm>
          <a:prstGeom prst="ellipse">
            <a:avLst/>
          </a:prstGeom>
          <a:ln>
            <a:solidFill>
              <a:srgbClr val="FF0000"/>
            </a:solidFill>
          </a:ln>
        </p:spPr>
        <p:style>
          <a:lnRef idx="2">
            <a:schemeClr val="dk1"/>
          </a:lnRef>
          <a:fillRef idx="1">
            <a:schemeClr val="lt1"/>
          </a:fillRef>
          <a:effectRef idx="0">
            <a:schemeClr val="dk1"/>
          </a:effectRef>
          <a:fontRef idx="minor">
            <a:schemeClr val="dk1"/>
          </a:fontRef>
        </p:style>
        <p:txBody>
          <a:bodyPr wrap="none" anchor="ctr"/>
          <a:lstStyle/>
          <a:p>
            <a:pPr algn="ctr" latinLnBrk="0"/>
            <a:endParaRPr lang="en-US" altLang="ko-KR" sz="2400" baseline="-25000">
              <a:latin typeface="Times New Roman" charset="0"/>
            </a:endParaRPr>
          </a:p>
        </p:txBody>
      </p:sp>
      <p:sp>
        <p:nvSpPr>
          <p:cNvPr id="7" name="Oval 95"/>
          <p:cNvSpPr>
            <a:spLocks noChangeArrowheads="1"/>
          </p:cNvSpPr>
          <p:nvPr/>
        </p:nvSpPr>
        <p:spPr bwMode="auto">
          <a:xfrm>
            <a:off x="1785950" y="1668450"/>
            <a:ext cx="212725" cy="212725"/>
          </a:xfrm>
          <a:prstGeom prst="ellipse">
            <a:avLst/>
          </a:prstGeom>
          <a:solidFill>
            <a:schemeClr val="tx1"/>
          </a:solidFill>
          <a:ln w="12700">
            <a:solidFill>
              <a:schemeClr val="tx1"/>
            </a:solidFill>
            <a:round/>
          </a:ln>
        </p:spPr>
        <p:txBody>
          <a:bodyPr wrap="none" anchor="ctr"/>
          <a:lstStyle/>
          <a:p>
            <a:endParaRPr lang="fr-FR"/>
          </a:p>
        </p:txBody>
      </p:sp>
      <p:sp>
        <p:nvSpPr>
          <p:cNvPr id="11" name="Oval 81"/>
          <p:cNvSpPr>
            <a:spLocks noChangeArrowheads="1"/>
          </p:cNvSpPr>
          <p:nvPr/>
        </p:nvSpPr>
        <p:spPr bwMode="auto">
          <a:xfrm>
            <a:off x="1643074" y="2643182"/>
            <a:ext cx="533400" cy="533400"/>
          </a:xfrm>
          <a:prstGeom prst="ellipse">
            <a:avLst/>
          </a:prstGeom>
          <a:ln>
            <a:solidFill>
              <a:srgbClr val="FF0000"/>
            </a:solidFill>
          </a:ln>
        </p:spPr>
        <p:style>
          <a:lnRef idx="2">
            <a:schemeClr val="dk1"/>
          </a:lnRef>
          <a:fillRef idx="1">
            <a:schemeClr val="lt1"/>
          </a:fillRef>
          <a:effectRef idx="0">
            <a:schemeClr val="dk1"/>
          </a:effectRef>
          <a:fontRef idx="minor">
            <a:schemeClr val="dk1"/>
          </a:fontRef>
        </p:style>
        <p:txBody>
          <a:bodyPr wrap="none" anchor="ctr"/>
          <a:lstStyle/>
          <a:p>
            <a:pPr algn="ctr" latinLnBrk="0"/>
            <a:endParaRPr lang="en-US" altLang="ko-KR" sz="2400" baseline="-25000">
              <a:latin typeface="Times New Roman" charset="0"/>
            </a:endParaRPr>
          </a:p>
        </p:txBody>
      </p:sp>
      <p:sp>
        <p:nvSpPr>
          <p:cNvPr id="12" name="Rectangle 11"/>
          <p:cNvSpPr/>
          <p:nvPr/>
        </p:nvSpPr>
        <p:spPr>
          <a:xfrm>
            <a:off x="2286016" y="1500175"/>
            <a:ext cx="760144" cy="307777"/>
          </a:xfrm>
          <a:prstGeom prst="rect">
            <a:avLst/>
          </a:prstGeom>
        </p:spPr>
        <p:txBody>
          <a:bodyPr wrap="none">
            <a:spAutoFit/>
          </a:bodyPr>
          <a:lstStyle/>
          <a:p>
            <a:r>
              <a:rPr lang="en-US" altLang="ko-KR" sz="1400">
                <a:solidFill>
                  <a:prstClr val="black"/>
                </a:solidFill>
                <a:latin typeface="Times New Roman" charset="0"/>
              </a:rPr>
              <a:t> passive</a:t>
            </a:r>
            <a:endParaRPr lang="fr-FR"/>
          </a:p>
        </p:txBody>
      </p:sp>
      <p:sp>
        <p:nvSpPr>
          <p:cNvPr id="13" name="Rectangle 12"/>
          <p:cNvSpPr/>
          <p:nvPr/>
        </p:nvSpPr>
        <p:spPr>
          <a:xfrm>
            <a:off x="2214579" y="3000373"/>
            <a:ext cx="698974" cy="307777"/>
          </a:xfrm>
          <a:prstGeom prst="rect">
            <a:avLst/>
          </a:prstGeom>
        </p:spPr>
        <p:txBody>
          <a:bodyPr wrap="none">
            <a:spAutoFit/>
          </a:bodyPr>
          <a:lstStyle/>
          <a:p>
            <a:r>
              <a:rPr lang="en-US" altLang="ko-KR" sz="1400" dirty="0">
                <a:solidFill>
                  <a:prstClr val="black"/>
                </a:solidFill>
                <a:latin typeface="Times New Roman" charset="0"/>
              </a:rPr>
              <a:t> Active</a:t>
            </a:r>
            <a:endParaRPr lang="fr-FR" dirty="0"/>
          </a:p>
        </p:txBody>
      </p:sp>
      <p:sp>
        <p:nvSpPr>
          <p:cNvPr id="18" name="Rectangle 17"/>
          <p:cNvSpPr/>
          <p:nvPr/>
        </p:nvSpPr>
        <p:spPr>
          <a:xfrm>
            <a:off x="0" y="1357298"/>
            <a:ext cx="1252550" cy="369332"/>
          </a:xfrm>
          <a:prstGeom prst="rect">
            <a:avLst/>
          </a:prstGeom>
        </p:spPr>
        <p:txBody>
          <a:bodyPr wrap="square">
            <a:spAutoFit/>
          </a:bodyPr>
          <a:lstStyle/>
          <a:p>
            <a:r>
              <a:rPr lang="en-US" altLang="ko-KR" dirty="0">
                <a:solidFill>
                  <a:srgbClr val="FF0000"/>
                </a:solidFill>
                <a:latin typeface="Times New Roman" charset="0"/>
              </a:rPr>
              <a:t> Machine 1</a:t>
            </a:r>
            <a:endParaRPr lang="fr-FR" dirty="0">
              <a:solidFill>
                <a:srgbClr val="FF0000"/>
              </a:solidFill>
            </a:endParaRPr>
          </a:p>
        </p:txBody>
      </p:sp>
      <p:sp>
        <p:nvSpPr>
          <p:cNvPr id="22" name="Oval 81"/>
          <p:cNvSpPr>
            <a:spLocks noChangeArrowheads="1"/>
          </p:cNvSpPr>
          <p:nvPr/>
        </p:nvSpPr>
        <p:spPr bwMode="auto">
          <a:xfrm>
            <a:off x="5715008" y="1428736"/>
            <a:ext cx="533400" cy="533400"/>
          </a:xfrm>
          <a:prstGeom prst="ellipse">
            <a:avLst/>
          </a:prstGeom>
          <a:ln>
            <a:solidFill>
              <a:schemeClr val="accent1">
                <a:lumMod val="50000"/>
              </a:schemeClr>
            </a:solidFill>
          </a:ln>
        </p:spPr>
        <p:style>
          <a:lnRef idx="2">
            <a:schemeClr val="dk1"/>
          </a:lnRef>
          <a:fillRef idx="1">
            <a:schemeClr val="lt1"/>
          </a:fillRef>
          <a:effectRef idx="0">
            <a:schemeClr val="dk1"/>
          </a:effectRef>
          <a:fontRef idx="minor">
            <a:schemeClr val="dk1"/>
          </a:fontRef>
        </p:style>
        <p:txBody>
          <a:bodyPr wrap="none" anchor="ctr"/>
          <a:lstStyle/>
          <a:p>
            <a:pPr algn="ctr" latinLnBrk="0"/>
            <a:endParaRPr lang="en-US" altLang="ko-KR" sz="2400" baseline="-25000">
              <a:solidFill>
                <a:schemeClr val="tx2">
                  <a:lumMod val="75000"/>
                </a:schemeClr>
              </a:solidFill>
              <a:latin typeface="Times New Roman" charset="0"/>
            </a:endParaRPr>
          </a:p>
        </p:txBody>
      </p:sp>
      <p:sp>
        <p:nvSpPr>
          <p:cNvPr id="23" name="Rectangle 87"/>
          <p:cNvSpPr>
            <a:spLocks noChangeArrowheads="1"/>
          </p:cNvSpPr>
          <p:nvPr/>
        </p:nvSpPr>
        <p:spPr bwMode="auto">
          <a:xfrm flipH="1">
            <a:off x="5000628" y="2143116"/>
            <a:ext cx="608018" cy="142876"/>
          </a:xfrm>
          <a:prstGeom prst="rect">
            <a:avLst/>
          </a:prstGeom>
          <a:solidFill>
            <a:schemeClr val="bg2"/>
          </a:solidFill>
          <a:ln w="9525">
            <a:solidFill>
              <a:schemeClr val="tx1"/>
            </a:solidFill>
            <a:miter lim="800000"/>
          </a:ln>
        </p:spPr>
        <p:txBody>
          <a:bodyPr wrap="none" anchor="ctr"/>
          <a:lstStyle/>
          <a:p>
            <a:pPr algn="ctr"/>
            <a:endParaRPr lang="en-US" altLang="ko-KR" sz="2400">
              <a:latin typeface="Times New Roman" charset="0"/>
            </a:endParaRPr>
          </a:p>
          <a:p>
            <a:pPr algn="ctr"/>
            <a:endParaRPr lang="en-US" altLang="ko-KR" sz="2400">
              <a:latin typeface="Times New Roman" charset="0"/>
            </a:endParaRPr>
          </a:p>
          <a:p>
            <a:pPr algn="ctr"/>
            <a:r>
              <a:rPr lang="en-US" altLang="ko-KR" sz="2400">
                <a:latin typeface="Times New Roman" charset="0"/>
              </a:rPr>
              <a:t>  </a:t>
            </a:r>
            <a:r>
              <a:rPr lang="en-US" altLang="ko-KR" sz="1400">
                <a:latin typeface="Times New Roman" charset="0"/>
              </a:rPr>
              <a:t> </a:t>
            </a:r>
            <a:endParaRPr lang="en-US" altLang="ko-KR" sz="1400" baseline="-25000">
              <a:latin typeface="Times New Roman" charset="0"/>
            </a:endParaRPr>
          </a:p>
        </p:txBody>
      </p:sp>
      <p:sp>
        <p:nvSpPr>
          <p:cNvPr id="24" name="Oval 95"/>
          <p:cNvSpPr>
            <a:spLocks noChangeArrowheads="1"/>
          </p:cNvSpPr>
          <p:nvPr/>
        </p:nvSpPr>
        <p:spPr bwMode="auto">
          <a:xfrm>
            <a:off x="5857884" y="1597012"/>
            <a:ext cx="212725" cy="212725"/>
          </a:xfrm>
          <a:prstGeom prst="ellipse">
            <a:avLst/>
          </a:prstGeom>
          <a:solidFill>
            <a:schemeClr val="tx1"/>
          </a:solidFill>
          <a:ln w="12700">
            <a:solidFill>
              <a:schemeClr val="tx1"/>
            </a:solidFill>
            <a:round/>
          </a:ln>
        </p:spPr>
        <p:txBody>
          <a:bodyPr wrap="none" anchor="ctr"/>
          <a:lstStyle/>
          <a:p>
            <a:endParaRPr lang="fr-FR"/>
          </a:p>
        </p:txBody>
      </p:sp>
      <p:sp>
        <p:nvSpPr>
          <p:cNvPr id="25" name="Rectangle 87"/>
          <p:cNvSpPr>
            <a:spLocks noChangeArrowheads="1"/>
          </p:cNvSpPr>
          <p:nvPr/>
        </p:nvSpPr>
        <p:spPr bwMode="auto">
          <a:xfrm flipH="1">
            <a:off x="6429388" y="2143116"/>
            <a:ext cx="608018" cy="142876"/>
          </a:xfrm>
          <a:prstGeom prst="rect">
            <a:avLst/>
          </a:prstGeom>
          <a:solidFill>
            <a:schemeClr val="bg2"/>
          </a:solidFill>
          <a:ln w="9525">
            <a:solidFill>
              <a:schemeClr val="tx1"/>
            </a:solidFill>
            <a:miter lim="800000"/>
          </a:ln>
        </p:spPr>
        <p:txBody>
          <a:bodyPr wrap="none" anchor="ctr"/>
          <a:lstStyle/>
          <a:p>
            <a:pPr algn="ctr"/>
            <a:endParaRPr lang="en-US" altLang="ko-KR" sz="2400">
              <a:latin typeface="Times New Roman" charset="0"/>
            </a:endParaRPr>
          </a:p>
          <a:p>
            <a:pPr algn="ctr"/>
            <a:endParaRPr lang="en-US" altLang="ko-KR" sz="2400">
              <a:latin typeface="Times New Roman" charset="0"/>
            </a:endParaRPr>
          </a:p>
        </p:txBody>
      </p:sp>
      <p:sp>
        <p:nvSpPr>
          <p:cNvPr id="26" name="Rectangle 25"/>
          <p:cNvSpPr/>
          <p:nvPr/>
        </p:nvSpPr>
        <p:spPr>
          <a:xfrm>
            <a:off x="4929190" y="2500307"/>
            <a:ext cx="383438" cy="307777"/>
          </a:xfrm>
          <a:prstGeom prst="rect">
            <a:avLst/>
          </a:prstGeom>
        </p:spPr>
        <p:txBody>
          <a:bodyPr wrap="none">
            <a:spAutoFit/>
          </a:bodyPr>
          <a:lstStyle/>
          <a:p>
            <a:r>
              <a:rPr lang="en-US" altLang="ko-KR" sz="1400">
                <a:solidFill>
                  <a:prstClr val="black"/>
                </a:solidFill>
                <a:latin typeface="Times New Roman" charset="0"/>
              </a:rPr>
              <a:t>T1</a:t>
            </a:r>
            <a:endParaRPr lang="fr-FR"/>
          </a:p>
        </p:txBody>
      </p:sp>
      <p:sp>
        <p:nvSpPr>
          <p:cNvPr id="27" name="Rectangle 26"/>
          <p:cNvSpPr/>
          <p:nvPr/>
        </p:nvSpPr>
        <p:spPr>
          <a:xfrm>
            <a:off x="6786579" y="2285993"/>
            <a:ext cx="425053" cy="307777"/>
          </a:xfrm>
          <a:prstGeom prst="rect">
            <a:avLst/>
          </a:prstGeom>
        </p:spPr>
        <p:txBody>
          <a:bodyPr wrap="none">
            <a:spAutoFit/>
          </a:bodyPr>
          <a:lstStyle/>
          <a:p>
            <a:r>
              <a:rPr lang="en-US" altLang="ko-KR" sz="1400">
                <a:solidFill>
                  <a:prstClr val="black"/>
                </a:solidFill>
                <a:latin typeface="Times New Roman" charset="0"/>
              </a:rPr>
              <a:t> T2</a:t>
            </a:r>
            <a:endParaRPr lang="fr-FR"/>
          </a:p>
        </p:txBody>
      </p:sp>
      <p:sp>
        <p:nvSpPr>
          <p:cNvPr id="28" name="Oval 81"/>
          <p:cNvSpPr>
            <a:spLocks noChangeArrowheads="1"/>
          </p:cNvSpPr>
          <p:nvPr/>
        </p:nvSpPr>
        <p:spPr bwMode="auto">
          <a:xfrm>
            <a:off x="5715008" y="2571744"/>
            <a:ext cx="533400" cy="533400"/>
          </a:xfrm>
          <a:prstGeom prst="ellipse">
            <a:avLst/>
          </a:prstGeom>
          <a:ln>
            <a:solidFill>
              <a:schemeClr val="accent1">
                <a:lumMod val="50000"/>
              </a:schemeClr>
            </a:solidFill>
          </a:ln>
        </p:spPr>
        <p:style>
          <a:lnRef idx="2">
            <a:schemeClr val="dk1"/>
          </a:lnRef>
          <a:fillRef idx="1">
            <a:schemeClr val="lt1"/>
          </a:fillRef>
          <a:effectRef idx="0">
            <a:schemeClr val="dk1"/>
          </a:effectRef>
          <a:fontRef idx="minor">
            <a:schemeClr val="dk1"/>
          </a:fontRef>
        </p:style>
        <p:txBody>
          <a:bodyPr wrap="none" anchor="ctr"/>
          <a:lstStyle/>
          <a:p>
            <a:pPr algn="ctr" latinLnBrk="0"/>
            <a:endParaRPr lang="en-US" altLang="ko-KR" sz="2400" baseline="-25000">
              <a:solidFill>
                <a:schemeClr val="tx2">
                  <a:lumMod val="75000"/>
                </a:schemeClr>
              </a:solidFill>
              <a:latin typeface="Times New Roman" charset="0"/>
            </a:endParaRPr>
          </a:p>
        </p:txBody>
      </p:sp>
      <p:sp>
        <p:nvSpPr>
          <p:cNvPr id="29" name="Rectangle 28"/>
          <p:cNvSpPr/>
          <p:nvPr/>
        </p:nvSpPr>
        <p:spPr>
          <a:xfrm>
            <a:off x="6357951" y="1428737"/>
            <a:ext cx="760144" cy="307777"/>
          </a:xfrm>
          <a:prstGeom prst="rect">
            <a:avLst/>
          </a:prstGeom>
        </p:spPr>
        <p:txBody>
          <a:bodyPr wrap="none">
            <a:spAutoFit/>
          </a:bodyPr>
          <a:lstStyle/>
          <a:p>
            <a:r>
              <a:rPr lang="en-US" altLang="ko-KR" sz="1400">
                <a:solidFill>
                  <a:prstClr val="black"/>
                </a:solidFill>
                <a:latin typeface="Times New Roman" charset="0"/>
              </a:rPr>
              <a:t> passive</a:t>
            </a:r>
            <a:endParaRPr lang="fr-FR"/>
          </a:p>
        </p:txBody>
      </p:sp>
      <p:sp>
        <p:nvSpPr>
          <p:cNvPr id="30" name="Rectangle 29"/>
          <p:cNvSpPr/>
          <p:nvPr/>
        </p:nvSpPr>
        <p:spPr>
          <a:xfrm>
            <a:off x="6286513" y="2928935"/>
            <a:ext cx="659155" cy="307777"/>
          </a:xfrm>
          <a:prstGeom prst="rect">
            <a:avLst/>
          </a:prstGeom>
        </p:spPr>
        <p:txBody>
          <a:bodyPr wrap="none">
            <a:spAutoFit/>
          </a:bodyPr>
          <a:lstStyle/>
          <a:p>
            <a:r>
              <a:rPr lang="en-US" altLang="ko-KR" sz="1400">
                <a:solidFill>
                  <a:prstClr val="black"/>
                </a:solidFill>
                <a:latin typeface="Times New Roman" charset="0"/>
              </a:rPr>
              <a:t> active</a:t>
            </a:r>
            <a:endParaRPr lang="fr-FR"/>
          </a:p>
        </p:txBody>
      </p:sp>
      <p:cxnSp>
        <p:nvCxnSpPr>
          <p:cNvPr id="31" name="Connecteur droit avec flèche 30"/>
          <p:cNvCxnSpPr>
            <a:stCxn id="22" idx="6"/>
          </p:cNvCxnSpPr>
          <p:nvPr/>
        </p:nvCxnSpPr>
        <p:spPr>
          <a:xfrm>
            <a:off x="6248408" y="1695436"/>
            <a:ext cx="323856" cy="447680"/>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cxnSp>
        <p:nvCxnSpPr>
          <p:cNvPr id="32" name="Connecteur droit avec flèche 31"/>
          <p:cNvCxnSpPr>
            <a:stCxn id="25" idx="2"/>
            <a:endCxn id="28" idx="6"/>
          </p:cNvCxnSpPr>
          <p:nvPr/>
        </p:nvCxnSpPr>
        <p:spPr>
          <a:xfrm rot="5400000">
            <a:off x="6214677" y="2319725"/>
            <a:ext cx="552452" cy="484989"/>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cxnSp>
        <p:nvCxnSpPr>
          <p:cNvPr id="33" name="Connecteur droit avec flèche 32"/>
          <p:cNvCxnSpPr>
            <a:stCxn id="28" idx="2"/>
            <a:endCxn id="23" idx="2"/>
          </p:cNvCxnSpPr>
          <p:nvPr/>
        </p:nvCxnSpPr>
        <p:spPr>
          <a:xfrm rot="10800000">
            <a:off x="5304639" y="2285992"/>
            <a:ext cx="410371" cy="552452"/>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cxnSp>
        <p:nvCxnSpPr>
          <p:cNvPr id="34" name="Connecteur droit avec flèche 33"/>
          <p:cNvCxnSpPr>
            <a:stCxn id="23" idx="0"/>
            <a:endCxn id="22" idx="2"/>
          </p:cNvCxnSpPr>
          <p:nvPr/>
        </p:nvCxnSpPr>
        <p:spPr>
          <a:xfrm rot="5400000" flipH="1" flipV="1">
            <a:off x="5285982" y="1714092"/>
            <a:ext cx="447680" cy="410371"/>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sp>
        <p:nvSpPr>
          <p:cNvPr id="35" name="Rectangle 34"/>
          <p:cNvSpPr/>
          <p:nvPr/>
        </p:nvSpPr>
        <p:spPr>
          <a:xfrm>
            <a:off x="7143769" y="1571612"/>
            <a:ext cx="1223412" cy="369332"/>
          </a:xfrm>
          <a:prstGeom prst="rect">
            <a:avLst/>
          </a:prstGeom>
        </p:spPr>
        <p:txBody>
          <a:bodyPr wrap="none">
            <a:spAutoFit/>
          </a:bodyPr>
          <a:lstStyle/>
          <a:p>
            <a:r>
              <a:rPr lang="en-US" altLang="ko-KR" dirty="0">
                <a:solidFill>
                  <a:schemeClr val="tx2">
                    <a:lumMod val="75000"/>
                  </a:schemeClr>
                </a:solidFill>
                <a:latin typeface="Times New Roman" charset="0"/>
              </a:rPr>
              <a:t> Machine 2</a:t>
            </a:r>
            <a:endParaRPr lang="fr-FR" dirty="0">
              <a:solidFill>
                <a:schemeClr val="tx2">
                  <a:lumMod val="75000"/>
                </a:schemeClr>
              </a:solidFill>
            </a:endParaRPr>
          </a:p>
        </p:txBody>
      </p:sp>
      <p:sp>
        <p:nvSpPr>
          <p:cNvPr id="39" name="Oval 81"/>
          <p:cNvSpPr>
            <a:spLocks noChangeArrowheads="1"/>
          </p:cNvSpPr>
          <p:nvPr/>
        </p:nvSpPr>
        <p:spPr bwMode="auto">
          <a:xfrm>
            <a:off x="5500694" y="4643446"/>
            <a:ext cx="533400" cy="533400"/>
          </a:xfrm>
          <a:prstGeom prst="ellipse">
            <a:avLst/>
          </a:prstGeom>
          <a:ln>
            <a:solidFill>
              <a:schemeClr val="accent3">
                <a:lumMod val="50000"/>
              </a:schemeClr>
            </a:solidFill>
          </a:ln>
        </p:spPr>
        <p:style>
          <a:lnRef idx="2">
            <a:schemeClr val="dk1"/>
          </a:lnRef>
          <a:fillRef idx="1">
            <a:schemeClr val="lt1"/>
          </a:fillRef>
          <a:effectRef idx="0">
            <a:schemeClr val="dk1"/>
          </a:effectRef>
          <a:fontRef idx="minor">
            <a:schemeClr val="dk1"/>
          </a:fontRef>
        </p:style>
        <p:txBody>
          <a:bodyPr wrap="none" anchor="ctr"/>
          <a:lstStyle/>
          <a:p>
            <a:pPr algn="ctr" latinLnBrk="0"/>
            <a:endParaRPr lang="en-US" altLang="ko-KR" sz="2400" baseline="-25000">
              <a:solidFill>
                <a:schemeClr val="tx2">
                  <a:lumMod val="75000"/>
                </a:schemeClr>
              </a:solidFill>
              <a:latin typeface="Times New Roman" charset="0"/>
            </a:endParaRPr>
          </a:p>
        </p:txBody>
      </p:sp>
      <p:sp>
        <p:nvSpPr>
          <p:cNvPr id="40" name="Rectangle 87"/>
          <p:cNvSpPr>
            <a:spLocks noChangeArrowheads="1"/>
          </p:cNvSpPr>
          <p:nvPr/>
        </p:nvSpPr>
        <p:spPr bwMode="auto">
          <a:xfrm flipH="1">
            <a:off x="3857620" y="5715016"/>
            <a:ext cx="608018" cy="142876"/>
          </a:xfrm>
          <a:prstGeom prst="rect">
            <a:avLst/>
          </a:prstGeom>
          <a:solidFill>
            <a:schemeClr val="bg2"/>
          </a:solidFill>
          <a:ln w="9525">
            <a:solidFill>
              <a:schemeClr val="tx1"/>
            </a:solidFill>
            <a:miter lim="800000"/>
          </a:ln>
        </p:spPr>
        <p:txBody>
          <a:bodyPr wrap="none" anchor="ctr"/>
          <a:lstStyle/>
          <a:p>
            <a:pPr algn="ctr"/>
            <a:endParaRPr lang="en-US" altLang="ko-KR" sz="2400">
              <a:latin typeface="Times New Roman" charset="0"/>
            </a:endParaRPr>
          </a:p>
          <a:p>
            <a:pPr algn="ctr"/>
            <a:endParaRPr lang="en-US" altLang="ko-KR" sz="2400">
              <a:latin typeface="Times New Roman" charset="0"/>
            </a:endParaRPr>
          </a:p>
          <a:p>
            <a:pPr algn="ctr"/>
            <a:r>
              <a:rPr lang="en-US" altLang="ko-KR" sz="2400">
                <a:latin typeface="Times New Roman" charset="0"/>
              </a:rPr>
              <a:t>  </a:t>
            </a:r>
            <a:r>
              <a:rPr lang="en-US" altLang="ko-KR" sz="1400">
                <a:latin typeface="Times New Roman" charset="0"/>
              </a:rPr>
              <a:t> </a:t>
            </a:r>
            <a:endParaRPr lang="en-US" altLang="ko-KR" sz="1400" baseline="-25000">
              <a:latin typeface="Times New Roman" charset="0"/>
            </a:endParaRPr>
          </a:p>
        </p:txBody>
      </p:sp>
      <p:sp>
        <p:nvSpPr>
          <p:cNvPr id="42" name="Rectangle 87"/>
          <p:cNvSpPr>
            <a:spLocks noChangeArrowheads="1"/>
          </p:cNvSpPr>
          <p:nvPr/>
        </p:nvSpPr>
        <p:spPr bwMode="auto">
          <a:xfrm flipH="1">
            <a:off x="4071934" y="4000504"/>
            <a:ext cx="608018" cy="142876"/>
          </a:xfrm>
          <a:prstGeom prst="rect">
            <a:avLst/>
          </a:prstGeom>
          <a:solidFill>
            <a:schemeClr val="bg2"/>
          </a:solidFill>
          <a:ln w="9525">
            <a:solidFill>
              <a:schemeClr val="tx1"/>
            </a:solidFill>
            <a:miter lim="800000"/>
          </a:ln>
        </p:spPr>
        <p:txBody>
          <a:bodyPr wrap="none" anchor="ctr"/>
          <a:lstStyle/>
          <a:p>
            <a:pPr algn="ctr"/>
            <a:endParaRPr lang="en-US" altLang="ko-KR" sz="2400">
              <a:latin typeface="Times New Roman" charset="0"/>
            </a:endParaRPr>
          </a:p>
          <a:p>
            <a:pPr algn="ctr"/>
            <a:endParaRPr lang="en-US" altLang="ko-KR" sz="2400">
              <a:latin typeface="Times New Roman" charset="0"/>
            </a:endParaRPr>
          </a:p>
        </p:txBody>
      </p:sp>
      <p:sp>
        <p:nvSpPr>
          <p:cNvPr id="43" name="Rectangle 42"/>
          <p:cNvSpPr/>
          <p:nvPr/>
        </p:nvSpPr>
        <p:spPr>
          <a:xfrm>
            <a:off x="4071934" y="4214819"/>
            <a:ext cx="383438" cy="307777"/>
          </a:xfrm>
          <a:prstGeom prst="rect">
            <a:avLst/>
          </a:prstGeom>
        </p:spPr>
        <p:txBody>
          <a:bodyPr wrap="none">
            <a:spAutoFit/>
          </a:bodyPr>
          <a:lstStyle/>
          <a:p>
            <a:r>
              <a:rPr lang="en-US" altLang="ko-KR" sz="1400">
                <a:solidFill>
                  <a:prstClr val="black"/>
                </a:solidFill>
                <a:latin typeface="Times New Roman" charset="0"/>
              </a:rPr>
              <a:t>T4</a:t>
            </a:r>
            <a:endParaRPr lang="fr-FR"/>
          </a:p>
        </p:txBody>
      </p:sp>
      <p:sp>
        <p:nvSpPr>
          <p:cNvPr id="44" name="Rectangle 43"/>
          <p:cNvSpPr/>
          <p:nvPr/>
        </p:nvSpPr>
        <p:spPr>
          <a:xfrm>
            <a:off x="4000497" y="5286389"/>
            <a:ext cx="425053" cy="307777"/>
          </a:xfrm>
          <a:prstGeom prst="rect">
            <a:avLst/>
          </a:prstGeom>
        </p:spPr>
        <p:txBody>
          <a:bodyPr wrap="none">
            <a:spAutoFit/>
          </a:bodyPr>
          <a:lstStyle/>
          <a:p>
            <a:r>
              <a:rPr lang="en-US" altLang="ko-KR" sz="1400">
                <a:solidFill>
                  <a:prstClr val="black"/>
                </a:solidFill>
                <a:latin typeface="Times New Roman" charset="0"/>
              </a:rPr>
              <a:t> T3</a:t>
            </a:r>
            <a:endParaRPr lang="fr-FR"/>
          </a:p>
        </p:txBody>
      </p:sp>
      <p:sp>
        <p:nvSpPr>
          <p:cNvPr id="45" name="Oval 81"/>
          <p:cNvSpPr>
            <a:spLocks noChangeArrowheads="1"/>
          </p:cNvSpPr>
          <p:nvPr/>
        </p:nvSpPr>
        <p:spPr bwMode="auto">
          <a:xfrm>
            <a:off x="2143108" y="4500570"/>
            <a:ext cx="533400" cy="533400"/>
          </a:xfrm>
          <a:prstGeom prst="ellipse">
            <a:avLst/>
          </a:prstGeom>
          <a:ln>
            <a:solidFill>
              <a:schemeClr val="accent3">
                <a:lumMod val="50000"/>
              </a:schemeClr>
            </a:solidFill>
          </a:ln>
        </p:spPr>
        <p:style>
          <a:lnRef idx="2">
            <a:schemeClr val="dk1"/>
          </a:lnRef>
          <a:fillRef idx="1">
            <a:schemeClr val="lt1"/>
          </a:fillRef>
          <a:effectRef idx="0">
            <a:schemeClr val="dk1"/>
          </a:effectRef>
          <a:fontRef idx="minor">
            <a:schemeClr val="dk1"/>
          </a:fontRef>
        </p:style>
        <p:txBody>
          <a:bodyPr wrap="none" anchor="ctr"/>
          <a:lstStyle/>
          <a:p>
            <a:pPr algn="ctr" latinLnBrk="0"/>
            <a:endParaRPr lang="en-US" altLang="ko-KR" sz="2400" baseline="-25000">
              <a:solidFill>
                <a:schemeClr val="tx2">
                  <a:lumMod val="75000"/>
                </a:schemeClr>
              </a:solidFill>
              <a:latin typeface="Times New Roman" charset="0"/>
            </a:endParaRPr>
          </a:p>
        </p:txBody>
      </p:sp>
      <p:sp>
        <p:nvSpPr>
          <p:cNvPr id="46" name="Rectangle 45"/>
          <p:cNvSpPr/>
          <p:nvPr/>
        </p:nvSpPr>
        <p:spPr>
          <a:xfrm>
            <a:off x="1214415" y="4572009"/>
            <a:ext cx="548548" cy="307777"/>
          </a:xfrm>
          <a:prstGeom prst="rect">
            <a:avLst/>
          </a:prstGeom>
        </p:spPr>
        <p:txBody>
          <a:bodyPr wrap="none">
            <a:spAutoFit/>
          </a:bodyPr>
          <a:lstStyle/>
          <a:p>
            <a:r>
              <a:rPr lang="en-US" altLang="ko-KR" sz="1400" dirty="0">
                <a:solidFill>
                  <a:prstClr val="black"/>
                </a:solidFill>
                <a:latin typeface="Times New Roman" charset="0"/>
              </a:rPr>
              <a:t> Free</a:t>
            </a:r>
            <a:endParaRPr lang="fr-FR" dirty="0"/>
          </a:p>
        </p:txBody>
      </p:sp>
      <p:sp>
        <p:nvSpPr>
          <p:cNvPr id="47" name="Rectangle 46"/>
          <p:cNvSpPr/>
          <p:nvPr/>
        </p:nvSpPr>
        <p:spPr>
          <a:xfrm>
            <a:off x="5929323" y="5214951"/>
            <a:ext cx="554960" cy="307777"/>
          </a:xfrm>
          <a:prstGeom prst="rect">
            <a:avLst/>
          </a:prstGeom>
        </p:spPr>
        <p:txBody>
          <a:bodyPr wrap="none">
            <a:spAutoFit/>
          </a:bodyPr>
          <a:lstStyle/>
          <a:p>
            <a:r>
              <a:rPr lang="en-US" altLang="ko-KR" sz="1400">
                <a:solidFill>
                  <a:prstClr val="black"/>
                </a:solidFill>
                <a:latin typeface="Times New Roman" charset="0"/>
              </a:rPr>
              <a:t>Busy</a:t>
            </a:r>
            <a:endParaRPr lang="fr-FR" dirty="0"/>
          </a:p>
        </p:txBody>
      </p:sp>
      <p:cxnSp>
        <p:nvCxnSpPr>
          <p:cNvPr id="48" name="Connecteur droit avec flèche 47"/>
          <p:cNvCxnSpPr>
            <a:stCxn id="39" idx="0"/>
            <a:endCxn id="42" idx="2"/>
          </p:cNvCxnSpPr>
          <p:nvPr/>
        </p:nvCxnSpPr>
        <p:spPr>
          <a:xfrm rot="16200000" flipV="1">
            <a:off x="4821636" y="3697688"/>
            <a:ext cx="500066" cy="1391451"/>
          </a:xfrm>
          <a:prstGeom prst="straightConnector1">
            <a:avLst/>
          </a:prstGeom>
          <a:ln>
            <a:solidFill>
              <a:schemeClr val="accent3">
                <a:lumMod val="50000"/>
              </a:schemeClr>
            </a:solidFill>
            <a:tailEnd type="arrow"/>
          </a:ln>
        </p:spPr>
        <p:style>
          <a:lnRef idx="3">
            <a:schemeClr val="dk1"/>
          </a:lnRef>
          <a:fillRef idx="0">
            <a:schemeClr val="dk1"/>
          </a:fillRef>
          <a:effectRef idx="2">
            <a:schemeClr val="dk1"/>
          </a:effectRef>
          <a:fontRef idx="minor">
            <a:schemeClr val="tx1"/>
          </a:fontRef>
        </p:style>
      </p:cxnSp>
      <p:cxnSp>
        <p:nvCxnSpPr>
          <p:cNvPr id="49" name="Connecteur droit avec flèche 48"/>
          <p:cNvCxnSpPr>
            <a:stCxn id="42" idx="2"/>
          </p:cNvCxnSpPr>
          <p:nvPr/>
        </p:nvCxnSpPr>
        <p:spPr>
          <a:xfrm rot="5400000">
            <a:off x="3171421" y="3329382"/>
            <a:ext cx="390524" cy="2018520"/>
          </a:xfrm>
          <a:prstGeom prst="straightConnector1">
            <a:avLst/>
          </a:prstGeom>
          <a:ln>
            <a:solidFill>
              <a:schemeClr val="accent3">
                <a:lumMod val="50000"/>
              </a:schemeClr>
            </a:solidFill>
            <a:tailEnd type="arrow"/>
          </a:ln>
        </p:spPr>
        <p:style>
          <a:lnRef idx="3">
            <a:schemeClr val="dk1"/>
          </a:lnRef>
          <a:fillRef idx="0">
            <a:schemeClr val="dk1"/>
          </a:fillRef>
          <a:effectRef idx="2">
            <a:schemeClr val="dk1"/>
          </a:effectRef>
          <a:fontRef idx="minor">
            <a:schemeClr val="tx1"/>
          </a:fontRef>
        </p:style>
      </p:cxnSp>
      <p:cxnSp>
        <p:nvCxnSpPr>
          <p:cNvPr id="50" name="Connecteur droit avec flèche 49"/>
          <p:cNvCxnSpPr>
            <a:stCxn id="45" idx="4"/>
            <a:endCxn id="40" idx="0"/>
          </p:cNvCxnSpPr>
          <p:nvPr/>
        </p:nvCxnSpPr>
        <p:spPr>
          <a:xfrm rot="16200000" flipH="1">
            <a:off x="2945195" y="4498583"/>
            <a:ext cx="681046" cy="1751821"/>
          </a:xfrm>
          <a:prstGeom prst="straightConnector1">
            <a:avLst/>
          </a:prstGeom>
          <a:ln>
            <a:solidFill>
              <a:srgbClr val="7030A0"/>
            </a:solidFill>
            <a:tailEnd type="arrow"/>
          </a:ln>
        </p:spPr>
        <p:style>
          <a:lnRef idx="3">
            <a:schemeClr val="dk1"/>
          </a:lnRef>
          <a:fillRef idx="0">
            <a:schemeClr val="dk1"/>
          </a:fillRef>
          <a:effectRef idx="2">
            <a:schemeClr val="dk1"/>
          </a:effectRef>
          <a:fontRef idx="minor">
            <a:schemeClr val="tx1"/>
          </a:fontRef>
        </p:style>
      </p:cxnSp>
      <p:cxnSp>
        <p:nvCxnSpPr>
          <p:cNvPr id="51" name="Connecteur droit avec flèche 50"/>
          <p:cNvCxnSpPr>
            <a:stCxn id="40" idx="0"/>
            <a:endCxn id="39" idx="4"/>
          </p:cNvCxnSpPr>
          <p:nvPr/>
        </p:nvCxnSpPr>
        <p:spPr>
          <a:xfrm rot="5400000" flipH="1" flipV="1">
            <a:off x="4695426" y="4643050"/>
            <a:ext cx="538170" cy="1605765"/>
          </a:xfrm>
          <a:prstGeom prst="straightConnector1">
            <a:avLst/>
          </a:prstGeom>
          <a:ln>
            <a:solidFill>
              <a:srgbClr val="7030A0"/>
            </a:solidFill>
            <a:tailEnd type="arrow"/>
          </a:ln>
        </p:spPr>
        <p:style>
          <a:lnRef idx="3">
            <a:schemeClr val="dk1"/>
          </a:lnRef>
          <a:fillRef idx="0">
            <a:schemeClr val="dk1"/>
          </a:fillRef>
          <a:effectRef idx="2">
            <a:schemeClr val="dk1"/>
          </a:effectRef>
          <a:fontRef idx="minor">
            <a:schemeClr val="tx1"/>
          </a:fontRef>
        </p:style>
      </p:cxnSp>
      <p:sp>
        <p:nvSpPr>
          <p:cNvPr id="52" name="Rectangle 51"/>
          <p:cNvSpPr/>
          <p:nvPr/>
        </p:nvSpPr>
        <p:spPr>
          <a:xfrm>
            <a:off x="785786" y="3857628"/>
            <a:ext cx="802464" cy="369332"/>
          </a:xfrm>
          <a:prstGeom prst="rect">
            <a:avLst/>
          </a:prstGeom>
        </p:spPr>
        <p:txBody>
          <a:bodyPr wrap="none">
            <a:spAutoFit/>
          </a:bodyPr>
          <a:lstStyle/>
          <a:p>
            <a:r>
              <a:rPr lang="en-US" altLang="ko-KR" dirty="0">
                <a:solidFill>
                  <a:schemeClr val="accent3">
                    <a:lumMod val="50000"/>
                  </a:schemeClr>
                </a:solidFill>
                <a:latin typeface="Times New Roman" charset="0"/>
              </a:rPr>
              <a:t> buffer</a:t>
            </a:r>
            <a:endParaRPr lang="fr-FR" dirty="0">
              <a:solidFill>
                <a:schemeClr val="accent3">
                  <a:lumMod val="50000"/>
                </a:schemeClr>
              </a:solidFill>
            </a:endParaRPr>
          </a:p>
        </p:txBody>
      </p:sp>
      <p:sp>
        <p:nvSpPr>
          <p:cNvPr id="92" name="Rectangle 91"/>
          <p:cNvSpPr/>
          <p:nvPr/>
        </p:nvSpPr>
        <p:spPr>
          <a:xfrm>
            <a:off x="2214546" y="4572008"/>
            <a:ext cx="372218" cy="400110"/>
          </a:xfrm>
          <a:prstGeom prst="rect">
            <a:avLst/>
          </a:prstGeom>
        </p:spPr>
        <p:txBody>
          <a:bodyPr wrap="none">
            <a:spAutoFit/>
          </a:bodyPr>
          <a:lstStyle/>
          <a:p>
            <a:r>
              <a:rPr lang="en-US" altLang="ko-KR" sz="1400">
                <a:solidFill>
                  <a:prstClr val="black"/>
                </a:solidFill>
                <a:latin typeface="Times New Roman" charset="0"/>
              </a:rPr>
              <a:t> </a:t>
            </a:r>
            <a:r>
              <a:rPr lang="en-US" altLang="ko-KR" sz="2000" b="1">
                <a:solidFill>
                  <a:prstClr val="black"/>
                </a:solidFill>
                <a:latin typeface="Times New Roman" charset="0"/>
              </a:rPr>
              <a:t>n</a:t>
            </a:r>
            <a:endParaRPr lang="fr-FR"/>
          </a:p>
        </p:txBody>
      </p:sp>
      <p:cxnSp>
        <p:nvCxnSpPr>
          <p:cNvPr id="68" name="Connecteur droit avec flèche 67"/>
          <p:cNvCxnSpPr>
            <a:stCxn id="42" idx="0"/>
            <a:endCxn id="28" idx="4"/>
          </p:cNvCxnSpPr>
          <p:nvPr/>
        </p:nvCxnSpPr>
        <p:spPr>
          <a:xfrm rot="5400000" flipH="1" flipV="1">
            <a:off x="4731145" y="2749943"/>
            <a:ext cx="895360" cy="1605765"/>
          </a:xfrm>
          <a:prstGeom prst="straightConnector1">
            <a:avLst/>
          </a:prstGeom>
          <a:ln>
            <a:solidFill>
              <a:schemeClr val="accent3">
                <a:lumMod val="50000"/>
              </a:schemeClr>
            </a:solidFill>
            <a:headEnd type="arrow"/>
            <a:tailEnd type="arrow"/>
          </a:ln>
        </p:spPr>
        <p:style>
          <a:lnRef idx="3">
            <a:schemeClr val="dk1"/>
          </a:lnRef>
          <a:fillRef idx="0">
            <a:schemeClr val="dk1"/>
          </a:fillRef>
          <a:effectRef idx="2">
            <a:schemeClr val="dk1"/>
          </a:effectRef>
          <a:fontRef idx="minor">
            <a:schemeClr val="tx1"/>
          </a:fontRef>
        </p:style>
      </p:cxnSp>
      <p:sp>
        <p:nvSpPr>
          <p:cNvPr id="69" name="Rectangle 68"/>
          <p:cNvSpPr/>
          <p:nvPr/>
        </p:nvSpPr>
        <p:spPr>
          <a:xfrm>
            <a:off x="3643306" y="4286256"/>
            <a:ext cx="357190" cy="400110"/>
          </a:xfrm>
          <a:prstGeom prst="rect">
            <a:avLst/>
          </a:prstGeom>
        </p:spPr>
        <p:txBody>
          <a:bodyPr wrap="square">
            <a:spAutoFit/>
          </a:bodyPr>
          <a:lstStyle/>
          <a:p>
            <a:r>
              <a:rPr lang="fr-FR" sz="2000" b="1">
                <a:solidFill>
                  <a:schemeClr val="accent3">
                    <a:lumMod val="50000"/>
                  </a:schemeClr>
                </a:solidFill>
              </a:rPr>
              <a:t>1</a:t>
            </a:r>
          </a:p>
        </p:txBody>
      </p:sp>
      <p:sp>
        <p:nvSpPr>
          <p:cNvPr id="71" name="Rectangle 70"/>
          <p:cNvSpPr/>
          <p:nvPr/>
        </p:nvSpPr>
        <p:spPr>
          <a:xfrm>
            <a:off x="5357818" y="3500438"/>
            <a:ext cx="357190" cy="400110"/>
          </a:xfrm>
          <a:prstGeom prst="rect">
            <a:avLst/>
          </a:prstGeom>
        </p:spPr>
        <p:txBody>
          <a:bodyPr wrap="square">
            <a:spAutoFit/>
          </a:bodyPr>
          <a:lstStyle/>
          <a:p>
            <a:r>
              <a:rPr lang="fr-FR" sz="2000" b="1">
                <a:solidFill>
                  <a:schemeClr val="accent3">
                    <a:lumMod val="50000"/>
                  </a:schemeClr>
                </a:solidFill>
              </a:rPr>
              <a:t>2</a:t>
            </a:r>
          </a:p>
        </p:txBody>
      </p:sp>
      <p:cxnSp>
        <p:nvCxnSpPr>
          <p:cNvPr id="72" name="Connecteur droit avec flèche 71"/>
          <p:cNvCxnSpPr>
            <a:stCxn id="11" idx="4"/>
            <a:endCxn id="42" idx="0"/>
          </p:cNvCxnSpPr>
          <p:nvPr/>
        </p:nvCxnSpPr>
        <p:spPr>
          <a:xfrm rot="16200000" flipH="1">
            <a:off x="2730897" y="2355459"/>
            <a:ext cx="823922" cy="2466169"/>
          </a:xfrm>
          <a:prstGeom prst="straightConnector1">
            <a:avLst/>
          </a:prstGeom>
          <a:ln>
            <a:solidFill>
              <a:schemeClr val="accent3">
                <a:lumMod val="50000"/>
              </a:schemeClr>
            </a:solidFill>
            <a:headEnd type="arrow"/>
            <a:tailEnd type="arrow"/>
          </a:ln>
        </p:spPr>
        <p:style>
          <a:lnRef idx="3">
            <a:schemeClr val="dk1"/>
          </a:lnRef>
          <a:fillRef idx="0">
            <a:schemeClr val="dk1"/>
          </a:fillRef>
          <a:effectRef idx="2">
            <a:schemeClr val="dk1"/>
          </a:effectRef>
          <a:fontRef idx="minor">
            <a:schemeClr val="tx1"/>
          </a:fontRef>
        </p:style>
      </p:cxnSp>
      <p:sp>
        <p:nvSpPr>
          <p:cNvPr id="75" name="Rectangle 74"/>
          <p:cNvSpPr/>
          <p:nvPr/>
        </p:nvSpPr>
        <p:spPr>
          <a:xfrm>
            <a:off x="2571736" y="3643314"/>
            <a:ext cx="357190" cy="400110"/>
          </a:xfrm>
          <a:prstGeom prst="rect">
            <a:avLst/>
          </a:prstGeom>
        </p:spPr>
        <p:txBody>
          <a:bodyPr wrap="square">
            <a:spAutoFit/>
          </a:bodyPr>
          <a:lstStyle/>
          <a:p>
            <a:r>
              <a:rPr lang="fr-FR" sz="2000" b="1">
                <a:solidFill>
                  <a:schemeClr val="accent3">
                    <a:lumMod val="50000"/>
                  </a:schemeClr>
                </a:solidFill>
              </a:rPr>
              <a:t>3</a:t>
            </a:r>
          </a:p>
        </p:txBody>
      </p:sp>
      <p:cxnSp>
        <p:nvCxnSpPr>
          <p:cNvPr id="81" name="Connecteur en arc 80"/>
          <p:cNvCxnSpPr>
            <a:endCxn id="25" idx="2"/>
          </p:cNvCxnSpPr>
          <p:nvPr/>
        </p:nvCxnSpPr>
        <p:spPr>
          <a:xfrm flipV="1">
            <a:off x="2786051" y="2285992"/>
            <a:ext cx="3947347" cy="2571768"/>
          </a:xfrm>
          <a:prstGeom prst="curvedConnector2">
            <a:avLst/>
          </a:prstGeom>
          <a:ln>
            <a:solidFill>
              <a:srgbClr val="FF0000"/>
            </a:solidFill>
            <a:headEnd type="arrow"/>
            <a:tailEnd type="arrow"/>
          </a:ln>
        </p:spPr>
        <p:style>
          <a:lnRef idx="3">
            <a:schemeClr val="dk1"/>
          </a:lnRef>
          <a:fillRef idx="0">
            <a:schemeClr val="dk1"/>
          </a:fillRef>
          <a:effectRef idx="2">
            <a:schemeClr val="dk1"/>
          </a:effectRef>
          <a:fontRef idx="minor">
            <a:schemeClr val="tx1"/>
          </a:fontRef>
        </p:style>
      </p:cxnSp>
      <p:sp>
        <p:nvSpPr>
          <p:cNvPr id="104" name="Rectangle 103"/>
          <p:cNvSpPr/>
          <p:nvPr/>
        </p:nvSpPr>
        <p:spPr>
          <a:xfrm>
            <a:off x="6143636" y="4000504"/>
            <a:ext cx="357190" cy="400110"/>
          </a:xfrm>
          <a:prstGeom prst="rect">
            <a:avLst/>
          </a:prstGeom>
        </p:spPr>
        <p:txBody>
          <a:bodyPr wrap="square">
            <a:spAutoFit/>
          </a:bodyPr>
          <a:lstStyle/>
          <a:p>
            <a:r>
              <a:rPr lang="fr-FR" sz="2000" b="1">
                <a:solidFill>
                  <a:srgbClr val="FF0000"/>
                </a:solidFill>
              </a:rPr>
              <a:t>4</a:t>
            </a:r>
          </a:p>
        </p:txBody>
      </p:sp>
      <p:cxnSp>
        <p:nvCxnSpPr>
          <p:cNvPr id="106" name="Forme 105"/>
          <p:cNvCxnSpPr>
            <a:stCxn id="92" idx="3"/>
            <a:endCxn id="23" idx="3"/>
          </p:cNvCxnSpPr>
          <p:nvPr/>
        </p:nvCxnSpPr>
        <p:spPr>
          <a:xfrm flipV="1">
            <a:off x="2586764" y="2214555"/>
            <a:ext cx="2413864" cy="2557509"/>
          </a:xfrm>
          <a:prstGeom prst="curvedConnector3">
            <a:avLst>
              <a:gd name="adj1" fmla="val 50000"/>
            </a:avLst>
          </a:prstGeom>
          <a:ln>
            <a:solidFill>
              <a:srgbClr val="0070C0"/>
            </a:solidFill>
            <a:headEnd type="arrow"/>
            <a:tailEnd type="arrow"/>
          </a:ln>
        </p:spPr>
        <p:style>
          <a:lnRef idx="3">
            <a:schemeClr val="dk1"/>
          </a:lnRef>
          <a:fillRef idx="0">
            <a:schemeClr val="dk1"/>
          </a:fillRef>
          <a:effectRef idx="2">
            <a:schemeClr val="dk1"/>
          </a:effectRef>
          <a:fontRef idx="minor">
            <a:schemeClr val="tx1"/>
          </a:fontRef>
        </p:style>
      </p:cxnSp>
      <p:sp>
        <p:nvSpPr>
          <p:cNvPr id="107" name="Rectangle 106"/>
          <p:cNvSpPr/>
          <p:nvPr/>
        </p:nvSpPr>
        <p:spPr>
          <a:xfrm>
            <a:off x="4143372" y="3000372"/>
            <a:ext cx="357190" cy="400110"/>
          </a:xfrm>
          <a:prstGeom prst="rect">
            <a:avLst/>
          </a:prstGeom>
        </p:spPr>
        <p:txBody>
          <a:bodyPr wrap="square">
            <a:spAutoFit/>
          </a:bodyPr>
          <a:lstStyle/>
          <a:p>
            <a:r>
              <a:rPr lang="fr-FR" sz="2000" b="1">
                <a:solidFill>
                  <a:srgbClr val="0070C0"/>
                </a:solidFill>
              </a:rPr>
              <a:t>5</a:t>
            </a:r>
          </a:p>
        </p:txBody>
      </p:sp>
      <p:cxnSp>
        <p:nvCxnSpPr>
          <p:cNvPr id="109" name="Connecteur droit avec flèche 108"/>
          <p:cNvCxnSpPr>
            <a:stCxn id="23" idx="3"/>
            <a:endCxn id="5" idx="6"/>
          </p:cNvCxnSpPr>
          <p:nvPr/>
        </p:nvCxnSpPr>
        <p:spPr>
          <a:xfrm rot="10800000">
            <a:off x="2176474" y="1766874"/>
            <a:ext cx="2824154" cy="447680"/>
          </a:xfrm>
          <a:prstGeom prst="straightConnector1">
            <a:avLst/>
          </a:prstGeom>
          <a:ln>
            <a:solidFill>
              <a:srgbClr val="0070C0"/>
            </a:solidFill>
            <a:tailEnd type="arrow"/>
          </a:ln>
        </p:spPr>
        <p:style>
          <a:lnRef idx="3">
            <a:schemeClr val="dk1"/>
          </a:lnRef>
          <a:fillRef idx="0">
            <a:schemeClr val="dk1"/>
          </a:fillRef>
          <a:effectRef idx="2">
            <a:schemeClr val="dk1"/>
          </a:effectRef>
          <a:fontRef idx="minor">
            <a:schemeClr val="tx1"/>
          </a:fontRef>
        </p:style>
      </p:cxnSp>
      <p:cxnSp>
        <p:nvCxnSpPr>
          <p:cNvPr id="111" name="Connecteur droit avec flèche 110"/>
          <p:cNvCxnSpPr>
            <a:stCxn id="11" idx="6"/>
            <a:endCxn id="23" idx="2"/>
          </p:cNvCxnSpPr>
          <p:nvPr/>
        </p:nvCxnSpPr>
        <p:spPr>
          <a:xfrm flipV="1">
            <a:off x="2176475" y="2285992"/>
            <a:ext cx="3128163" cy="623890"/>
          </a:xfrm>
          <a:prstGeom prst="straightConnector1">
            <a:avLst/>
          </a:prstGeom>
          <a:ln>
            <a:solidFill>
              <a:srgbClr val="0070C0"/>
            </a:solidFill>
            <a:tailEnd type="arrow"/>
          </a:ln>
        </p:spPr>
        <p:style>
          <a:lnRef idx="3">
            <a:schemeClr val="dk1"/>
          </a:lnRef>
          <a:fillRef idx="0">
            <a:schemeClr val="dk1"/>
          </a:fillRef>
          <a:effectRef idx="2">
            <a:schemeClr val="dk1"/>
          </a:effectRef>
          <a:fontRef idx="minor">
            <a:schemeClr val="tx1"/>
          </a:fontRef>
        </p:style>
      </p:cxnSp>
      <p:sp>
        <p:nvSpPr>
          <p:cNvPr id="113" name="Rectangle 112"/>
          <p:cNvSpPr/>
          <p:nvPr/>
        </p:nvSpPr>
        <p:spPr>
          <a:xfrm>
            <a:off x="3500430" y="2071678"/>
            <a:ext cx="357190" cy="400110"/>
          </a:xfrm>
          <a:prstGeom prst="rect">
            <a:avLst/>
          </a:prstGeom>
        </p:spPr>
        <p:txBody>
          <a:bodyPr wrap="square">
            <a:spAutoFit/>
          </a:bodyPr>
          <a:lstStyle/>
          <a:p>
            <a:r>
              <a:rPr lang="fr-FR" sz="2000" b="1">
                <a:solidFill>
                  <a:srgbClr val="0070C0"/>
                </a:solidFill>
              </a:rPr>
              <a:t>6</a:t>
            </a:r>
          </a:p>
        </p:txBody>
      </p:sp>
      <p:cxnSp>
        <p:nvCxnSpPr>
          <p:cNvPr id="141" name="Connecteur en arc 140"/>
          <p:cNvCxnSpPr>
            <a:stCxn id="5" idx="0"/>
            <a:endCxn id="25" idx="0"/>
          </p:cNvCxnSpPr>
          <p:nvPr/>
        </p:nvCxnSpPr>
        <p:spPr>
          <a:xfrm rot="16200000" flipH="1">
            <a:off x="4000114" y="-590166"/>
            <a:ext cx="642942" cy="4823623"/>
          </a:xfrm>
          <a:prstGeom prst="curvedConnector3">
            <a:avLst>
              <a:gd name="adj1" fmla="val -84444"/>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sp>
        <p:nvSpPr>
          <p:cNvPr id="143" name="Rectangle 142"/>
          <p:cNvSpPr/>
          <p:nvPr/>
        </p:nvSpPr>
        <p:spPr>
          <a:xfrm>
            <a:off x="4357686" y="1214422"/>
            <a:ext cx="357190" cy="400110"/>
          </a:xfrm>
          <a:prstGeom prst="rect">
            <a:avLst/>
          </a:prstGeom>
        </p:spPr>
        <p:txBody>
          <a:bodyPr wrap="square">
            <a:spAutoFit/>
          </a:bodyPr>
          <a:lstStyle/>
          <a:p>
            <a:r>
              <a:rPr lang="fr-FR" sz="2000" b="1">
                <a:solidFill>
                  <a:srgbClr val="FF0000"/>
                </a:solidFill>
              </a:rPr>
              <a:t>7</a:t>
            </a:r>
          </a:p>
        </p:txBody>
      </p:sp>
      <p:cxnSp>
        <p:nvCxnSpPr>
          <p:cNvPr id="145" name="Connecteur en arc 144"/>
          <p:cNvCxnSpPr>
            <a:stCxn id="25" idx="0"/>
            <a:endCxn id="11" idx="2"/>
          </p:cNvCxnSpPr>
          <p:nvPr/>
        </p:nvCxnSpPr>
        <p:spPr>
          <a:xfrm rot="16200000" flipH="1" flipV="1">
            <a:off x="3804853" y="-18663"/>
            <a:ext cx="766766" cy="5090323"/>
          </a:xfrm>
          <a:prstGeom prst="curvedConnector4">
            <a:avLst>
              <a:gd name="adj1" fmla="val -130435"/>
              <a:gd name="adj2" fmla="val 115157"/>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sp>
        <p:nvSpPr>
          <p:cNvPr id="152" name="Rectangle 151"/>
          <p:cNvSpPr/>
          <p:nvPr/>
        </p:nvSpPr>
        <p:spPr>
          <a:xfrm>
            <a:off x="4572000" y="5000636"/>
            <a:ext cx="357190" cy="400110"/>
          </a:xfrm>
          <a:prstGeom prst="rect">
            <a:avLst/>
          </a:prstGeom>
        </p:spPr>
        <p:txBody>
          <a:bodyPr wrap="square">
            <a:spAutoFit/>
          </a:bodyPr>
          <a:lstStyle/>
          <a:p>
            <a:r>
              <a:rPr lang="fr-FR" sz="2000" b="1">
                <a:solidFill>
                  <a:srgbClr val="7030A0"/>
                </a:solidFill>
              </a:rPr>
              <a:t>8</a:t>
            </a:r>
          </a:p>
        </p:txBody>
      </p:sp>
    </p:spTree>
    <p:extLst>
      <p:ext uri="{BB962C8B-B14F-4D97-AF65-F5344CB8AC3E}">
        <p14:creationId xmlns:p14="http://schemas.microsoft.com/office/powerpoint/2010/main" val="2834981332"/>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9"/>
                                        </p:tgtEl>
                                        <p:attrNameLst>
                                          <p:attrName>style.visibility</p:attrName>
                                        </p:attrNameLst>
                                      </p:cBhvr>
                                      <p:to>
                                        <p:strVal val="visible"/>
                                      </p:to>
                                    </p:set>
                                    <p:animEffect transition="in" filter="wipe(down)">
                                      <p:cBhvr>
                                        <p:cTn id="7" dur="500"/>
                                        <p:tgtEl>
                                          <p:spTgt spid="69"/>
                                        </p:tgtEl>
                                      </p:cBhvr>
                                    </p:animEffect>
                                  </p:childTnLst>
                                </p:cTn>
                              </p:par>
                              <p:par>
                                <p:cTn id="8" presetID="22" presetClass="entr" presetSubtype="4" fill="hold" nodeType="withEffect">
                                  <p:stCondLst>
                                    <p:cond delay="0"/>
                                  </p:stCondLst>
                                  <p:childTnLst>
                                    <p:set>
                                      <p:cBhvr>
                                        <p:cTn id="9" dur="1" fill="hold">
                                          <p:stCondLst>
                                            <p:cond delay="0"/>
                                          </p:stCondLst>
                                        </p:cTn>
                                        <p:tgtEl>
                                          <p:spTgt spid="48"/>
                                        </p:tgtEl>
                                        <p:attrNameLst>
                                          <p:attrName>style.visibility</p:attrName>
                                        </p:attrNameLst>
                                      </p:cBhvr>
                                      <p:to>
                                        <p:strVal val="visible"/>
                                      </p:to>
                                    </p:set>
                                    <p:animEffect transition="in" filter="wipe(down)">
                                      <p:cBhvr>
                                        <p:cTn id="10" dur="500"/>
                                        <p:tgtEl>
                                          <p:spTgt spid="48"/>
                                        </p:tgtEl>
                                      </p:cBhvr>
                                    </p:animEffect>
                                  </p:childTnLst>
                                </p:cTn>
                              </p:par>
                              <p:par>
                                <p:cTn id="11" presetID="22" presetClass="entr" presetSubtype="4" fill="hold" nodeType="withEffect">
                                  <p:stCondLst>
                                    <p:cond delay="0"/>
                                  </p:stCondLst>
                                  <p:childTnLst>
                                    <p:set>
                                      <p:cBhvr>
                                        <p:cTn id="12" dur="1" fill="hold">
                                          <p:stCondLst>
                                            <p:cond delay="0"/>
                                          </p:stCondLst>
                                        </p:cTn>
                                        <p:tgtEl>
                                          <p:spTgt spid="49"/>
                                        </p:tgtEl>
                                        <p:attrNameLst>
                                          <p:attrName>style.visibility</p:attrName>
                                        </p:attrNameLst>
                                      </p:cBhvr>
                                      <p:to>
                                        <p:strVal val="visible"/>
                                      </p:to>
                                    </p:set>
                                    <p:animEffect transition="in" filter="wipe(down)">
                                      <p:cBhvr>
                                        <p:cTn id="13" dur="500"/>
                                        <p:tgtEl>
                                          <p:spTgt spid="49"/>
                                        </p:tgtEl>
                                      </p:cBhvr>
                                    </p:animEffect>
                                  </p:childTnLst>
                                </p:cTn>
                              </p:par>
                            </p:childTnLst>
                          </p:cTn>
                        </p:par>
                      </p:childTnLst>
                    </p:cTn>
                  </p:par>
                  <p:par>
                    <p:cTn id="14" fill="hold" nodeType="clickPar">
                      <p:stCondLst>
                        <p:cond delay="indefinite"/>
                      </p:stCondLst>
                      <p:childTnLst>
                        <p:par>
                          <p:cTn id="15" fill="hold" nodeType="afterGroup">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71"/>
                                        </p:tgtEl>
                                        <p:attrNameLst>
                                          <p:attrName>style.visibility</p:attrName>
                                        </p:attrNameLst>
                                      </p:cBhvr>
                                      <p:to>
                                        <p:strVal val="visible"/>
                                      </p:to>
                                    </p:set>
                                    <p:animEffect transition="in" filter="wipe(down)">
                                      <p:cBhvr>
                                        <p:cTn id="18" dur="500"/>
                                        <p:tgtEl>
                                          <p:spTgt spid="71"/>
                                        </p:tgtEl>
                                      </p:cBhvr>
                                    </p:animEffect>
                                  </p:childTnLst>
                                </p:cTn>
                              </p:par>
                              <p:par>
                                <p:cTn id="19" presetID="22" presetClass="entr" presetSubtype="4" fill="hold" nodeType="withEffect">
                                  <p:stCondLst>
                                    <p:cond delay="0"/>
                                  </p:stCondLst>
                                  <p:childTnLst>
                                    <p:set>
                                      <p:cBhvr>
                                        <p:cTn id="20" dur="1" fill="hold">
                                          <p:stCondLst>
                                            <p:cond delay="0"/>
                                          </p:stCondLst>
                                        </p:cTn>
                                        <p:tgtEl>
                                          <p:spTgt spid="68"/>
                                        </p:tgtEl>
                                        <p:attrNameLst>
                                          <p:attrName>style.visibility</p:attrName>
                                        </p:attrNameLst>
                                      </p:cBhvr>
                                      <p:to>
                                        <p:strVal val="visible"/>
                                      </p:to>
                                    </p:set>
                                    <p:animEffect transition="in" filter="wipe(down)">
                                      <p:cBhvr>
                                        <p:cTn id="21" dur="500"/>
                                        <p:tgtEl>
                                          <p:spTgt spid="68"/>
                                        </p:tgtEl>
                                      </p:cBhvr>
                                    </p:animEffect>
                                  </p:childTnLst>
                                </p:cTn>
                              </p:par>
                            </p:childTnLst>
                          </p:cTn>
                        </p:par>
                      </p:childTnLst>
                    </p:cTn>
                  </p:par>
                  <p:par>
                    <p:cTn id="22" fill="hold" nodeType="clickPar">
                      <p:stCondLst>
                        <p:cond delay="indefinite"/>
                      </p:stCondLst>
                      <p:childTnLst>
                        <p:par>
                          <p:cTn id="23" fill="hold" nodeType="afterGroup">
                            <p:stCondLst>
                              <p:cond delay="0"/>
                            </p:stCondLst>
                            <p:childTnLst>
                              <p:par>
                                <p:cTn id="24" presetID="22" presetClass="entr" presetSubtype="4" fill="hold" nodeType="clickEffect">
                                  <p:stCondLst>
                                    <p:cond delay="0"/>
                                  </p:stCondLst>
                                  <p:childTnLst>
                                    <p:set>
                                      <p:cBhvr>
                                        <p:cTn id="25" dur="1" fill="hold">
                                          <p:stCondLst>
                                            <p:cond delay="0"/>
                                          </p:stCondLst>
                                        </p:cTn>
                                        <p:tgtEl>
                                          <p:spTgt spid="72"/>
                                        </p:tgtEl>
                                        <p:attrNameLst>
                                          <p:attrName>style.visibility</p:attrName>
                                        </p:attrNameLst>
                                      </p:cBhvr>
                                      <p:to>
                                        <p:strVal val="visible"/>
                                      </p:to>
                                    </p:set>
                                    <p:animEffect transition="in" filter="wipe(down)">
                                      <p:cBhvr>
                                        <p:cTn id="26" dur="500"/>
                                        <p:tgtEl>
                                          <p:spTgt spid="72"/>
                                        </p:tgtEl>
                                      </p:cBhvr>
                                    </p:animEffect>
                                  </p:childTnLst>
                                </p:cTn>
                              </p:par>
                              <p:par>
                                <p:cTn id="27" presetID="22" presetClass="entr" presetSubtype="4" fill="hold" grpId="0" nodeType="withEffect">
                                  <p:stCondLst>
                                    <p:cond delay="0"/>
                                  </p:stCondLst>
                                  <p:childTnLst>
                                    <p:set>
                                      <p:cBhvr>
                                        <p:cTn id="28" dur="1" fill="hold">
                                          <p:stCondLst>
                                            <p:cond delay="0"/>
                                          </p:stCondLst>
                                        </p:cTn>
                                        <p:tgtEl>
                                          <p:spTgt spid="75"/>
                                        </p:tgtEl>
                                        <p:attrNameLst>
                                          <p:attrName>style.visibility</p:attrName>
                                        </p:attrNameLst>
                                      </p:cBhvr>
                                      <p:to>
                                        <p:strVal val="visible"/>
                                      </p:to>
                                    </p:set>
                                    <p:animEffect transition="in" filter="wipe(down)">
                                      <p:cBhvr>
                                        <p:cTn id="29" dur="500"/>
                                        <p:tgtEl>
                                          <p:spTgt spid="75"/>
                                        </p:tgtEl>
                                      </p:cBhvr>
                                    </p:animEffect>
                                  </p:childTnLst>
                                </p:cTn>
                              </p:par>
                            </p:childTnLst>
                          </p:cTn>
                        </p:par>
                      </p:childTnLst>
                    </p:cTn>
                  </p:par>
                  <p:par>
                    <p:cTn id="30" fill="hold" nodeType="clickPar">
                      <p:stCondLst>
                        <p:cond delay="indefinite"/>
                      </p:stCondLst>
                      <p:childTnLst>
                        <p:par>
                          <p:cTn id="31" fill="hold" nodeType="afterGroup">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104"/>
                                        </p:tgtEl>
                                        <p:attrNameLst>
                                          <p:attrName>style.visibility</p:attrName>
                                        </p:attrNameLst>
                                      </p:cBhvr>
                                      <p:to>
                                        <p:strVal val="visible"/>
                                      </p:to>
                                    </p:set>
                                    <p:animEffect transition="in" filter="wipe(down)">
                                      <p:cBhvr>
                                        <p:cTn id="34" dur="500"/>
                                        <p:tgtEl>
                                          <p:spTgt spid="104"/>
                                        </p:tgtEl>
                                      </p:cBhvr>
                                    </p:animEffect>
                                  </p:childTnLst>
                                </p:cTn>
                              </p:par>
                              <p:par>
                                <p:cTn id="35" presetID="22" presetClass="entr" presetSubtype="4" fill="hold" nodeType="withEffect">
                                  <p:stCondLst>
                                    <p:cond delay="0"/>
                                  </p:stCondLst>
                                  <p:childTnLst>
                                    <p:set>
                                      <p:cBhvr>
                                        <p:cTn id="36" dur="1" fill="hold">
                                          <p:stCondLst>
                                            <p:cond delay="0"/>
                                          </p:stCondLst>
                                        </p:cTn>
                                        <p:tgtEl>
                                          <p:spTgt spid="81"/>
                                        </p:tgtEl>
                                        <p:attrNameLst>
                                          <p:attrName>style.visibility</p:attrName>
                                        </p:attrNameLst>
                                      </p:cBhvr>
                                      <p:to>
                                        <p:strVal val="visible"/>
                                      </p:to>
                                    </p:set>
                                    <p:animEffect transition="in" filter="wipe(down)">
                                      <p:cBhvr>
                                        <p:cTn id="37" dur="500"/>
                                        <p:tgtEl>
                                          <p:spTgt spid="81"/>
                                        </p:tgtEl>
                                      </p:cBhvr>
                                    </p:animEffect>
                                  </p:childTnLst>
                                </p:cTn>
                              </p:par>
                            </p:childTnLst>
                          </p:cTn>
                        </p:par>
                      </p:childTnLst>
                    </p:cTn>
                  </p:par>
                  <p:par>
                    <p:cTn id="38" fill="hold" nodeType="clickPar">
                      <p:stCondLst>
                        <p:cond delay="indefinite"/>
                      </p:stCondLst>
                      <p:childTnLst>
                        <p:par>
                          <p:cTn id="39" fill="hold" nodeType="afterGroup">
                            <p:stCondLst>
                              <p:cond delay="0"/>
                            </p:stCondLst>
                            <p:childTnLst>
                              <p:par>
                                <p:cTn id="40" presetID="22" presetClass="entr" presetSubtype="4" fill="hold" nodeType="clickEffect">
                                  <p:stCondLst>
                                    <p:cond delay="0"/>
                                  </p:stCondLst>
                                  <p:childTnLst>
                                    <p:set>
                                      <p:cBhvr>
                                        <p:cTn id="41" dur="1" fill="hold">
                                          <p:stCondLst>
                                            <p:cond delay="0"/>
                                          </p:stCondLst>
                                        </p:cTn>
                                        <p:tgtEl>
                                          <p:spTgt spid="32"/>
                                        </p:tgtEl>
                                        <p:attrNameLst>
                                          <p:attrName>style.visibility</p:attrName>
                                        </p:attrNameLst>
                                      </p:cBhvr>
                                      <p:to>
                                        <p:strVal val="visible"/>
                                      </p:to>
                                    </p:set>
                                    <p:animEffect transition="in" filter="wipe(down)">
                                      <p:cBhvr>
                                        <p:cTn id="42" dur="500"/>
                                        <p:tgtEl>
                                          <p:spTgt spid="32"/>
                                        </p:tgtEl>
                                      </p:cBhvr>
                                    </p:animEffect>
                                  </p:childTnLst>
                                </p:cTn>
                              </p:par>
                              <p:par>
                                <p:cTn id="43" presetID="22" presetClass="entr" presetSubtype="4" fill="hold" nodeType="withEffect">
                                  <p:stCondLst>
                                    <p:cond delay="0"/>
                                  </p:stCondLst>
                                  <p:childTnLst>
                                    <p:set>
                                      <p:cBhvr>
                                        <p:cTn id="44" dur="1" fill="hold">
                                          <p:stCondLst>
                                            <p:cond delay="0"/>
                                          </p:stCondLst>
                                        </p:cTn>
                                        <p:tgtEl>
                                          <p:spTgt spid="33"/>
                                        </p:tgtEl>
                                        <p:attrNameLst>
                                          <p:attrName>style.visibility</p:attrName>
                                        </p:attrNameLst>
                                      </p:cBhvr>
                                      <p:to>
                                        <p:strVal val="visible"/>
                                      </p:to>
                                    </p:set>
                                    <p:animEffect transition="in" filter="wipe(down)">
                                      <p:cBhvr>
                                        <p:cTn id="45" dur="500"/>
                                        <p:tgtEl>
                                          <p:spTgt spid="33"/>
                                        </p:tgtEl>
                                      </p:cBhvr>
                                    </p:animEffect>
                                  </p:childTnLst>
                                </p:cTn>
                              </p:par>
                              <p:par>
                                <p:cTn id="46" presetID="22" presetClass="entr" presetSubtype="4" fill="hold" nodeType="withEffect">
                                  <p:stCondLst>
                                    <p:cond delay="0"/>
                                  </p:stCondLst>
                                  <p:childTnLst>
                                    <p:set>
                                      <p:cBhvr>
                                        <p:cTn id="47" dur="1" fill="hold">
                                          <p:stCondLst>
                                            <p:cond delay="0"/>
                                          </p:stCondLst>
                                        </p:cTn>
                                        <p:tgtEl>
                                          <p:spTgt spid="34"/>
                                        </p:tgtEl>
                                        <p:attrNameLst>
                                          <p:attrName>style.visibility</p:attrName>
                                        </p:attrNameLst>
                                      </p:cBhvr>
                                      <p:to>
                                        <p:strVal val="visible"/>
                                      </p:to>
                                    </p:set>
                                    <p:animEffect transition="in" filter="wipe(down)">
                                      <p:cBhvr>
                                        <p:cTn id="48" dur="500"/>
                                        <p:tgtEl>
                                          <p:spTgt spid="34"/>
                                        </p:tgtEl>
                                      </p:cBhvr>
                                    </p:animEffect>
                                  </p:childTnLst>
                                </p:cTn>
                              </p:par>
                              <p:par>
                                <p:cTn id="49" presetID="22" presetClass="entr" presetSubtype="4" fill="hold" nodeType="withEffect">
                                  <p:stCondLst>
                                    <p:cond delay="0"/>
                                  </p:stCondLst>
                                  <p:childTnLst>
                                    <p:set>
                                      <p:cBhvr>
                                        <p:cTn id="50" dur="1" fill="hold">
                                          <p:stCondLst>
                                            <p:cond delay="0"/>
                                          </p:stCondLst>
                                        </p:cTn>
                                        <p:tgtEl>
                                          <p:spTgt spid="31"/>
                                        </p:tgtEl>
                                        <p:attrNameLst>
                                          <p:attrName>style.visibility</p:attrName>
                                        </p:attrNameLst>
                                      </p:cBhvr>
                                      <p:to>
                                        <p:strVal val="visible"/>
                                      </p:to>
                                    </p:set>
                                    <p:animEffect transition="in" filter="wipe(down)">
                                      <p:cBhvr>
                                        <p:cTn id="51" dur="500"/>
                                        <p:tgtEl>
                                          <p:spTgt spid="31"/>
                                        </p:tgtEl>
                                      </p:cBhvr>
                                    </p:animEffect>
                                  </p:childTnLst>
                                </p:cTn>
                              </p:par>
                            </p:childTnLst>
                          </p:cTn>
                        </p:par>
                      </p:childTnLst>
                    </p:cTn>
                  </p:par>
                  <p:par>
                    <p:cTn id="52" fill="hold" nodeType="clickPar">
                      <p:stCondLst>
                        <p:cond delay="indefinite"/>
                      </p:stCondLst>
                      <p:childTnLst>
                        <p:par>
                          <p:cTn id="53" fill="hold" nodeType="afterGroup">
                            <p:stCondLst>
                              <p:cond delay="0"/>
                            </p:stCondLst>
                            <p:childTnLst>
                              <p:par>
                                <p:cTn id="54" presetID="22" presetClass="entr" presetSubtype="4" fill="hold" nodeType="clickEffect">
                                  <p:stCondLst>
                                    <p:cond delay="0"/>
                                  </p:stCondLst>
                                  <p:childTnLst>
                                    <p:set>
                                      <p:cBhvr>
                                        <p:cTn id="55" dur="1" fill="hold">
                                          <p:stCondLst>
                                            <p:cond delay="0"/>
                                          </p:stCondLst>
                                        </p:cTn>
                                        <p:tgtEl>
                                          <p:spTgt spid="106"/>
                                        </p:tgtEl>
                                        <p:attrNameLst>
                                          <p:attrName>style.visibility</p:attrName>
                                        </p:attrNameLst>
                                      </p:cBhvr>
                                      <p:to>
                                        <p:strVal val="visible"/>
                                      </p:to>
                                    </p:set>
                                    <p:animEffect transition="in" filter="wipe(down)">
                                      <p:cBhvr>
                                        <p:cTn id="56" dur="500"/>
                                        <p:tgtEl>
                                          <p:spTgt spid="106"/>
                                        </p:tgtEl>
                                      </p:cBhvr>
                                    </p:animEffect>
                                  </p:childTnLst>
                                </p:cTn>
                              </p:par>
                              <p:par>
                                <p:cTn id="57" presetID="22" presetClass="entr" presetSubtype="4" fill="hold" grpId="0" nodeType="withEffect">
                                  <p:stCondLst>
                                    <p:cond delay="0"/>
                                  </p:stCondLst>
                                  <p:childTnLst>
                                    <p:set>
                                      <p:cBhvr>
                                        <p:cTn id="58" dur="1" fill="hold">
                                          <p:stCondLst>
                                            <p:cond delay="0"/>
                                          </p:stCondLst>
                                        </p:cTn>
                                        <p:tgtEl>
                                          <p:spTgt spid="107"/>
                                        </p:tgtEl>
                                        <p:attrNameLst>
                                          <p:attrName>style.visibility</p:attrName>
                                        </p:attrNameLst>
                                      </p:cBhvr>
                                      <p:to>
                                        <p:strVal val="visible"/>
                                      </p:to>
                                    </p:set>
                                    <p:animEffect transition="in" filter="wipe(down)">
                                      <p:cBhvr>
                                        <p:cTn id="59" dur="500"/>
                                        <p:tgtEl>
                                          <p:spTgt spid="107"/>
                                        </p:tgtEl>
                                      </p:cBhvr>
                                    </p:animEffect>
                                  </p:childTnLst>
                                </p:cTn>
                              </p:par>
                            </p:childTnLst>
                          </p:cTn>
                        </p:par>
                      </p:childTnLst>
                    </p:cTn>
                  </p:par>
                  <p:par>
                    <p:cTn id="60" fill="hold" nodeType="clickPar">
                      <p:stCondLst>
                        <p:cond delay="indefinite"/>
                      </p:stCondLst>
                      <p:childTnLst>
                        <p:par>
                          <p:cTn id="61" fill="hold" nodeType="afterGroup">
                            <p:stCondLst>
                              <p:cond delay="0"/>
                            </p:stCondLst>
                            <p:childTnLst>
                              <p:par>
                                <p:cTn id="62" presetID="22" presetClass="entr" presetSubtype="4" fill="hold" nodeType="clickEffect">
                                  <p:stCondLst>
                                    <p:cond delay="0"/>
                                  </p:stCondLst>
                                  <p:childTnLst>
                                    <p:set>
                                      <p:cBhvr>
                                        <p:cTn id="63" dur="1" fill="hold">
                                          <p:stCondLst>
                                            <p:cond delay="0"/>
                                          </p:stCondLst>
                                        </p:cTn>
                                        <p:tgtEl>
                                          <p:spTgt spid="111"/>
                                        </p:tgtEl>
                                        <p:attrNameLst>
                                          <p:attrName>style.visibility</p:attrName>
                                        </p:attrNameLst>
                                      </p:cBhvr>
                                      <p:to>
                                        <p:strVal val="visible"/>
                                      </p:to>
                                    </p:set>
                                    <p:animEffect transition="in" filter="wipe(down)">
                                      <p:cBhvr>
                                        <p:cTn id="64" dur="500"/>
                                        <p:tgtEl>
                                          <p:spTgt spid="111"/>
                                        </p:tgtEl>
                                      </p:cBhvr>
                                    </p:animEffect>
                                  </p:childTnLst>
                                </p:cTn>
                              </p:par>
                              <p:par>
                                <p:cTn id="65" presetID="22" presetClass="entr" presetSubtype="4" fill="hold" grpId="0" nodeType="withEffect">
                                  <p:stCondLst>
                                    <p:cond delay="0"/>
                                  </p:stCondLst>
                                  <p:childTnLst>
                                    <p:set>
                                      <p:cBhvr>
                                        <p:cTn id="66" dur="1" fill="hold">
                                          <p:stCondLst>
                                            <p:cond delay="0"/>
                                          </p:stCondLst>
                                        </p:cTn>
                                        <p:tgtEl>
                                          <p:spTgt spid="113"/>
                                        </p:tgtEl>
                                        <p:attrNameLst>
                                          <p:attrName>style.visibility</p:attrName>
                                        </p:attrNameLst>
                                      </p:cBhvr>
                                      <p:to>
                                        <p:strVal val="visible"/>
                                      </p:to>
                                    </p:set>
                                    <p:animEffect transition="in" filter="wipe(down)">
                                      <p:cBhvr>
                                        <p:cTn id="67" dur="500"/>
                                        <p:tgtEl>
                                          <p:spTgt spid="113"/>
                                        </p:tgtEl>
                                      </p:cBhvr>
                                    </p:animEffect>
                                  </p:childTnLst>
                                </p:cTn>
                              </p:par>
                              <p:par>
                                <p:cTn id="68" presetID="22" presetClass="entr" presetSubtype="4" fill="hold" nodeType="withEffect">
                                  <p:stCondLst>
                                    <p:cond delay="0"/>
                                  </p:stCondLst>
                                  <p:childTnLst>
                                    <p:set>
                                      <p:cBhvr>
                                        <p:cTn id="69" dur="1" fill="hold">
                                          <p:stCondLst>
                                            <p:cond delay="0"/>
                                          </p:stCondLst>
                                        </p:cTn>
                                        <p:tgtEl>
                                          <p:spTgt spid="109"/>
                                        </p:tgtEl>
                                        <p:attrNameLst>
                                          <p:attrName>style.visibility</p:attrName>
                                        </p:attrNameLst>
                                      </p:cBhvr>
                                      <p:to>
                                        <p:strVal val="visible"/>
                                      </p:to>
                                    </p:set>
                                    <p:animEffect transition="in" filter="wipe(down)">
                                      <p:cBhvr>
                                        <p:cTn id="70" dur="500"/>
                                        <p:tgtEl>
                                          <p:spTgt spid="109"/>
                                        </p:tgtEl>
                                      </p:cBhvr>
                                    </p:animEffect>
                                  </p:childTnLst>
                                </p:cTn>
                              </p:par>
                            </p:childTnLst>
                          </p:cTn>
                        </p:par>
                      </p:childTnLst>
                    </p:cTn>
                  </p:par>
                  <p:par>
                    <p:cTn id="71" fill="hold" nodeType="clickPar">
                      <p:stCondLst>
                        <p:cond delay="indefinite"/>
                      </p:stCondLst>
                      <p:childTnLst>
                        <p:par>
                          <p:cTn id="72" fill="hold" nodeType="afterGroup">
                            <p:stCondLst>
                              <p:cond delay="0"/>
                            </p:stCondLst>
                            <p:childTnLst>
                              <p:par>
                                <p:cTn id="73" presetID="22" presetClass="entr" presetSubtype="4" fill="hold" nodeType="clickEffect">
                                  <p:stCondLst>
                                    <p:cond delay="0"/>
                                  </p:stCondLst>
                                  <p:childTnLst>
                                    <p:set>
                                      <p:cBhvr>
                                        <p:cTn id="74" dur="1" fill="hold">
                                          <p:stCondLst>
                                            <p:cond delay="0"/>
                                          </p:stCondLst>
                                        </p:cTn>
                                        <p:tgtEl>
                                          <p:spTgt spid="141"/>
                                        </p:tgtEl>
                                        <p:attrNameLst>
                                          <p:attrName>style.visibility</p:attrName>
                                        </p:attrNameLst>
                                      </p:cBhvr>
                                      <p:to>
                                        <p:strVal val="visible"/>
                                      </p:to>
                                    </p:set>
                                    <p:animEffect transition="in" filter="wipe(down)">
                                      <p:cBhvr>
                                        <p:cTn id="75" dur="500"/>
                                        <p:tgtEl>
                                          <p:spTgt spid="141"/>
                                        </p:tgtEl>
                                      </p:cBhvr>
                                    </p:animEffect>
                                  </p:childTnLst>
                                </p:cTn>
                              </p:par>
                              <p:par>
                                <p:cTn id="76" presetID="22" presetClass="entr" presetSubtype="4" fill="hold" grpId="0" nodeType="withEffect">
                                  <p:stCondLst>
                                    <p:cond delay="0"/>
                                  </p:stCondLst>
                                  <p:childTnLst>
                                    <p:set>
                                      <p:cBhvr>
                                        <p:cTn id="77" dur="1" fill="hold">
                                          <p:stCondLst>
                                            <p:cond delay="0"/>
                                          </p:stCondLst>
                                        </p:cTn>
                                        <p:tgtEl>
                                          <p:spTgt spid="143"/>
                                        </p:tgtEl>
                                        <p:attrNameLst>
                                          <p:attrName>style.visibility</p:attrName>
                                        </p:attrNameLst>
                                      </p:cBhvr>
                                      <p:to>
                                        <p:strVal val="visible"/>
                                      </p:to>
                                    </p:set>
                                    <p:animEffect transition="in" filter="wipe(down)">
                                      <p:cBhvr>
                                        <p:cTn id="78" dur="500"/>
                                        <p:tgtEl>
                                          <p:spTgt spid="143"/>
                                        </p:tgtEl>
                                      </p:cBhvr>
                                    </p:animEffect>
                                  </p:childTnLst>
                                </p:cTn>
                              </p:par>
                            </p:childTnLst>
                          </p:cTn>
                        </p:par>
                      </p:childTnLst>
                    </p:cTn>
                  </p:par>
                  <p:par>
                    <p:cTn id="79" fill="hold" nodeType="clickPar">
                      <p:stCondLst>
                        <p:cond delay="indefinite"/>
                      </p:stCondLst>
                      <p:childTnLst>
                        <p:par>
                          <p:cTn id="80" fill="hold" nodeType="afterGroup">
                            <p:stCondLst>
                              <p:cond delay="0"/>
                            </p:stCondLst>
                            <p:childTnLst>
                              <p:par>
                                <p:cTn id="81" presetID="22" presetClass="entr" presetSubtype="4" fill="hold" nodeType="clickEffect">
                                  <p:stCondLst>
                                    <p:cond delay="0"/>
                                  </p:stCondLst>
                                  <p:childTnLst>
                                    <p:set>
                                      <p:cBhvr>
                                        <p:cTn id="82" dur="1" fill="hold">
                                          <p:stCondLst>
                                            <p:cond delay="0"/>
                                          </p:stCondLst>
                                        </p:cTn>
                                        <p:tgtEl>
                                          <p:spTgt spid="145"/>
                                        </p:tgtEl>
                                        <p:attrNameLst>
                                          <p:attrName>style.visibility</p:attrName>
                                        </p:attrNameLst>
                                      </p:cBhvr>
                                      <p:to>
                                        <p:strVal val="visible"/>
                                      </p:to>
                                    </p:set>
                                    <p:animEffect transition="in" filter="wipe(down)">
                                      <p:cBhvr>
                                        <p:cTn id="83" dur="500"/>
                                        <p:tgtEl>
                                          <p:spTgt spid="145"/>
                                        </p:tgtEl>
                                      </p:cBhvr>
                                    </p:animEffect>
                                  </p:childTnLst>
                                </p:cTn>
                              </p:par>
                            </p:childTnLst>
                          </p:cTn>
                        </p:par>
                      </p:childTnLst>
                    </p:cTn>
                  </p:par>
                  <p:par>
                    <p:cTn id="84" fill="hold" nodeType="clickPar">
                      <p:stCondLst>
                        <p:cond delay="indefinite"/>
                      </p:stCondLst>
                      <p:childTnLst>
                        <p:par>
                          <p:cTn id="85" fill="hold" nodeType="afterGroup">
                            <p:stCondLst>
                              <p:cond delay="0"/>
                            </p:stCondLst>
                            <p:childTnLst>
                              <p:par>
                                <p:cTn id="86" presetID="22" presetClass="entr" presetSubtype="4" fill="hold" nodeType="clickEffect">
                                  <p:stCondLst>
                                    <p:cond delay="0"/>
                                  </p:stCondLst>
                                  <p:childTnLst>
                                    <p:set>
                                      <p:cBhvr>
                                        <p:cTn id="87" dur="1" fill="hold">
                                          <p:stCondLst>
                                            <p:cond delay="0"/>
                                          </p:stCondLst>
                                        </p:cTn>
                                        <p:tgtEl>
                                          <p:spTgt spid="51"/>
                                        </p:tgtEl>
                                        <p:attrNameLst>
                                          <p:attrName>style.visibility</p:attrName>
                                        </p:attrNameLst>
                                      </p:cBhvr>
                                      <p:to>
                                        <p:strVal val="visible"/>
                                      </p:to>
                                    </p:set>
                                    <p:animEffect transition="in" filter="wipe(down)">
                                      <p:cBhvr>
                                        <p:cTn id="88" dur="500"/>
                                        <p:tgtEl>
                                          <p:spTgt spid="51"/>
                                        </p:tgtEl>
                                      </p:cBhvr>
                                    </p:animEffect>
                                  </p:childTnLst>
                                </p:cTn>
                              </p:par>
                              <p:par>
                                <p:cTn id="89" presetID="22" presetClass="entr" presetSubtype="4" fill="hold" nodeType="withEffect">
                                  <p:stCondLst>
                                    <p:cond delay="0"/>
                                  </p:stCondLst>
                                  <p:childTnLst>
                                    <p:set>
                                      <p:cBhvr>
                                        <p:cTn id="90" dur="1" fill="hold">
                                          <p:stCondLst>
                                            <p:cond delay="0"/>
                                          </p:stCondLst>
                                        </p:cTn>
                                        <p:tgtEl>
                                          <p:spTgt spid="50"/>
                                        </p:tgtEl>
                                        <p:attrNameLst>
                                          <p:attrName>style.visibility</p:attrName>
                                        </p:attrNameLst>
                                      </p:cBhvr>
                                      <p:to>
                                        <p:strVal val="visible"/>
                                      </p:to>
                                    </p:set>
                                    <p:animEffect transition="in" filter="wipe(down)">
                                      <p:cBhvr>
                                        <p:cTn id="91" dur="500"/>
                                        <p:tgtEl>
                                          <p:spTgt spid="50"/>
                                        </p:tgtEl>
                                      </p:cBhvr>
                                    </p:animEffect>
                                  </p:childTnLst>
                                </p:cTn>
                              </p:par>
                              <p:par>
                                <p:cTn id="92" presetID="22" presetClass="entr" presetSubtype="4" fill="hold" grpId="0" nodeType="withEffect">
                                  <p:stCondLst>
                                    <p:cond delay="0"/>
                                  </p:stCondLst>
                                  <p:childTnLst>
                                    <p:set>
                                      <p:cBhvr>
                                        <p:cTn id="93" dur="1" fill="hold">
                                          <p:stCondLst>
                                            <p:cond delay="0"/>
                                          </p:stCondLst>
                                        </p:cTn>
                                        <p:tgtEl>
                                          <p:spTgt spid="152"/>
                                        </p:tgtEl>
                                        <p:attrNameLst>
                                          <p:attrName>style.visibility</p:attrName>
                                        </p:attrNameLst>
                                      </p:cBhvr>
                                      <p:to>
                                        <p:strVal val="visible"/>
                                      </p:to>
                                    </p:set>
                                    <p:animEffect transition="in" filter="wipe(down)">
                                      <p:cBhvr>
                                        <p:cTn id="94" dur="500"/>
                                        <p:tgtEl>
                                          <p:spTgt spid="1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 grpId="0"/>
      <p:bldP spid="71" grpId="0"/>
      <p:bldP spid="75" grpId="0"/>
      <p:bldP spid="104" grpId="0"/>
      <p:bldP spid="107" grpId="0"/>
      <p:bldP spid="113" grpId="0"/>
      <p:bldP spid="143" grpId="0"/>
      <p:bldP spid="152"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782723" y="873940"/>
            <a:ext cx="3789277" cy="1035781"/>
          </a:xfrm>
        </p:spPr>
        <p:txBody>
          <a:bodyPr anchor="ctr">
            <a:normAutofit/>
          </a:bodyPr>
          <a:lstStyle/>
          <a:p>
            <a:r>
              <a:rPr lang="en-US" sz="3100" dirty="0"/>
              <a:t>FMEA (Failure Mode and Effects Analysis).</a:t>
            </a:r>
            <a:r>
              <a:rPr lang="fr-FR" sz="3100" dirty="0"/>
              <a:t> </a:t>
            </a:r>
          </a:p>
        </p:txBody>
      </p:sp>
      <p:sp>
        <p:nvSpPr>
          <p:cNvPr id="3" name="Espace réservé du contenu 2"/>
          <p:cNvSpPr>
            <a:spLocks noGrp="1"/>
          </p:cNvSpPr>
          <p:nvPr>
            <p:ph idx="1"/>
          </p:nvPr>
        </p:nvSpPr>
        <p:spPr>
          <a:xfrm>
            <a:off x="783771" y="2524721"/>
            <a:ext cx="3743722" cy="3677123"/>
          </a:xfrm>
        </p:spPr>
        <p:txBody>
          <a:bodyPr anchor="ctr">
            <a:normAutofit/>
          </a:bodyPr>
          <a:lstStyle/>
          <a:p>
            <a:pPr>
              <a:buNone/>
            </a:pPr>
            <a:r>
              <a:rPr lang="fr-FR" sz="1600"/>
              <a:t>     </a:t>
            </a:r>
          </a:p>
          <a:p>
            <a:pPr>
              <a:buNone/>
            </a:pPr>
            <a:r>
              <a:rPr lang="fr-FR" sz="1600"/>
              <a:t>Preventive method. 
</a:t>
            </a:r>
          </a:p>
        </p:txBody>
      </p:sp>
      <p:pic>
        <p:nvPicPr>
          <p:cNvPr id="7" name="Graphic 6" descr="Erreur">
            <a:extLst>
              <a:ext uri="{FF2B5EF4-FFF2-40B4-BE49-F238E27FC236}">
                <a16:creationId xmlns:a16="http://schemas.microsoft.com/office/drawing/2014/main" id="{3DCC4500-3BA2-2E65-AF9D-CD78C881264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197869" y="1875422"/>
            <a:ext cx="3167439" cy="3167439"/>
          </a:xfrm>
          <a:prstGeom prst="rect">
            <a:avLst/>
          </a:prstGeom>
        </p:spPr>
      </p:pic>
    </p:spTree>
    <p:extLst>
      <p:ext uri="{BB962C8B-B14F-4D97-AF65-F5344CB8AC3E}">
        <p14:creationId xmlns:p14="http://schemas.microsoft.com/office/powerpoint/2010/main" val="2361032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649420" y="476673"/>
            <a:ext cx="3651884" cy="648072"/>
          </a:xfrm>
        </p:spPr>
        <p:txBody>
          <a:bodyPr anchor="t">
            <a:normAutofit/>
          </a:bodyPr>
          <a:lstStyle/>
          <a:p>
            <a:r>
              <a:rPr lang="fr-FR" sz="3100" dirty="0">
                <a:solidFill>
                  <a:schemeClr val="tx2"/>
                </a:solidFill>
              </a:rPr>
              <a:t>Process:</a:t>
            </a:r>
          </a:p>
        </p:txBody>
      </p:sp>
      <p:sp>
        <p:nvSpPr>
          <p:cNvPr id="3" name="Espace réservé du contenu 2"/>
          <p:cNvSpPr>
            <a:spLocks noGrp="1"/>
          </p:cNvSpPr>
          <p:nvPr>
            <p:ph idx="1"/>
          </p:nvPr>
        </p:nvSpPr>
        <p:spPr>
          <a:xfrm>
            <a:off x="662689" y="1905027"/>
            <a:ext cx="3651884" cy="3047946"/>
          </a:xfrm>
        </p:spPr>
        <p:txBody>
          <a:bodyPr anchor="b">
            <a:normAutofit/>
          </a:bodyPr>
          <a:lstStyle/>
          <a:p>
            <a:pPr lvl="0"/>
            <a:r>
              <a:rPr lang="en-US" sz="1400" b="1">
                <a:solidFill>
                  <a:schemeClr val="tx2"/>
                </a:solidFill>
              </a:rPr>
              <a:t>Breakdown of the system and development of an FMEA: 
Failure Modes + Effects
Internal Summarized Outage (PRI) Development
Preparation of External Summarized Faults (ERPs)
Preparation of Global Summarized Outages (GWPs) </a:t>
            </a:r>
            <a:endParaRPr lang="fr-FR" sz="1400">
              <a:solidFill>
                <a:schemeClr val="tx2"/>
              </a:solidFill>
            </a:endParaRPr>
          </a:p>
          <a:p>
            <a:pPr marL="0" lvl="0" indent="0">
              <a:buNone/>
            </a:pPr>
            <a:r>
              <a:rPr lang="fr-FR" sz="1400">
                <a:solidFill>
                  <a:schemeClr val="tx2"/>
                </a:solidFill>
              </a:rPr>
              <a:t>
    </a:t>
            </a:r>
          </a:p>
        </p:txBody>
      </p:sp>
      <p:pic>
        <p:nvPicPr>
          <p:cNvPr id="25" name="Picture 24" descr="Graph">
            <a:extLst>
              <a:ext uri="{FF2B5EF4-FFF2-40B4-BE49-F238E27FC236}">
                <a16:creationId xmlns:a16="http://schemas.microsoft.com/office/drawing/2014/main" id="{5111610E-A4FA-F410-C1F9-E58901022622}"/>
              </a:ext>
            </a:extLst>
          </p:cNvPr>
          <p:cNvPicPr>
            <a:picLocks noChangeAspect="1"/>
          </p:cNvPicPr>
          <p:nvPr/>
        </p:nvPicPr>
        <p:blipFill rotWithShape="1">
          <a:blip r:embed="rId2"/>
          <a:srcRect l="20821" r="35953"/>
          <a:stretch/>
        </p:blipFill>
        <p:spPr>
          <a:xfrm>
            <a:off x="4400550" y="10"/>
            <a:ext cx="4743108" cy="6857990"/>
          </a:xfrm>
          <a:prstGeom prst="rect">
            <a:avLst/>
          </a:prstGeom>
        </p:spPr>
      </p:pic>
    </p:spTree>
    <p:extLst>
      <p:ext uri="{BB962C8B-B14F-4D97-AF65-F5344CB8AC3E}">
        <p14:creationId xmlns:p14="http://schemas.microsoft.com/office/powerpoint/2010/main" val="3737364593"/>
      </p:ext>
    </p:extLst>
  </p:cSld>
  <p:clrMapOvr>
    <a:masterClrMapping/>
  </p:clrMapOvr>
  <p:transition>
    <p:wipe dir="d"/>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4E454DF-D3A7-4E60-B9E6-1803CC82C8C8}"/>
              </a:ext>
            </a:extLst>
          </p:cNvPr>
          <p:cNvSpPr>
            <a:spLocks noGrp="1"/>
          </p:cNvSpPr>
          <p:nvPr>
            <p:ph type="title"/>
          </p:nvPr>
        </p:nvSpPr>
        <p:spPr/>
        <p:txBody>
          <a:bodyPr/>
          <a:lstStyle/>
          <a:p>
            <a:endParaRPr lang="fr-FR"/>
          </a:p>
        </p:txBody>
      </p:sp>
      <p:pic>
        <p:nvPicPr>
          <p:cNvPr id="2050" name="Picture 2" descr="FMEA Example from The Quality Toolbox, Second Edition">
            <a:extLst>
              <a:ext uri="{FF2B5EF4-FFF2-40B4-BE49-F238E27FC236}">
                <a16:creationId xmlns:a16="http://schemas.microsoft.com/office/drawing/2014/main" id="{9442880F-F097-400F-A7EB-EF20C64A1EF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32466"/>
            <a:ext cx="9144000" cy="68904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12428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7D2E5C-3606-4FDB-A859-6D44E3A1E043}"/>
              </a:ext>
            </a:extLst>
          </p:cNvPr>
          <p:cNvSpPr>
            <a:spLocks noGrp="1"/>
          </p:cNvSpPr>
          <p:nvPr>
            <p:ph type="title"/>
          </p:nvPr>
        </p:nvSpPr>
        <p:spPr>
          <a:xfrm>
            <a:off x="385910" y="179918"/>
            <a:ext cx="3993358" cy="1630363"/>
          </a:xfrm>
        </p:spPr>
        <p:txBody>
          <a:bodyPr anchor="b">
            <a:normAutofit/>
          </a:bodyPr>
          <a:lstStyle/>
          <a:p>
            <a:r>
              <a:rPr lang="en-US" sz="3100" dirty="0"/>
              <a:t>Rating Criteria</a:t>
            </a:r>
            <a:br>
              <a:rPr lang="en-US" sz="3100" dirty="0"/>
            </a:br>
            <a:endParaRPr lang="fr-FR" sz="3100" dirty="0"/>
          </a:p>
        </p:txBody>
      </p:sp>
      <p:graphicFrame>
        <p:nvGraphicFramePr>
          <p:cNvPr id="5" name="Espace réservé du contenu 2">
            <a:extLst>
              <a:ext uri="{FF2B5EF4-FFF2-40B4-BE49-F238E27FC236}">
                <a16:creationId xmlns:a16="http://schemas.microsoft.com/office/drawing/2014/main" id="{4536FD58-5923-1932-8B92-E8CF4B711A0C}"/>
              </a:ext>
            </a:extLst>
          </p:cNvPr>
          <p:cNvGraphicFramePr>
            <a:graphicFrameLocks noGrp="1"/>
          </p:cNvGraphicFramePr>
          <p:nvPr>
            <p:ph idx="1"/>
            <p:extLst>
              <p:ext uri="{D42A27DB-BD31-4B8C-83A1-F6EECF244321}">
                <p14:modId xmlns:p14="http://schemas.microsoft.com/office/powerpoint/2010/main" val="3716483701"/>
              </p:ext>
            </p:extLst>
          </p:nvPr>
        </p:nvGraphicFramePr>
        <p:xfrm>
          <a:off x="360759" y="1772816"/>
          <a:ext cx="8422483" cy="47581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440098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FMEA </a:t>
            </a:r>
            <a:r>
              <a:rPr lang="fr-FR" dirty="0" err="1"/>
              <a:t>worksheet</a:t>
            </a:r>
            <a:r>
              <a:rPr lang="fr-FR" dirty="0"/>
              <a:t>
</a:t>
            </a:r>
          </a:p>
        </p:txBody>
      </p:sp>
      <p:pic>
        <p:nvPicPr>
          <p:cNvPr id="5" name="Image 4">
            <a:extLst>
              <a:ext uri="{FF2B5EF4-FFF2-40B4-BE49-F238E27FC236}">
                <a16:creationId xmlns:a16="http://schemas.microsoft.com/office/drawing/2014/main" id="{89596DAB-8674-4123-AB7C-C34125D9FB22}"/>
              </a:ext>
            </a:extLst>
          </p:cNvPr>
          <p:cNvPicPr>
            <a:picLocks noChangeAspect="1"/>
          </p:cNvPicPr>
          <p:nvPr/>
        </p:nvPicPr>
        <p:blipFill>
          <a:blip r:embed="rId2"/>
          <a:stretch>
            <a:fillRect/>
          </a:stretch>
        </p:blipFill>
        <p:spPr>
          <a:xfrm>
            <a:off x="599402" y="1200150"/>
            <a:ext cx="7766538" cy="5048250"/>
          </a:xfrm>
          <a:prstGeom prst="rect">
            <a:avLst/>
          </a:prstGeom>
        </p:spPr>
      </p:pic>
    </p:spTree>
    <p:extLst>
      <p:ext uri="{BB962C8B-B14F-4D97-AF65-F5344CB8AC3E}">
        <p14:creationId xmlns:p14="http://schemas.microsoft.com/office/powerpoint/2010/main" val="16047304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1685339" y="5138135"/>
            <a:ext cx="5767615" cy="792658"/>
          </a:xfrm>
        </p:spPr>
        <p:txBody>
          <a:bodyPr vert="horz" lIns="91440" tIns="45720" rIns="91440" bIns="45720" rtlCol="0" anchor="b">
            <a:normAutofit/>
          </a:bodyPr>
          <a:lstStyle/>
          <a:p>
            <a:pPr algn="ctr" defTabSz="914400"/>
            <a:r>
              <a:rPr lang="en-US" sz="4000" b="1" dirty="0"/>
              <a:t>2. Reliability block Diagram</a:t>
            </a:r>
          </a:p>
        </p:txBody>
      </p:sp>
      <p:sp>
        <p:nvSpPr>
          <p:cNvPr id="3" name="Espace réservé du texte 2"/>
          <p:cNvSpPr>
            <a:spLocks noGrp="1"/>
          </p:cNvSpPr>
          <p:nvPr>
            <p:ph type="body" idx="1"/>
          </p:nvPr>
        </p:nvSpPr>
        <p:spPr>
          <a:xfrm>
            <a:off x="1685339" y="6017122"/>
            <a:ext cx="5767615" cy="477264"/>
          </a:xfrm>
        </p:spPr>
        <p:txBody>
          <a:bodyPr vert="horz" lIns="91440" tIns="45720" rIns="91440" bIns="45720" rtlCol="0">
            <a:normAutofit fontScale="70000" lnSpcReduction="20000"/>
          </a:bodyPr>
          <a:lstStyle/>
          <a:p>
            <a:pPr algn="ctr" defTabSz="914400">
              <a:spcBef>
                <a:spcPts val="1000"/>
              </a:spcBef>
            </a:pPr>
            <a:r>
              <a:rPr lang="en-US" sz="2300" dirty="0">
                <a:solidFill>
                  <a:schemeClr val="tx2"/>
                </a:solidFill>
              </a:rPr>
              <a:t>Functional Analysis</a:t>
            </a:r>
            <a:r>
              <a:rPr lang="en-US" sz="900" dirty="0">
                <a:solidFill>
                  <a:schemeClr val="tx2"/>
                </a:solidFill>
              </a:rPr>
              <a:t>
</a:t>
            </a:r>
          </a:p>
        </p:txBody>
      </p:sp>
      <p:pic>
        <p:nvPicPr>
          <p:cNvPr id="7" name="Picture 4" descr="Top view of cubes connected with black lines">
            <a:extLst>
              <a:ext uri="{FF2B5EF4-FFF2-40B4-BE49-F238E27FC236}">
                <a16:creationId xmlns:a16="http://schemas.microsoft.com/office/drawing/2014/main" id="{A3970910-E44E-1CC7-A671-D945C91D9CCC}"/>
              </a:ext>
            </a:extLst>
          </p:cNvPr>
          <p:cNvPicPr>
            <a:picLocks noChangeAspect="1"/>
          </p:cNvPicPr>
          <p:nvPr/>
        </p:nvPicPr>
        <p:blipFill rotWithShape="1">
          <a:blip r:embed="rId2"/>
          <a:srcRect t="16717" b="12275"/>
          <a:stretch/>
        </p:blipFill>
        <p:spPr>
          <a:xfrm>
            <a:off x="20" y="10"/>
            <a:ext cx="9143980" cy="4869743"/>
          </a:xfrm>
          <a:prstGeom prst="rect">
            <a:avLst/>
          </a:prstGeom>
        </p:spPr>
      </p:pic>
    </p:spTree>
    <p:extLst>
      <p:ext uri="{BB962C8B-B14F-4D97-AF65-F5344CB8AC3E}">
        <p14:creationId xmlns:p14="http://schemas.microsoft.com/office/powerpoint/2010/main" val="365085313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6.2.9200.0"/>
  <p:tag name="AS_RELEASE_DATE" val="2020.06.14"/>
  <p:tag name="AS_TITLE" val="Aspose.Slides for .NET 2.0"/>
  <p:tag name="AS_VERSION" val="20.6"/>
</p:tagLst>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7232</TotalTime>
  <Words>1240</Words>
  <Application>Microsoft Office PowerPoint</Application>
  <PresentationFormat>Affichage à l'écran (4:3)</PresentationFormat>
  <Paragraphs>297</Paragraphs>
  <Slides>39</Slides>
  <Notes>9</Notes>
  <HiddenSlides>0</HiddenSlides>
  <MMClips>0</MMClips>
  <ScaleCrop>false</ScaleCrop>
  <HeadingPairs>
    <vt:vector size="8" baseType="variant">
      <vt:variant>
        <vt:lpstr>Polices utilisées</vt:lpstr>
      </vt:variant>
      <vt:variant>
        <vt:i4>6</vt:i4>
      </vt:variant>
      <vt:variant>
        <vt:lpstr>Thème</vt:lpstr>
      </vt:variant>
      <vt:variant>
        <vt:i4>1</vt:i4>
      </vt:variant>
      <vt:variant>
        <vt:lpstr>Serveurs OLE incorporés</vt:lpstr>
      </vt:variant>
      <vt:variant>
        <vt:i4>1</vt:i4>
      </vt:variant>
      <vt:variant>
        <vt:lpstr>Titres des diapositives</vt:lpstr>
      </vt:variant>
      <vt:variant>
        <vt:i4>39</vt:i4>
      </vt:variant>
    </vt:vector>
  </HeadingPairs>
  <TitlesOfParts>
    <vt:vector size="47" baseType="lpstr">
      <vt:lpstr>Arial</vt:lpstr>
      <vt:lpstr>Calibri</vt:lpstr>
      <vt:lpstr>Calibri Light</vt:lpstr>
      <vt:lpstr>Cambria Math</vt:lpstr>
      <vt:lpstr>Century Gothic</vt:lpstr>
      <vt:lpstr>Times New Roman</vt:lpstr>
      <vt:lpstr>Thème Office</vt:lpstr>
      <vt:lpstr>Image bitmap</vt:lpstr>
      <vt:lpstr>Chapter 4. Analysis and modeling tools in dependability
</vt:lpstr>
      <vt:lpstr>Acknowledgements</vt:lpstr>
      <vt:lpstr>1. Failure Mode and Effects Analysis: FMEA 
</vt:lpstr>
      <vt:lpstr>FMEA (Failure Mode and Effects Analysis). </vt:lpstr>
      <vt:lpstr>Process:</vt:lpstr>
      <vt:lpstr>Présentation PowerPoint</vt:lpstr>
      <vt:lpstr>Rating Criteria </vt:lpstr>
      <vt:lpstr>FMEA worksheet
</vt:lpstr>
      <vt:lpstr>2. Reliability block Diagram</vt:lpstr>
      <vt:lpstr>Reliability Diagram: Example</vt:lpstr>
      <vt:lpstr>Architecture
</vt:lpstr>
      <vt:lpstr>Architecture Diagram ?
</vt:lpstr>
      <vt:lpstr>Analysis with Reliability Diagram
</vt:lpstr>
      <vt:lpstr>3. Cause Tree and Fault Tree</vt:lpstr>
      <vt:lpstr>Présentation PowerPoint</vt:lpstr>
      <vt:lpstr>Cause Tree: Limitations 
</vt:lpstr>
      <vt:lpstr>Fault Tree</vt:lpstr>
      <vt:lpstr>Fault tree: Example 2
</vt:lpstr>
      <vt:lpstr>Fault tree: Example 3
</vt:lpstr>
      <vt:lpstr>Symbols
</vt:lpstr>
      <vt:lpstr>Fault Tree: Qualitative vs. quantitive Analysis
</vt:lpstr>
      <vt:lpstr>Fault Tree: Truth Table</vt:lpstr>
      <vt:lpstr>Fault Tree: Probabilistic estimation</vt:lpstr>
      <vt:lpstr>4. Petri nets</vt:lpstr>
      <vt:lpstr>Petri net</vt:lpstr>
      <vt:lpstr>Petri net,Representation
</vt:lpstr>
      <vt:lpstr>Petri net , Properties 
</vt:lpstr>
      <vt:lpstr>Petri net, Properties</vt:lpstr>
      <vt:lpstr>Présentation PowerPoint</vt:lpstr>
      <vt:lpstr>Petri net, Example</vt:lpstr>
      <vt:lpstr>Petri net
</vt:lpstr>
      <vt:lpstr>System as a non-repairable component
</vt:lpstr>
      <vt:lpstr>System repairable as a component
</vt:lpstr>
      <vt:lpstr>Repairable system with two types of failures
</vt:lpstr>
      <vt:lpstr>System with repairer with capacity
</vt:lpstr>
      <vt:lpstr>ORIS: Software with PN </vt:lpstr>
      <vt:lpstr>ORIS: models for RSIDs and real-time systems </vt:lpstr>
      <vt:lpstr>Two-machine system with 1 buffer without failure</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Toshiba</dc:creator>
  <cp:lastModifiedBy>latifa DEKHICI</cp:lastModifiedBy>
  <cp:revision>89</cp:revision>
  <dcterms:created xsi:type="dcterms:W3CDTF">2020-10-25T12:58:49Z</dcterms:created>
  <dcterms:modified xsi:type="dcterms:W3CDTF">2023-11-22T14:56:18Z</dcterms:modified>
</cp:coreProperties>
</file>