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72" r:id="rId8"/>
    <p:sldId id="287" r:id="rId9"/>
    <p:sldId id="288" r:id="rId10"/>
    <p:sldId id="289" r:id="rId11"/>
    <p:sldId id="290" r:id="rId12"/>
    <p:sldId id="291" r:id="rId13"/>
    <p:sldId id="297" r:id="rId14"/>
    <p:sldId id="292" r:id="rId15"/>
    <p:sldId id="293" r:id="rId16"/>
    <p:sldId id="294" r:id="rId17"/>
    <p:sldId id="280" r:id="rId18"/>
    <p:sldId id="296" r:id="rId19"/>
    <p:sldId id="298" r:id="rId20"/>
    <p:sldId id="267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16/10/2022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sz="6700" b="1" dirty="0" smtClean="0">
                <a:solidFill>
                  <a:srgbClr val="FFFF00"/>
                </a:solidFill>
                <a:latin typeface="Aharoni" pitchFamily="2" charset="-79"/>
              </a:rPr>
              <a:t>المحاضرة </a:t>
            </a:r>
            <a:r>
              <a:rPr lang="ar-SA" sz="6700" b="1" smtClean="0">
                <a:solidFill>
                  <a:srgbClr val="FFFF00"/>
                </a:solidFill>
                <a:latin typeface="Aharoni" pitchFamily="2" charset="-79"/>
              </a:rPr>
              <a:t>التاسعة</a:t>
            </a:r>
            <a:r>
              <a:rPr lang="fr-FR" sz="4800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fr-FR" sz="4800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52864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 rtl="1"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مادة :  التخطيط </a:t>
            </a:r>
            <a:r>
              <a:rPr lang="ar-SA" sz="2800" b="1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البرمجة في التدريب الرياضي.</a:t>
            </a:r>
          </a:p>
          <a:p>
            <a:pPr algn="r" rtl="1"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المستوى : السنة الثانية ليسانس التدريب الرياضي.</a:t>
            </a:r>
          </a:p>
          <a:p>
            <a:pPr algn="r" rtl="1">
              <a:lnSpc>
                <a:spcPct val="200000"/>
              </a:lnSpc>
              <a:buNone/>
            </a:pPr>
            <a:endParaRPr lang="ar-SA" sz="2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أهداف المحاضرة: - معرفة مبادئ برمجة التدريب.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-مبدأ التكرار – مبدأ </a:t>
            </a:r>
            <a:r>
              <a:rPr lang="ar-SA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الإستمرارية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مبدأ الشدة -  مبدأ الوقت المخصص للمحتويات المختلفة – مبدأ التدرج في الحجم </a:t>
            </a:r>
            <a:r>
              <a:rPr lang="ar-SA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الشدة – مبدأ تناوب العمل </a:t>
            </a:r>
            <a:r>
              <a:rPr lang="ar-SA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الراحة – مبدأ الخصوصية -                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fr-FR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algn="just" rtl="1">
              <a:buNone/>
            </a:pP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حسب 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matviev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هناك ثلاثة طرق لزيادة المخزون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لتحسين اللياقة البدنية وهي </a:t>
            </a: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  1- إما بعد حصة تدريبية عالية الشدة بشكل متواصل، والتي لا تتبعها حصة تدريبية في فترة  إعادة البناء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، هنا في الغالب يتم إعادة البناء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مع عدم وجود تحسن واضح في الصفات البدنية المستهدفة. كما هو موضح في الشكل رقم 1 الموالي:</a:t>
            </a:r>
            <a:endParaRPr lang="ar-SA" sz="36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Image 6" descr="Cap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357562"/>
            <a:ext cx="8643998" cy="3429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algn="r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2- تتحسن اللياقة البدنية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المخرون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المرتبط بالصفات البدنية المقصودة ببرمجة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ححص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تدريبية متتالية متقاربة مع فترات استرجاع. وهو ما يوضحه الشكل رقم 2 الموالي: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Image 5" descr="Captur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071678"/>
            <a:ext cx="8501122" cy="4357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algn="r" rtl="1">
              <a:buNone/>
            </a:pPr>
            <a:r>
              <a:rPr lang="fr-FR" sz="2800" b="1" dirty="0" smtClean="0"/>
              <a:t>3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- تتحسن اللياقة البدنية وتيم زيادة المخزون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ببرمجة حصص تدريبية متقاربة تتخللها فترات راحة قصيرة على أن تتم برمجة فترة استرجاع أطول بعد حزمة الحصص التدريبية كما هو موضح في الشكل رقم 3 الموالي: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7" name="Image 6" descr="Captur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357430"/>
            <a:ext cx="8429684" cy="4071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رابط الكتروني مهم يحتوي على مبادئ التدريب.........</a:t>
            </a:r>
          </a:p>
          <a:p>
            <a:pPr algn="just" rtl="1">
              <a:buNone/>
            </a:pPr>
            <a:endParaRPr lang="ar-SA" sz="3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endParaRPr lang="ar-SA" sz="3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rtl="1">
              <a:buNone/>
            </a:pPr>
            <a:r>
              <a:rPr lang="fr-FR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/</a:t>
            </a:r>
            <a:r>
              <a:rPr lang="fr-FR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ppt</a:t>
            </a:r>
            <a:r>
              <a:rPr lang="fr-FR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/Entraînement%2C Surentraînement/Cazorla G. ...Planification Programmation et Périodisation de l'entraînement 1.pdf</a:t>
            </a: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1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عوامل تحديد شدة التمرين 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لتحديد شدة التمرين المبرمج في الحصة التدريبية يجب ضبط قدرات اللاعبين بشكل فردي  خاصة منها : 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مستوى تدريب اللاعب.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سرعة اللاعب سواء في رد الفعل أو سرعة الجري.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السرعة الهوائية القصوى.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VMA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الاستطاعة الهوائية القصوى.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العلاقة بين القوة وتردد الحركة.</a:t>
            </a: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الشدة القصوى (ما يمكن حمله مرة واحدة). 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RM</a:t>
            </a:r>
            <a:endParaRPr lang="ar-SA" sz="35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نبض القلب الأقصى. </a:t>
            </a:r>
            <a:r>
              <a:rPr lang="fr-FR" sz="3500" b="1" dirty="0" err="1" smtClean="0">
                <a:latin typeface="Traditional Arabic" pitchFamily="18" charset="-78"/>
                <a:cs typeface="Traditional Arabic" pitchFamily="18" charset="-78"/>
              </a:rPr>
              <a:t>Fcmax</a:t>
            </a:r>
            <a:endParaRPr lang="ar-SA" sz="35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الحد الأقصى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لإستهلاك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الأكسجيني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. 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VO2max</a:t>
            </a: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يتم تحديد هذه المتغيرات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إنطلاقا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اختبارات تجرى في بداية الموسم الرياضي على اللاعبين ثم بشكل دوري وذلك لمعرفة التطور الحاصل في هذه الصفات المرغوب تطويرها، وهي اختبارات يمكن القيام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الآن ميدانيا بدون اللجوء إلى المخابر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بمعدات في متناول المدرب.</a:t>
            </a: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في الجدول الموالي نعرض مختلف أشكال العمل الهوائي مع عدد مرات العمل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المجموعات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حتى التكرارات المعمول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في الحصة الواحدة، كما يوضح الجدول كل حالة حسب مرحلة التدريب في الموسم الرياضي </a:t>
            </a:r>
          </a:p>
          <a:p>
            <a:pPr algn="r" rtl="1">
              <a:buFontTx/>
              <a:buChar char="-"/>
            </a:pP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 </a:t>
            </a:r>
          </a:p>
          <a:p>
            <a:pPr algn="just" rtl="1">
              <a:buNone/>
            </a:pPr>
            <a:endParaRPr lang="ar-SA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الجدول الموالي يوضح شدة وعدد التكرارات في التمرين </a:t>
            </a:r>
            <a:r>
              <a:rPr kumimoji="0" lang="ar-SA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الوحدة التدريبية ككل  حسب كل صفة بدنية:   </a:t>
            </a: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apture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/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مراجع المحاضرة:</a:t>
            </a:r>
          </a:p>
          <a:p>
            <a:pPr marL="448056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- حنفي محمود مختار. (2009). الأسس العلمية في تدريب كرة القدم. القاهرة: دار الفكر العربي. 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  </a:t>
            </a: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أبو العلا أحمد عبد الفتاح. (2012). التدريب الرياضي المعاصر. القاهرة: دار الفكر             العربي، ط1.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      - أحمد عطية فتحي. (2017). أساسيات تدريب كرة القدم. القاهرة: دار الفكر العربي، ط2.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</a:t>
            </a: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وجدي مصطفى الفتاح،محمد لطفي السد. (2002). الأسس العلمية للتدريب الرياضي للاعب والمدرب. </a:t>
            </a:r>
            <a:r>
              <a:rPr lang="ar-DZ" sz="2600" b="1" dirty="0" err="1" smtClean="0">
                <a:latin typeface="Traditional Arabic" pitchFamily="18" charset="-78"/>
                <a:cs typeface="Traditional Arabic" pitchFamily="18" charset="-78"/>
              </a:rPr>
              <a:t>المينيا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: دار الهدى للنشر </a:t>
            </a:r>
            <a:r>
              <a:rPr lang="ar-DZ" sz="2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 التوزيع.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   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أبو العلاء أحمد عبد الفتاح " التدريب الرياضي المعاصر" دار الفكر العربي (الطبعة، مصر،الأولى) القاهر2112.</a:t>
            </a:r>
          </a:p>
          <a:p>
            <a:pPr marL="448056" lvl="0" indent="-384048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sz="2600" b="1" dirty="0" smtClean="0">
                <a:latin typeface="Traditional Arabic" pitchFamily="18" charset="-78"/>
                <a:cs typeface="Traditional Arabic" pitchFamily="18" charset="-78"/>
              </a:rPr>
              <a:t>         - </a:t>
            </a:r>
            <a:r>
              <a:rPr lang="fr-FR" sz="2200" b="1" dirty="0" smtClean="0"/>
              <a:t>L.P. </a:t>
            </a:r>
            <a:r>
              <a:rPr lang="fr-FR" sz="2200" b="1" dirty="0" err="1" smtClean="0"/>
              <a:t>Matveiev</a:t>
            </a:r>
            <a:r>
              <a:rPr lang="fr-FR" sz="2200" b="1" dirty="0" smtClean="0"/>
              <a:t>, « Aspects fondamentaux de                  l’entrainement », </a:t>
            </a:r>
            <a:r>
              <a:rPr lang="fr-FR" sz="2200" b="1" dirty="0" err="1" smtClean="0"/>
              <a:t>edition</a:t>
            </a:r>
            <a:r>
              <a:rPr lang="fr-FR" sz="2200" b="1" dirty="0" smtClean="0"/>
              <a:t> </a:t>
            </a:r>
            <a:r>
              <a:rPr lang="fr-FR" sz="2200" b="1" dirty="0" err="1" smtClean="0"/>
              <a:t>Vigot</a:t>
            </a:r>
            <a:r>
              <a:rPr lang="fr-FR" sz="2200" b="1" dirty="0" smtClean="0"/>
              <a:t>,</a:t>
            </a:r>
            <a:br>
              <a:rPr lang="fr-FR" sz="2200" b="1" dirty="0" smtClean="0"/>
            </a:br>
            <a:r>
              <a:rPr lang="fr-FR" sz="2200" b="1" dirty="0" smtClean="0"/>
              <a:t>        1983.</a:t>
            </a: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رابط الكتروني:</a:t>
            </a:r>
            <a:endParaRPr lang="fr-FR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fr-FR" sz="2200" b="1" dirty="0" smtClean="0"/>
              <a:t>/</a:t>
            </a:r>
            <a:r>
              <a:rPr lang="fr-FR" sz="2200" b="1" dirty="0" err="1" smtClean="0"/>
              <a:t>ppt</a:t>
            </a:r>
            <a:r>
              <a:rPr lang="fr-FR" sz="2200" b="1" dirty="0" smtClean="0"/>
              <a:t>/Entraînement%2C Surentraînement/Cazorla G. ...Planification Programmation et Périodisation de l'entraînement 1.pdf</a:t>
            </a:r>
            <a:endParaRPr lang="ar-SA" sz="2200" b="1" dirty="0" smtClean="0"/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fr-FR" sz="2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/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أسئلة للطلبة :</a:t>
            </a:r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كيف نحدد شدة التمرين  </a:t>
            </a:r>
            <a:r>
              <a:rPr lang="ar-SA" sz="2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وماهي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الاختبارات الواجب القيام </a:t>
            </a:r>
            <a:r>
              <a:rPr lang="ar-SA" sz="2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؟</a:t>
            </a:r>
            <a:endParaRPr lang="ar-SA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- كيف يمكننا زيادة اللياقة البدنية </a:t>
            </a:r>
            <a:r>
              <a:rPr lang="ar-SA" sz="28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 المخزون </a:t>
            </a:r>
            <a:r>
              <a:rPr lang="ar-SA" sz="28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؟ وهل المحافظة على مستوى شدة الحمل يؤذي إلى تحسن اللياقة ؟</a:t>
            </a: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على الطالب تحضير ما يلي.............</a:t>
            </a:r>
            <a:endParaRPr lang="ar-SA" sz="20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    - مبادئ التدريب التي لم يتم تناوله في محاضرة اليوم.</a:t>
            </a:r>
          </a:p>
          <a:p>
            <a:pPr marL="448056" lvl="0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-الخصوصية – الوقت- التناوب بين العمل </a:t>
            </a:r>
            <a:r>
              <a:rPr lang="ar-SA" sz="2800" b="1" u="sng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 الراحة</a:t>
            </a: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fr-FR" sz="2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285984" y="714356"/>
            <a:ext cx="2643206" cy="785818"/>
          </a:xfrm>
          <a:prstGeom prst="wedgeRoundRectCallout">
            <a:avLst>
              <a:gd name="adj1" fmla="val -21365"/>
              <a:gd name="adj2" fmla="val 75628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8056" lvl="0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تقييم المكتسبات</a:t>
            </a:r>
          </a:p>
          <a:p>
            <a:pPr algn="ctr"/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42910" y="3500438"/>
            <a:ext cx="2643206" cy="928694"/>
          </a:xfrm>
          <a:prstGeom prst="wedgeRound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8056" lvl="0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ct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البحث </a:t>
            </a:r>
            <a:r>
              <a:rPr lang="ar-SA" sz="2400" b="1" dirty="0" err="1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 الإطلاع يسهم                                                 في إثراء المحاضرة </a:t>
            </a:r>
          </a:p>
          <a:p>
            <a:pPr algn="ctr"/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مبادئ التـــــــــدريب:</a:t>
            </a:r>
            <a:endParaRPr kumimoji="0" lang="ar-SA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FontTx/>
              <a:buChar char="-"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تكتسي مبادئ التدريب أهمية كبيرة في إعداد البرنامج التدريبي لكل مدرب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عليه التحكم في هذه المبادئ ليتسنى له تقديم برنامج تحضيري علمي ومضبوط خالي من الارتجالية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العشوائية.</a:t>
            </a:r>
          </a:p>
          <a:p>
            <a:pPr algn="just" rtl="1">
              <a:buFontTx/>
              <a:buChar char="-"/>
            </a:pPr>
            <a:endParaRPr lang="ar-SA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يحدد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Cazorla 2005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المبادئ التي يجب أن تأخذ بعين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الإعتبار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أثناء البرمجة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التخطيط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التي اختصرها في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احرف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لاتينية وهي :</a:t>
            </a: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    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F.A.I.T.P.A.S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 التي ترمز كل واحدة منها على متغير معين على النحو التالي</a:t>
            </a:r>
            <a:r>
              <a:rPr lang="ar-SA" sz="3600" dirty="0" smtClean="0">
                <a:latin typeface="Traditional Arabic" pitchFamily="18" charset="-78"/>
                <a:cs typeface="Traditional Arabic" pitchFamily="18" charset="-78"/>
              </a:rPr>
              <a:t>: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857628"/>
            <a:ext cx="3543296" cy="2597180"/>
          </a:xfrm>
        </p:spPr>
        <p:txBody>
          <a:bodyPr/>
          <a:lstStyle/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السلام عليكم.........</a:t>
            </a:r>
          </a:p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 </a:t>
            </a:r>
          </a:p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إلى المحاضرة الموالية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ar-SA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F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التردد أو التكرار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Fréquence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lang="fr-FR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fr-FR" sz="3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الإستمراررية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Assiduité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lang="fr-FR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I 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 الشدة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Intensité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algn="just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T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 الوقت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Temps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lang="fr-FR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P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التدرج في المدة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الشدة.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Progression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algn="just" rtl="1">
              <a:buNone/>
            </a:pP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التناوب بين العمل والراحة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Alternance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algn="just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S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:  الخصوصية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Spécificité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).</a:t>
            </a:r>
            <a:endParaRPr lang="ar-SA" sz="3600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1- التردد أو التكرار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Fréquence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kumimoji="0" lang="ar-SA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يتمثل التكرار أو التردد في العديد من الصور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ك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عدد مرات تكرار التمرين في السلسة، عدد السلاسل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les séries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عدد السلاسل داخل المجموعة عدد المجموعات داخل الحصة.</a:t>
            </a:r>
          </a:p>
          <a:p>
            <a:pPr algn="just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يضبط عدد التكرارات حسب العديد من المتغيرات منها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التأثير المطلوب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مستوى التدريب الرياضي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التفاعلات المختلفة بين مدة، شدة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طبيعة الاسترجاع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بين التكرارات.</a:t>
            </a:r>
          </a:p>
          <a:p>
            <a:pPr algn="r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يرتبط التكرار أيضا بنوع الصفة البدنية المراد تطويرها انطلاقا من المصدر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المرتبط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، بالإضافة إلى موقع الحصة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التدريبية في الموسم الرياضي 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   </a:t>
            </a:r>
            <a:r>
              <a:rPr lang="fr-FR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2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6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الإستمرارية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:(</a:t>
            </a:r>
            <a:r>
              <a:rPr lang="fr-FR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Assiduité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-تطوير اللياقة البدنية يكون في مدة طويلة من خلال التدريب كل يوم بشكل منتظم.</a:t>
            </a:r>
          </a:p>
          <a:p>
            <a:pPr algn="just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تتحقق اللياقة البدنية المثالية بعد 6 إلى 8 أسابيع من التدريب المتواصل.</a:t>
            </a:r>
          </a:p>
          <a:p>
            <a:pPr algn="just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تتطلب اللياقة البدنية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المتلى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الإستمرارية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في التدرب حيث يجتهد الرياضي للوصول إليها تم يعمل على المحافظة على اللياقة، لكن في المقابل وفي حالة التوقف عن التدريب يخسر الرياضي اللياقة البدنية المثلى بسهولة.</a:t>
            </a:r>
          </a:p>
          <a:p>
            <a:pPr algn="just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يبدأ الرياضي في فقدان اللياقة البدنية المثلى بعد 15 يوم من التوقف،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التوقف لفترة أربعة أسابيع يتطلب إعادة جدولة تقدم التدريب للوصول إلى هضبة التدريب.</a:t>
            </a:r>
          </a:p>
          <a:p>
            <a:pPr algn="just" rtl="1">
              <a:buFontTx/>
              <a:buChar char="-"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في المرحلة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الإنتقالية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من الموسم الرياضي وجب المحافظة على اللياقة البدنية ببرمجة حصتين على الأقل أسبوعيا وعدم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الإنقطاع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كليا.    </a:t>
            </a: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algn="r" rtl="1">
              <a:buFontTx/>
              <a:buChar char="-"/>
            </a:pPr>
            <a:endParaRPr lang="ar-SA" sz="3200" dirty="0" smtClean="0"/>
          </a:p>
          <a:p>
            <a:pPr algn="r" rtl="1">
              <a:buFontTx/>
              <a:buChar char="-"/>
            </a:pPr>
            <a:endParaRPr lang="ar-SA" sz="3200" dirty="0" smtClean="0"/>
          </a:p>
          <a:p>
            <a:pPr algn="r" rtl="1"/>
            <a:endParaRPr lang="ar-SA" sz="3200" dirty="0" smtClean="0"/>
          </a:p>
          <a:p>
            <a:pPr algn="r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تتجلى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الإستمرارية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في التدريب خلال الموسم الرياضي من خلال حصص المحافظة على المكتسبات البدنية القبلية على سبيل المثال تطوير التحمل العام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القدرة الهوائية القصوى خلال فترة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الاعداد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البدني العام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الخاص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PPG/ PPS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ومع فترة المنافسة لا تبرمج حصة على الأقل أسبوعيا  للمحافظة عليها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الإهتمام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بالصفات البدنية الأخرى.</a:t>
            </a:r>
          </a:p>
          <a:p>
            <a:pPr algn="r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يشكل هذا أكبر خطأ قد يرتكبه المدرب أو المربي الرياضي خلال وضعه للبرامج الإعدادية فمن الواجب دائما المحافظة على المكتسبات القبلية.  المخطط الموالي يوضح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الإستمرارية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في تطوير الصفات البدنية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الشدة، الحجم خلال مختلف فترات  الموسم الرياضي.   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3" y="142876"/>
            <a:ext cx="8715406" cy="66437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algn="r" rtl="1">
              <a:buFontTx/>
              <a:buChar char="-"/>
            </a:pPr>
            <a:endParaRPr lang="ar-SA" sz="3200" dirty="0" smtClean="0"/>
          </a:p>
          <a:p>
            <a:pPr algn="r" rtl="1">
              <a:buFontTx/>
              <a:buChar char="-"/>
            </a:pPr>
            <a:endParaRPr lang="ar-SA" sz="3200" dirty="0" smtClean="0"/>
          </a:p>
          <a:p>
            <a:pPr algn="r" rtl="1"/>
            <a:endParaRPr lang="ar-SA" sz="3200" dirty="0" smtClean="0"/>
          </a:p>
          <a:p>
            <a:pPr algn="just" rtl="1">
              <a:buFontTx/>
              <a:buChar char="-"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الملاحظ من خلال المخطط هو تطوير مختلف القدرات الهوائية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اللاهوائية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في فترة الإعداد، ثم في فترة المنافسة نعمل على المحافظة على هده الصفات البدنية خاصة ما يرتبط بالصفات الهوائية كالتحمل الخاص في حين نستمر في تطوير الصفات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اللاهوائية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الغير اللبنية واللبنية كالقوة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السرعة وذلك من خلال حصص تدريبية مركبة، أو متعددة الأهداف.</a:t>
            </a:r>
            <a:endParaRPr lang="fr-FR" sz="3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FontTx/>
              <a:buChar char="-"/>
            </a:pPr>
            <a:endParaRPr lang="ar-SA" sz="3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FontTx/>
              <a:buChar char="-"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الملاحظ في المخطط في الفترة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الإنتقالية</a:t>
            </a:r>
            <a:r>
              <a:rPr lang="ar-SA" sz="3600" b="1" smtClean="0">
                <a:latin typeface="Traditional Arabic" pitchFamily="18" charset="-78"/>
                <a:cs typeface="Traditional Arabic" pitchFamily="18" charset="-78"/>
              </a:rPr>
              <a:t> حالتي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التوقف الكلي عن التدريب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الذي يؤدي على فقدان اللياقة البدنية بعد فترة وجيزة، في حين أن برمجة حصص أسبوعية تمكن من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المجافظة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النسبية على اللياقة البدنية وعدم العودة إلى نقطة الصفر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raditional Arabic" pitchFamily="18" charset="-78"/>
                <a:cs typeface="Traditional Arabic" pitchFamily="18" charset="-78"/>
              </a:rPr>
              <a:t>     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3- الشدة:</a:t>
            </a:r>
            <a:r>
              <a:rPr lang="ar-SA" sz="35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fr-FR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Intensité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Tx/>
              <a:buChar char="-"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من الأهمية بما كان تحديد شدة العمل أثناء التدريب الرياضي على أن تكون مناسبة لمستوى الرياضي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مرحلة التحضير في الدورة التدريبية.</a:t>
            </a:r>
          </a:p>
          <a:p>
            <a:pPr algn="r" rtl="1">
              <a:buFontTx/>
              <a:buChar char="-"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حسب 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Matveiv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) ”وحدها التمارين البدنية التي تتطلب احتياجات كبيرة من الطاقة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التي تؤدي إلى التعب الحاد تسمح بتحسين المخزون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الأولي من خلال عملية التعويض الزائد “</a:t>
            </a:r>
          </a:p>
          <a:p>
            <a:pPr algn="r" rtl="1">
              <a:buNone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-  بعد فترة الاسترجاع من التمارين العالية الشدة المتواصلة يزداد المخزون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والإفرازات الأنزيمية ما يؤدي إلى تحسن في المردود البدني لدى الرياضي.  </a:t>
            </a:r>
            <a:endParaRPr lang="fr-FR" sz="36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623</TotalTime>
  <Words>1259</Words>
  <PresentationFormat>Affichage à l'écran (4:3)</PresentationFormat>
  <Paragraphs>128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Verve</vt:lpstr>
      <vt:lpstr>المحاضرة التاسعة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asus</dc:creator>
  <cp:lastModifiedBy>asus</cp:lastModifiedBy>
  <cp:revision>70</cp:revision>
  <dcterms:created xsi:type="dcterms:W3CDTF">2022-05-12T21:12:15Z</dcterms:created>
  <dcterms:modified xsi:type="dcterms:W3CDTF">2022-10-16T10:30:01Z</dcterms:modified>
</cp:coreProperties>
</file>