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xml" ContentType="application/vnd.openxmlformats-officedocument.presentationml.slideLayout+xml"/>
  <Override PartName="/ppt/slideLayouts/slideLayout140.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674" r:id="rId4"/>
    <p:sldMasterId id="2147483687" r:id="rId5"/>
    <p:sldMasterId id="2147483700" r:id="rId6"/>
    <p:sldMasterId id="2147483713" r:id="rId7"/>
    <p:sldMasterId id="2147483726" r:id="rId8"/>
    <p:sldMasterId id="2147483740" r:id="rId9"/>
    <p:sldMasterId id="2147483752" r:id="rId10"/>
    <p:sldMasterId id="2147483764" r:id="rId11"/>
    <p:sldMasterId id="2147483776" r:id="rId12"/>
    <p:sldMasterId id="2147483788" r:id="rId13"/>
  </p:sldMasterIdLst>
  <p:notesMasterIdLst>
    <p:notesMasterId r:id="rId15"/>
  </p:notesMasterIdLst>
  <p:handoutMasterIdLst>
    <p:handoutMasterId r:id="rId41"/>
  </p:handoutMasterIdLst>
  <p:sldIdLst>
    <p:sldId id="414" r:id="rId14"/>
    <p:sldId id="302" r:id="rId16"/>
    <p:sldId id="390" r:id="rId17"/>
    <p:sldId id="386" r:id="rId18"/>
    <p:sldId id="402" r:id="rId19"/>
    <p:sldId id="403" r:id="rId20"/>
    <p:sldId id="404" r:id="rId21"/>
    <p:sldId id="271" r:id="rId22"/>
    <p:sldId id="325" r:id="rId23"/>
    <p:sldId id="356" r:id="rId24"/>
    <p:sldId id="268" r:id="rId25"/>
    <p:sldId id="369" r:id="rId26"/>
    <p:sldId id="392" r:id="rId27"/>
    <p:sldId id="393" r:id="rId28"/>
    <p:sldId id="362" r:id="rId29"/>
    <p:sldId id="349" r:id="rId30"/>
    <p:sldId id="370" r:id="rId31"/>
    <p:sldId id="373" r:id="rId32"/>
    <p:sldId id="366" r:id="rId33"/>
    <p:sldId id="367" r:id="rId34"/>
    <p:sldId id="368" r:id="rId35"/>
    <p:sldId id="361" r:id="rId36"/>
    <p:sldId id="352" r:id="rId37"/>
    <p:sldId id="409" r:id="rId38"/>
    <p:sldId id="405" r:id="rId39"/>
    <p:sldId id="411" r:id="rId40"/>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6"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authorId_User"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Animation="0">
    <p:browse/>
    <p:sldAll/>
  </p:showPr>
  <p:clrMru>
    <a:srgbClr val="990000"/>
    <a:srgbClr val="D840BA"/>
    <a:srgbClr val="B2B2B2"/>
    <a:srgbClr val="202020"/>
    <a:srgbClr val="323232"/>
    <a:srgbClr val="CC3300"/>
    <a:srgbClr val="CC0000"/>
    <a:srgbClr val="FF3300"/>
    <a:srgbClr val="FF8D41"/>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12278" autoAdjust="0"/>
    <p:restoredTop sz="94660"/>
  </p:normalViewPr>
  <p:slideViewPr>
    <p:cSldViewPr snapToGrid="0" showGuides="1">
      <p:cViewPr varScale="1">
        <p:scale>
          <a:sx n="117" d="100"/>
          <a:sy n="117" d="100"/>
        </p:scale>
        <p:origin x="510" y="102"/>
      </p:cViewPr>
      <p:guideLst>
        <p:guide orient="horz" pos="2156"/>
        <p:guide pos="3840"/>
      </p:guideLst>
    </p:cSldViewPr>
  </p:slideViewPr>
  <p:notesTextViewPr>
    <p:cViewPr>
      <p:scale>
        <a:sx n="3" d="2"/>
        <a:sy n="3" d="2"/>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5" Type="http://schemas.openxmlformats.org/officeDocument/2006/relationships/commentAuthors" Target="commentAuthors.xml"/><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handoutMaster" Target="handoutMasters/handoutMaster1.xml"/><Relationship Id="rId40" Type="http://schemas.openxmlformats.org/officeDocument/2006/relationships/slide" Target="slides/slide26.xml"/><Relationship Id="rId4" Type="http://schemas.openxmlformats.org/officeDocument/2006/relationships/slideMaster" Target="slideMasters/slideMaster3.xml"/><Relationship Id="rId39" Type="http://schemas.openxmlformats.org/officeDocument/2006/relationships/slide" Target="slides/slide25.xml"/><Relationship Id="rId38" Type="http://schemas.openxmlformats.org/officeDocument/2006/relationships/slide" Target="slides/slide24.xml"/><Relationship Id="rId37" Type="http://schemas.openxmlformats.org/officeDocument/2006/relationships/slide" Target="slides/slide23.xml"/><Relationship Id="rId36" Type="http://schemas.openxmlformats.org/officeDocument/2006/relationships/slide" Target="slides/slide22.xml"/><Relationship Id="rId35" Type="http://schemas.openxmlformats.org/officeDocument/2006/relationships/slide" Target="slides/slide21.xml"/><Relationship Id="rId34" Type="http://schemas.openxmlformats.org/officeDocument/2006/relationships/slide" Target="slides/slide20.xml"/><Relationship Id="rId33" Type="http://schemas.openxmlformats.org/officeDocument/2006/relationships/slide" Target="slides/slide19.xml"/><Relationship Id="rId32" Type="http://schemas.openxmlformats.org/officeDocument/2006/relationships/slide" Target="slides/slide18.xml"/><Relationship Id="rId31" Type="http://schemas.openxmlformats.org/officeDocument/2006/relationships/slide" Target="slides/slide17.xml"/><Relationship Id="rId30" Type="http://schemas.openxmlformats.org/officeDocument/2006/relationships/slide" Target="slides/slide16.xml"/><Relationship Id="rId3" Type="http://schemas.openxmlformats.org/officeDocument/2006/relationships/slideMaster" Target="slideMasters/slideMaster2.xml"/><Relationship Id="rId29" Type="http://schemas.openxmlformats.org/officeDocument/2006/relationships/slide" Target="slides/slide15.xml"/><Relationship Id="rId28" Type="http://schemas.openxmlformats.org/officeDocument/2006/relationships/slide" Target="slides/slide14.xml"/><Relationship Id="rId27" Type="http://schemas.openxmlformats.org/officeDocument/2006/relationships/slide" Target="slides/slide13.xml"/><Relationship Id="rId26" Type="http://schemas.openxmlformats.org/officeDocument/2006/relationships/slide" Target="slides/slide12.xml"/><Relationship Id="rId25" Type="http://schemas.openxmlformats.org/officeDocument/2006/relationships/slide" Target="slides/slide11.xml"/><Relationship Id="rId24" Type="http://schemas.openxmlformats.org/officeDocument/2006/relationships/slide" Target="slides/slide10.xml"/><Relationship Id="rId23" Type="http://schemas.openxmlformats.org/officeDocument/2006/relationships/slide" Target="slides/slide9.xml"/><Relationship Id="rId22" Type="http://schemas.openxmlformats.org/officeDocument/2006/relationships/slide" Target="slides/slide8.xml"/><Relationship Id="rId21" Type="http://schemas.openxmlformats.org/officeDocument/2006/relationships/slide" Target="slides/slide7.xml"/><Relationship Id="rId20" Type="http://schemas.openxmlformats.org/officeDocument/2006/relationships/slide" Target="slides/slide6.xml"/><Relationship Id="rId2" Type="http://schemas.openxmlformats.org/officeDocument/2006/relationships/theme" Target="theme/theme1.xml"/><Relationship Id="rId19" Type="http://schemas.openxmlformats.org/officeDocument/2006/relationships/slide" Target="slides/slide5.xml"/><Relationship Id="rId18" Type="http://schemas.openxmlformats.org/officeDocument/2006/relationships/slide" Target="slides/slide4.xml"/><Relationship Id="rId17" Type="http://schemas.openxmlformats.org/officeDocument/2006/relationships/slide" Target="slides/slide3.xml"/><Relationship Id="rId16" Type="http://schemas.openxmlformats.org/officeDocument/2006/relationships/slide" Target="slides/slide2.xml"/><Relationship Id="rId15" Type="http://schemas.openxmlformats.org/officeDocument/2006/relationships/notesMaster" Target="notesMasters/notesMaster1.xml"/><Relationship Id="rId14" Type="http://schemas.openxmlformats.org/officeDocument/2006/relationships/slide" Target="slides/slide1.xml"/><Relationship Id="rId13" Type="http://schemas.openxmlformats.org/officeDocument/2006/relationships/slideMaster" Target="slideMasters/slideMaster12.xml"/><Relationship Id="rId12" Type="http://schemas.openxmlformats.org/officeDocument/2006/relationships/slideMaster" Target="slideMasters/slideMaster1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CECC35F0-40B5-460D-A737-FC2ACF235663}" type="doc">
      <dgm:prSet loTypeId="urn:microsoft.com/office/officeart/2005/8/layout/vList3" loCatId="relationship" qsTypeId="urn:microsoft.com/office/officeart/2005/8/quickstyle/simple3" qsCatId="simple" csTypeId="urn:microsoft.com/office/officeart/2005/8/colors/colorful2" csCatId="accent1" phldr="1"/>
      <dgm:spPr/>
      <dgm:t>
        <a:bodyPr/>
        <a:p>
          <a:endParaRPr lang="zh-CN" altLang="en-US"/>
        </a:p>
      </dgm:t>
    </dgm:pt>
    <dgm:pt modelId="{E4931E8F-11B9-4A4A-B71C-F4F8CBF2A501}">
      <dgm:prSet phldrT="[Texte]" phldr="0" custT="1"/>
      <dgm:spPr/>
      <dgm:t>
        <a:bodyPr vert="horz" wrap="square"/>
        <a:p>
          <a:pPr algn="ctr">
            <a:lnSpc>
              <a:spcPct val="100000"/>
            </a:lnSpc>
            <a:spcBef>
              <a:spcPct val="0"/>
            </a:spcBef>
            <a:spcAft>
              <a:spcPct val="35000"/>
            </a:spcAft>
          </a:pPr>
          <a:r>
            <a:rPr lang="fr-FR" altLang="zh-CN" sz="2800" b="1">
              <a:latin typeface="Cambria" panose="02040503050406030204" charset="0"/>
              <a:cs typeface="Cambria" panose="02040503050406030204" charset="0"/>
              <a:sym typeface="+mn-ea"/>
            </a:rPr>
            <a:t>P</a:t>
          </a:r>
          <a:r>
            <a:rPr lang="fr-FR" altLang="zh-CN" sz="2800" b="1">
              <a:latin typeface="Cambria" panose="02040503050406030204" charset="0"/>
              <a:cs typeface="Cambria" panose="02040503050406030204" charset="0"/>
              <a:sym typeface="+mn-ea"/>
            </a:rPr>
            <a:t>artage des bénifices </a:t>
          </a:r>
          <a:r>
            <a:rPr lang="fr-FR" altLang="zh-CN" sz="2800" b="1">
              <a:latin typeface="Cambria" panose="02040503050406030204" charset="0"/>
              <a:cs typeface="Cambria" panose="02040503050406030204" charset="0"/>
              <a:sym typeface="+mn-ea"/>
            </a:rPr>
            <a:t>ou </a:t>
          </a:r>
          <a:r>
            <a:rPr lang="fr-FR" altLang="zh-CN" sz="2800" b="1">
              <a:latin typeface="Cambria" panose="02040503050406030204" charset="0"/>
              <a:cs typeface="Cambria" panose="02040503050406030204" charset="0"/>
              <a:sym typeface="+mn-ea"/>
            </a:rPr>
            <a:t>des pertes</a:t>
          </a:r>
          <a:r>
            <a:rPr lang="fr-FR" altLang="zh-CN" sz="2800" b="1">
              <a:latin typeface="Cambria" panose="02040503050406030204" charset="0"/>
              <a:cs typeface="Cambria" panose="02040503050406030204" charset="0"/>
              <a:sym typeface="+mn-ea"/>
            </a:rPr>
            <a:t/>
          </a:r>
          <a:endParaRPr lang="fr-FR" altLang="zh-CN" sz="2800" b="1">
            <a:latin typeface="Cambria" panose="02040503050406030204" charset="0"/>
            <a:cs typeface="Cambria" panose="02040503050406030204" charset="0"/>
            <a:sym typeface="+mn-ea"/>
          </a:endParaRPr>
        </a:p>
      </dgm:t>
    </dgm:pt>
    <dgm:pt modelId="{A8B9A657-6E7B-4ED3-AB00-98E9F913A785}" cxnId="{49EB07D8-D362-4C4F-B40B-2C86EC4F810F}" type="parTrans">
      <dgm:prSet/>
      <dgm:spPr/>
      <dgm:t>
        <a:bodyPr/>
        <a:p>
          <a:endParaRPr lang="zh-CN" altLang="en-US"/>
        </a:p>
      </dgm:t>
    </dgm:pt>
    <dgm:pt modelId="{18A58144-A08A-4AA2-87B4-A1B3BEF9B79D}" cxnId="{49EB07D8-D362-4C4F-B40B-2C86EC4F810F}" type="sibTrans">
      <dgm:prSet/>
      <dgm:spPr/>
      <dgm:t>
        <a:bodyPr/>
        <a:p>
          <a:endParaRPr lang="zh-CN" altLang="en-US"/>
        </a:p>
      </dgm:t>
    </dgm:pt>
    <dgm:pt modelId="{AFE464F3-48D2-4BC5-AFFD-3BE9AF289561}">
      <dgm:prSet phldr="0" custT="1"/>
      <dgm:spPr/>
      <dgm:t>
        <a:bodyPr vert="horz" wrap="square"/>
        <a:p>
          <a:pPr algn="l">
            <a:lnSpc>
              <a:spcPct val="100000"/>
            </a:lnSpc>
            <a:spcBef>
              <a:spcPct val="0"/>
            </a:spcBef>
            <a:spcAft>
              <a:spcPct val="15000"/>
            </a:spcAft>
          </a:pPr>
          <a:r>
            <a:rPr lang="fr-FR" altLang="zh-CN" sz="2800" b="1">
              <a:latin typeface="Cambria" panose="02040503050406030204" charset="0"/>
              <a:cs typeface="Cambria" panose="02040503050406030204" charset="0"/>
              <a:sym typeface="+mn-ea"/>
            </a:rPr>
            <a:t/>
          </a:r>
          <a:endParaRPr lang="fr-FR" altLang="zh-CN" sz="2800" b="1">
            <a:latin typeface="Cambria" panose="02040503050406030204" charset="0"/>
            <a:cs typeface="Cambria" panose="02040503050406030204" charset="0"/>
            <a:sym typeface="+mn-ea"/>
          </a:endParaRPr>
        </a:p>
      </dgm:t>
    </dgm:pt>
    <dgm:pt modelId="{3AA168F3-9238-432D-A2F9-198C58ACCA4E}" cxnId="{44C9B48C-BE3E-4AA6-A629-E6E99FEC97BD}" type="parTrans">
      <dgm:prSet/>
      <dgm:spPr/>
    </dgm:pt>
    <dgm:pt modelId="{7D28B024-3156-42A0-91CB-3A4D4F1AD26A}" cxnId="{44C9B48C-BE3E-4AA6-A629-E6E99FEC97BD}" type="sibTrans">
      <dgm:prSet/>
      <dgm:spPr/>
    </dgm:pt>
    <dgm:pt modelId="{79960B87-7DF5-405B-B1E7-426D43EB1A05}">
      <dgm:prSet phldr="0" custT="1"/>
      <dgm:spPr/>
      <dgm:t>
        <a:bodyPr vert="horz" wrap="square"/>
        <a:p>
          <a:pPr>
            <a:lnSpc>
              <a:spcPct val="100000"/>
            </a:lnSpc>
            <a:spcBef>
              <a:spcPct val="0"/>
            </a:spcBef>
            <a:spcAft>
              <a:spcPct val="35000"/>
            </a:spcAft>
          </a:pPr>
          <a:r>
            <a:rPr lang="fr-FR" altLang="en-US" sz="2800" b="1">
              <a:latin typeface="Cambria" panose="02040503050406030204" charset="0"/>
              <a:cs typeface="Cambria" panose="02040503050406030204" charset="0"/>
              <a:sym typeface="+mn-ea"/>
            </a:rPr>
            <a:t>Apport: Argent, Bien ou Travail</a:t>
          </a:r>
          <a:endParaRPr lang="fr-FR" altLang="en-US" sz="2800" b="1">
            <a:latin typeface="Cambria" panose="02040503050406030204" charset="0"/>
            <a:cs typeface="Cambria" panose="02040503050406030204" charset="0"/>
            <a:sym typeface="+mn-ea"/>
          </a:endParaRPr>
        </a:p>
      </dgm:t>
    </dgm:pt>
    <dgm:pt modelId="{47C9C583-4649-469F-962A-03F4E56B2988}" cxnId="{DB6CC200-507F-434B-91FD-39AB87523AB4}" type="parTrans">
      <dgm:prSet/>
      <dgm:spPr/>
    </dgm:pt>
    <dgm:pt modelId="{D593E0F7-59C6-48DD-B05B-BC43C565C6F6}" cxnId="{DB6CC200-507F-434B-91FD-39AB87523AB4}" type="sibTrans">
      <dgm:prSet/>
      <dgm:spPr/>
    </dgm:pt>
    <dgm:pt modelId="{3EF207E7-D516-4F22-A1D7-1F58DA60958D}" type="pres">
      <dgm:prSet presAssocID="{CECC35F0-40B5-460D-A737-FC2ACF235663}" presName="linearFlow" presStyleCnt="0">
        <dgm:presLayoutVars>
          <dgm:dir/>
          <dgm:resizeHandles val="exact"/>
        </dgm:presLayoutVars>
      </dgm:prSet>
      <dgm:spPr/>
    </dgm:pt>
    <dgm:pt modelId="{E3B4E12F-0F34-4E60-AA28-62D0616B67C2}" type="pres">
      <dgm:prSet presAssocID="{E4931E8F-11B9-4A4A-B71C-F4F8CBF2A501}" presName="composite" presStyleCnt="0"/>
      <dgm:spPr/>
    </dgm:pt>
    <dgm:pt modelId="{089944BD-496C-40A9-8CC5-7CC1BCA05197}" type="pres">
      <dgm:prSet presAssocID="{E4931E8F-11B9-4A4A-B71C-F4F8CBF2A501}" presName="imgShp" presStyleLbl="fgImgPlace1" presStyleIdx="0" presStyleCnt="2"/>
      <dgm:spPr/>
    </dgm:pt>
    <dgm:pt modelId="{FF701E5A-8173-40D8-A90E-3CC4EAA362A7}" type="pres">
      <dgm:prSet presAssocID="{E4931E8F-11B9-4A4A-B71C-F4F8CBF2A501}" presName="txShp" presStyleLbl="node1" presStyleIdx="0" presStyleCnt="2">
        <dgm:presLayoutVars>
          <dgm:bulletEnabled val="1"/>
        </dgm:presLayoutVars>
      </dgm:prSet>
      <dgm:spPr/>
    </dgm:pt>
    <dgm:pt modelId="{6FDFA7AD-2CC3-494B-8F8E-FF4B766E8EE4}" type="pres">
      <dgm:prSet presAssocID="{18A58144-A08A-4AA2-87B4-A1B3BEF9B79D}" presName="spacing" presStyleCnt="0"/>
      <dgm:spPr/>
    </dgm:pt>
    <dgm:pt modelId="{4F48F8EA-2F62-4A42-84E7-AA509F5AD5F0}" type="pres">
      <dgm:prSet presAssocID="{79960B87-7DF5-405B-B1E7-426D43EB1A05}" presName="composite" presStyleCnt="0"/>
      <dgm:spPr/>
    </dgm:pt>
    <dgm:pt modelId="{E5CE1CB4-5962-47F5-8540-90BBF334CFDE}" type="pres">
      <dgm:prSet presAssocID="{79960B87-7DF5-405B-B1E7-426D43EB1A05}" presName="imgShp" presStyleLbl="fgImgPlace1" presStyleIdx="1" presStyleCnt="2"/>
      <dgm:spPr/>
    </dgm:pt>
    <dgm:pt modelId="{16A074E0-B619-4AB8-8CFA-E7013EF7DB19}" type="pres">
      <dgm:prSet presAssocID="{79960B87-7DF5-405B-B1E7-426D43EB1A05}" presName="txShp" presStyleLbl="node1" presStyleIdx="1" presStyleCnt="2">
        <dgm:presLayoutVars>
          <dgm:bulletEnabled val="1"/>
        </dgm:presLayoutVars>
      </dgm:prSet>
      <dgm:spPr/>
    </dgm:pt>
  </dgm:ptLst>
  <dgm:cxnLst>
    <dgm:cxn modelId="{49EB07D8-D362-4C4F-B40B-2C86EC4F810F}" srcId="{CECC35F0-40B5-460D-A737-FC2ACF235663}" destId="{E4931E8F-11B9-4A4A-B71C-F4F8CBF2A501}" srcOrd="0" destOrd="0" parTransId="{A8B9A657-6E7B-4ED3-AB00-98E9F913A785}" sibTransId="{18A58144-A08A-4AA2-87B4-A1B3BEF9B79D}"/>
    <dgm:cxn modelId="{44C9B48C-BE3E-4AA6-A629-E6E99FEC97BD}" srcId="{E4931E8F-11B9-4A4A-B71C-F4F8CBF2A501}" destId="{AFE464F3-48D2-4BC5-AFFD-3BE9AF289561}" srcOrd="0" destOrd="0" parTransId="{3AA168F3-9238-432D-A2F9-198C58ACCA4E}" sibTransId="{7D28B024-3156-42A0-91CB-3A4D4F1AD26A}"/>
    <dgm:cxn modelId="{DB6CC200-507F-434B-91FD-39AB87523AB4}" srcId="{CECC35F0-40B5-460D-A737-FC2ACF235663}" destId="{79960B87-7DF5-405B-B1E7-426D43EB1A05}" srcOrd="1" destOrd="0" parTransId="{47C9C583-4649-469F-962A-03F4E56B2988}" sibTransId="{D593E0F7-59C6-48DD-B05B-BC43C565C6F6}"/>
    <dgm:cxn modelId="{F22B4CD7-7D96-4274-B09B-EFB31F14B7E5}" type="presOf" srcId="{CECC35F0-40B5-460D-A737-FC2ACF235663}" destId="{3EF207E7-D516-4F22-A1D7-1F58DA60958D}" srcOrd="0" destOrd="0" presId="urn:microsoft.com/office/officeart/2005/8/layout/vList3"/>
    <dgm:cxn modelId="{6AD07B79-EE7C-4DD7-BC91-78DD518C6C10}" type="presParOf" srcId="{3EF207E7-D516-4F22-A1D7-1F58DA60958D}" destId="{E3B4E12F-0F34-4E60-AA28-62D0616B67C2}" srcOrd="0" destOrd="0" presId="urn:microsoft.com/office/officeart/2005/8/layout/vList3"/>
    <dgm:cxn modelId="{02E4D6A1-1716-4C05-8178-536FE971B6A2}" type="presParOf" srcId="{E3B4E12F-0F34-4E60-AA28-62D0616B67C2}" destId="{089944BD-496C-40A9-8CC5-7CC1BCA05197}" srcOrd="0" destOrd="0" presId="urn:microsoft.com/office/officeart/2005/8/layout/vList3"/>
    <dgm:cxn modelId="{910AD033-86E2-47AE-B4CA-41BF458E4C22}" type="presParOf" srcId="{E3B4E12F-0F34-4E60-AA28-62D0616B67C2}" destId="{FF701E5A-8173-40D8-A90E-3CC4EAA362A7}" srcOrd="1" destOrd="0" presId="urn:microsoft.com/office/officeart/2005/8/layout/vList3"/>
    <dgm:cxn modelId="{89930D89-918C-49DA-A093-0074649B418E}" type="presOf" srcId="{E4931E8F-11B9-4A4A-B71C-F4F8CBF2A501}" destId="{FF701E5A-8173-40D8-A90E-3CC4EAA362A7}" srcOrd="0" destOrd="0" presId="urn:microsoft.com/office/officeart/2005/8/layout/vList3"/>
    <dgm:cxn modelId="{2F666357-FBB6-4D0B-93B5-7AB1AC4AB4BE}" type="presOf" srcId="{AFE464F3-48D2-4BC5-AFFD-3BE9AF289561}" destId="{FF701E5A-8173-40D8-A90E-3CC4EAA362A7}" srcOrd="0" destOrd="1" presId="urn:microsoft.com/office/officeart/2005/8/layout/vList3"/>
    <dgm:cxn modelId="{45832F6E-D499-4133-80A9-AC37CF2480B3}" type="presParOf" srcId="{3EF207E7-D516-4F22-A1D7-1F58DA60958D}" destId="{6FDFA7AD-2CC3-494B-8F8E-FF4B766E8EE4}" srcOrd="1" destOrd="0" presId="urn:microsoft.com/office/officeart/2005/8/layout/vList3"/>
    <dgm:cxn modelId="{104AB09C-1323-4E46-895D-60DED16F1480}" type="presOf" srcId="{18A58144-A08A-4AA2-87B4-A1B3BEF9B79D}" destId="{6FDFA7AD-2CC3-494B-8F8E-FF4B766E8EE4}" srcOrd="0" destOrd="0" presId="urn:microsoft.com/office/officeart/2005/8/layout/vList3"/>
    <dgm:cxn modelId="{78EC18CE-5B18-4CEA-A5D2-416FED11940D}" type="presParOf" srcId="{3EF207E7-D516-4F22-A1D7-1F58DA60958D}" destId="{4F48F8EA-2F62-4A42-84E7-AA509F5AD5F0}" srcOrd="2" destOrd="0" presId="urn:microsoft.com/office/officeart/2005/8/layout/vList3"/>
    <dgm:cxn modelId="{CE0B6617-3F39-40FC-95B5-33BE4D7BD638}" type="presParOf" srcId="{4F48F8EA-2F62-4A42-84E7-AA509F5AD5F0}" destId="{E5CE1CB4-5962-47F5-8540-90BBF334CFDE}" srcOrd="0" destOrd="2" presId="urn:microsoft.com/office/officeart/2005/8/layout/vList3"/>
    <dgm:cxn modelId="{6C5EDFAE-FF3D-4202-912B-7BD4950B41D4}" type="presParOf" srcId="{4F48F8EA-2F62-4A42-84E7-AA509F5AD5F0}" destId="{16A074E0-B619-4AB8-8CFA-E7013EF7DB19}" srcOrd="1" destOrd="2" presId="urn:microsoft.com/office/officeart/2005/8/layout/vList3"/>
    <dgm:cxn modelId="{52E9D23C-EDFC-4CDB-AB77-C3B74D4674E0}" type="presOf" srcId="{79960B87-7DF5-405B-B1E7-426D43EB1A05}" destId="{16A074E0-B619-4AB8-8CFA-E7013EF7DB19}" srcOrd="0"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35F7FA-1D5F-4B60-8689-4C8381B1CEDC}" type="doc">
      <dgm:prSet loTypeId="list" loCatId="list" qsTypeId="urn:microsoft.com/office/officeart/2005/8/quickstyle/simple1" qsCatId="simple" csTypeId="urn:microsoft.com/office/officeart/2005/8/colors/accent1_1" csCatId="accent1" phldr="1"/>
      <dgm:spPr/>
      <dgm:t>
        <a:bodyPr/>
        <a:p>
          <a:endParaRPr lang="zh-CN" altLang="en-US"/>
        </a:p>
      </dgm:t>
    </dgm:pt>
    <dgm:pt modelId="{EA9490CF-B859-4141-837A-1D4A6746AA49}">
      <dgm:prSet phldrT="[Texte]" phldr="0" custT="0"/>
      <dgm:spPr/>
      <dgm:t>
        <a:bodyPr vert="horz" wrap="square"/>
        <a:p>
          <a:pPr>
            <a:lnSpc>
              <a:spcPct val="100000"/>
            </a:lnSpc>
            <a:spcBef>
              <a:spcPct val="0"/>
            </a:spcBef>
            <a:spcAft>
              <a:spcPct val="35000"/>
            </a:spcAft>
          </a:pPr>
          <a:r>
            <a:rPr lang="fr-FR" altLang="zh-CN" b="1"/>
            <a:t>Responsabilité</a:t>
          </a:r>
          <a:r>
            <a:rPr lang="fr-FR" altLang="zh-CN" b="1"/>
            <a:t/>
          </a:r>
          <a:endParaRPr lang="fr-FR" altLang="zh-CN" b="1"/>
        </a:p>
      </dgm:t>
    </dgm:pt>
    <dgm:pt modelId="{182DCE9F-4626-4193-B2B4-0CCF25747DA8}" cxnId="{FA71B421-449A-4182-AF48-59C44D6CEB46}" type="parTrans">
      <dgm:prSet/>
      <dgm:spPr/>
      <dgm:t>
        <a:bodyPr/>
        <a:p>
          <a:endParaRPr lang="zh-CN" altLang="en-US"/>
        </a:p>
      </dgm:t>
    </dgm:pt>
    <dgm:pt modelId="{20E57596-7E32-460F-85A2-AA181D20A67B}" cxnId="{FA71B421-449A-4182-AF48-59C44D6CEB46}" type="sibTrans">
      <dgm:prSet/>
      <dgm:spPr/>
      <dgm:t>
        <a:bodyPr/>
        <a:p>
          <a:endParaRPr lang="zh-CN" altLang="en-US"/>
        </a:p>
      </dgm:t>
    </dgm:pt>
    <dgm:pt modelId="{E2F866C8-322C-47A7-B633-703C4112826F}">
      <dgm:prSet phldrT="[Texte]" phldr="0" custT="0"/>
      <dgm:spPr/>
      <dgm:t>
        <a:bodyPr vert="horz" wrap="square"/>
        <a:p>
          <a:pPr>
            <a:lnSpc>
              <a:spcPct val="100000"/>
            </a:lnSpc>
            <a:spcBef>
              <a:spcPct val="0"/>
            </a:spcBef>
            <a:spcAft>
              <a:spcPct val="20000"/>
            </a:spcAft>
          </a:pPr>
          <a:r>
            <a:rPr lang="fr-FR" altLang="zh-CN"/>
            <a:t>Limité aux apports. L</a:t>
          </a:r>
          <a:r>
            <a:rPr lang="fr-FR" altLang="zh-CN"/>
            <a:t>e patrimoine personnel est protégé.</a:t>
          </a:r>
          <a:endParaRPr lang="fr-FR" altLang="zh-CN"/>
        </a:p>
      </dgm:t>
    </dgm:pt>
    <dgm:pt modelId="{9E81CED7-86DC-4713-AF35-B4B8640352B8}" cxnId="{54CBD0B6-AE6B-4359-91BD-6B47C38E4974}" type="parTrans">
      <dgm:prSet/>
      <dgm:spPr/>
      <dgm:t>
        <a:bodyPr/>
        <a:p>
          <a:endParaRPr lang="zh-CN" altLang="en-US"/>
        </a:p>
      </dgm:t>
    </dgm:pt>
    <dgm:pt modelId="{B29B00E5-D3BA-4D5C-890D-999070FEB1C1}" cxnId="{54CBD0B6-AE6B-4359-91BD-6B47C38E4974}" type="sibTrans">
      <dgm:prSet/>
      <dgm:spPr/>
      <dgm:t>
        <a:bodyPr/>
        <a:p>
          <a:endParaRPr lang="zh-CN" altLang="en-US"/>
        </a:p>
      </dgm:t>
    </dgm:pt>
    <dgm:pt modelId="{694CA7C6-15F6-4B47-8E24-FE5C56E26217}">
      <dgm:prSet phldrT="[Texte]" phldr="0" custT="0"/>
      <dgm:spPr/>
      <dgm:t>
        <a:bodyPr vert="horz" wrap="square"/>
        <a:p>
          <a:pPr>
            <a:lnSpc>
              <a:spcPct val="100000"/>
            </a:lnSpc>
            <a:spcBef>
              <a:spcPct val="0"/>
            </a:spcBef>
            <a:spcAft>
              <a:spcPct val="35000"/>
            </a:spcAft>
          </a:pPr>
          <a:r>
            <a:rPr lang="fr-FR" altLang="zh-CN" b="1"/>
            <a:t>Gestion</a:t>
          </a:r>
          <a:r>
            <a:rPr lang="fr-FR" altLang="zh-CN" b="1"/>
            <a:t/>
          </a:r>
          <a:endParaRPr lang="fr-FR" altLang="zh-CN" b="1"/>
        </a:p>
      </dgm:t>
    </dgm:pt>
    <dgm:pt modelId="{DD6AD0C1-F31D-45FC-B3EE-30CC8DA6BB12}" cxnId="{B1ACE52F-A284-43EF-9A12-068D648BE270}" type="parTrans">
      <dgm:prSet/>
      <dgm:spPr/>
      <dgm:t>
        <a:bodyPr/>
        <a:p>
          <a:endParaRPr lang="zh-CN" altLang="en-US"/>
        </a:p>
      </dgm:t>
    </dgm:pt>
    <dgm:pt modelId="{2479F4EA-2543-4E1B-9F8F-C548098DF679}" cxnId="{B1ACE52F-A284-43EF-9A12-068D648BE270}" type="sibTrans">
      <dgm:prSet/>
      <dgm:spPr/>
      <dgm:t>
        <a:bodyPr/>
        <a:p>
          <a:endParaRPr lang="zh-CN" altLang="en-US"/>
        </a:p>
      </dgm:t>
    </dgm:pt>
    <dgm:pt modelId="{5BDF3335-0B07-4A07-85F7-BEF0E4DD57D4}">
      <dgm:prSet phldrT="[Texte]" phldr="0" custT="0"/>
      <dgm:spPr/>
      <dgm:t>
        <a:bodyPr vert="horz" wrap="square"/>
        <a:p>
          <a:pPr>
            <a:lnSpc>
              <a:spcPct val="100000"/>
            </a:lnSpc>
            <a:spcBef>
              <a:spcPct val="0"/>
            </a:spcBef>
            <a:spcAft>
              <a:spcPct val="20000"/>
            </a:spcAft>
          </a:pPr>
          <a:r>
            <a:rPr lang="fr-FR" altLang="zh-CN"/>
            <a:t>Un ou plusieurs gérants</a:t>
          </a:r>
          <a:r>
            <a:rPr lang="zh-CN" altLang="en-US"/>
            <a:t/>
          </a:r>
          <a:endParaRPr lang="zh-CN" altLang="en-US"/>
        </a:p>
      </dgm:t>
    </dgm:pt>
    <dgm:pt modelId="{3D8C5A5F-5449-40E0-9968-B2A24CD48D59}" cxnId="{31454BF6-43D5-457A-ABBF-D24ED98AB327}" type="parTrans">
      <dgm:prSet/>
      <dgm:spPr/>
      <dgm:t>
        <a:bodyPr/>
        <a:p>
          <a:endParaRPr lang="zh-CN" altLang="en-US"/>
        </a:p>
      </dgm:t>
    </dgm:pt>
    <dgm:pt modelId="{C3EB0B90-7374-4F49-877F-E5A518A11115}" cxnId="{31454BF6-43D5-457A-ABBF-D24ED98AB327}" type="sibTrans">
      <dgm:prSet/>
      <dgm:spPr/>
      <dgm:t>
        <a:bodyPr/>
        <a:p>
          <a:endParaRPr lang="zh-CN" altLang="en-US"/>
        </a:p>
      </dgm:t>
    </dgm:pt>
    <dgm:pt modelId="{489D9468-64C4-4122-A418-AE8402AD63A1}">
      <dgm:prSet phldr="0" custT="0"/>
      <dgm:spPr/>
      <dgm:t>
        <a:bodyPr vert="horz" wrap="square"/>
        <a:p>
          <a:pPr>
            <a:lnSpc>
              <a:spcPct val="100000"/>
            </a:lnSpc>
            <a:spcBef>
              <a:spcPct val="0"/>
            </a:spcBef>
            <a:spcAft>
              <a:spcPct val="35000"/>
            </a:spcAft>
          </a:pPr>
          <a:r>
            <a:rPr lang="fr-FR" b="1"/>
            <a:t>Capital </a:t>
          </a:r>
          <a:r>
            <a:rPr lang="fr-FR" b="1"/>
            <a:t>social</a:t>
          </a:r>
          <a:r>
            <a:rPr lang="fr-FR" b="1"/>
            <a:t/>
          </a:r>
          <a:endParaRPr lang="fr-FR" b="1"/>
        </a:p>
      </dgm:t>
    </dgm:pt>
    <dgm:pt modelId="{BBCFEEFB-3E1C-4724-A7BE-CA84510A9125}" cxnId="{4EB87B0D-E9FC-4BB2-8474-EAFE01CF9766}" type="parTrans">
      <dgm:prSet/>
      <dgm:spPr/>
    </dgm:pt>
    <dgm:pt modelId="{1E7787E5-143D-4B3D-8A1F-A2FA72267668}" cxnId="{4EB87B0D-E9FC-4BB2-8474-EAFE01CF9766}" type="sibTrans">
      <dgm:prSet/>
      <dgm:spPr/>
    </dgm:pt>
    <dgm:pt modelId="{28086447-7960-4CE0-BF58-FDEBDADAF57F}">
      <dgm:prSet phldr="0" custT="0"/>
      <dgm:spPr/>
      <dgm:t>
        <a:bodyPr vert="horz" wrap="square"/>
        <a:p>
          <a:pPr>
            <a:lnSpc>
              <a:spcPct val="100000"/>
            </a:lnSpc>
            <a:spcBef>
              <a:spcPct val="0"/>
            </a:spcBef>
            <a:spcAft>
              <a:spcPct val="20000"/>
            </a:spcAft>
          </a:pPr>
          <a:r>
            <a:rPr lang="fr-FR"/>
            <a:t>Libre / Symbolique</a:t>
          </a:r>
          <a:endParaRPr lang="fr-FR"/>
        </a:p>
      </dgm:t>
    </dgm:pt>
    <dgm:pt modelId="{EC524078-8ABB-440B-A954-F50EEBCF3C7F}" cxnId="{2A1E3653-9505-42E6-8541-255CE855608A}" type="parTrans">
      <dgm:prSet/>
      <dgm:spPr/>
    </dgm:pt>
    <dgm:pt modelId="{5980B7BC-8257-4DE0-8C3B-3D1A1C5D943A}" cxnId="{2A1E3653-9505-42E6-8541-255CE855608A}" type="sibTrans">
      <dgm:prSet/>
      <dgm:spPr/>
    </dgm:pt>
    <dgm:pt modelId="{7EBC2B5E-0208-4570-99BE-61F14D8CFDE7}" type="pres">
      <dgm:prSet presAssocID="{4935F7FA-1D5F-4B60-8689-4C8381B1CEDC}" presName="linear" presStyleCnt="0">
        <dgm:presLayoutVars>
          <dgm:animLvl val="lvl"/>
          <dgm:resizeHandles val="exact"/>
        </dgm:presLayoutVars>
      </dgm:prSet>
      <dgm:spPr/>
    </dgm:pt>
    <dgm:pt modelId="{3E62794C-1607-4733-ADCA-906674A22343}" type="pres">
      <dgm:prSet presAssocID="{EA9490CF-B859-4141-837A-1D4A6746AA49}" presName="parentText" presStyleLbl="node1" presStyleIdx="0" presStyleCnt="3">
        <dgm:presLayoutVars>
          <dgm:chMax val="0"/>
          <dgm:bulletEnabled val="1"/>
        </dgm:presLayoutVars>
      </dgm:prSet>
      <dgm:spPr/>
    </dgm:pt>
    <dgm:pt modelId="{3B57A0D3-8728-40A5-B79E-F7D5C3A120C7}" type="pres">
      <dgm:prSet presAssocID="{EA9490CF-B859-4141-837A-1D4A6746AA49}" presName="childText" presStyleLbl="revTx" presStyleIdx="0" presStyleCnt="3">
        <dgm:presLayoutVars>
          <dgm:bulletEnabled val="1"/>
        </dgm:presLayoutVars>
      </dgm:prSet>
      <dgm:spPr/>
    </dgm:pt>
    <dgm:pt modelId="{16F3467F-589A-42D1-9134-3E95797766A2}" type="pres">
      <dgm:prSet presAssocID="{694CA7C6-15F6-4B47-8E24-FE5C56E26217}" presName="parentText" presStyleLbl="node1" presStyleIdx="1" presStyleCnt="3">
        <dgm:presLayoutVars>
          <dgm:chMax val="0"/>
          <dgm:bulletEnabled val="1"/>
        </dgm:presLayoutVars>
      </dgm:prSet>
      <dgm:spPr/>
    </dgm:pt>
    <dgm:pt modelId="{50C6C0C8-D2B1-4ACB-B170-96A2C2FB0436}" type="pres">
      <dgm:prSet presAssocID="{694CA7C6-15F6-4B47-8E24-FE5C56E26217}" presName="childText" presStyleLbl="revTx" presStyleIdx="1" presStyleCnt="3">
        <dgm:presLayoutVars>
          <dgm:bulletEnabled val="1"/>
        </dgm:presLayoutVars>
      </dgm:prSet>
      <dgm:spPr/>
    </dgm:pt>
    <dgm:pt modelId="{67749EFB-56AF-4618-B5AB-B58016D77DBA}" type="pres">
      <dgm:prSet presAssocID="{489D9468-64C4-4122-A418-AE8402AD63A1}" presName="parentText" presStyleLbl="node1" presStyleIdx="2" presStyleCnt="3">
        <dgm:presLayoutVars>
          <dgm:chMax val="0"/>
          <dgm:bulletEnabled val="1"/>
        </dgm:presLayoutVars>
      </dgm:prSet>
      <dgm:spPr/>
    </dgm:pt>
    <dgm:pt modelId="{660CC6DA-E142-4DF7-B9E5-30ACE67FF2D2}" type="pres">
      <dgm:prSet presAssocID="{489D9468-64C4-4122-A418-AE8402AD63A1}" presName="childText" presStyleLbl="revTx" presStyleIdx="2" presStyleCnt="3">
        <dgm:presLayoutVars>
          <dgm:bulletEnabled val="1"/>
        </dgm:presLayoutVars>
      </dgm:prSet>
      <dgm:spPr/>
    </dgm:pt>
  </dgm:ptLst>
  <dgm:cxnLst>
    <dgm:cxn modelId="{FA71B421-449A-4182-AF48-59C44D6CEB46}" srcId="{4935F7FA-1D5F-4B60-8689-4C8381B1CEDC}" destId="{EA9490CF-B859-4141-837A-1D4A6746AA49}" srcOrd="0" destOrd="0" parTransId="{182DCE9F-4626-4193-B2B4-0CCF25747DA8}" sibTransId="{20E57596-7E32-460F-85A2-AA181D20A67B}"/>
    <dgm:cxn modelId="{54CBD0B6-AE6B-4359-91BD-6B47C38E4974}" srcId="{EA9490CF-B859-4141-837A-1D4A6746AA49}" destId="{E2F866C8-322C-47A7-B633-703C4112826F}" srcOrd="0" destOrd="0" parTransId="{9E81CED7-86DC-4713-AF35-B4B8640352B8}" sibTransId="{B29B00E5-D3BA-4D5C-890D-999070FEB1C1}"/>
    <dgm:cxn modelId="{B1ACE52F-A284-43EF-9A12-068D648BE270}" srcId="{4935F7FA-1D5F-4B60-8689-4C8381B1CEDC}" destId="{694CA7C6-15F6-4B47-8E24-FE5C56E26217}" srcOrd="1" destOrd="0" parTransId="{DD6AD0C1-F31D-45FC-B3EE-30CC8DA6BB12}" sibTransId="{2479F4EA-2543-4E1B-9F8F-C548098DF679}"/>
    <dgm:cxn modelId="{31454BF6-43D5-457A-ABBF-D24ED98AB327}" srcId="{694CA7C6-15F6-4B47-8E24-FE5C56E26217}" destId="{5BDF3335-0B07-4A07-85F7-BEF0E4DD57D4}" srcOrd="0" destOrd="1" parTransId="{3D8C5A5F-5449-40E0-9968-B2A24CD48D59}" sibTransId="{C3EB0B90-7374-4F49-877F-E5A518A11115}"/>
    <dgm:cxn modelId="{4EB87B0D-E9FC-4BB2-8474-EAFE01CF9766}" srcId="{4935F7FA-1D5F-4B60-8689-4C8381B1CEDC}" destId="{489D9468-64C4-4122-A418-AE8402AD63A1}" srcOrd="2" destOrd="0" parTransId="{BBCFEEFB-3E1C-4724-A7BE-CA84510A9125}" sibTransId="{1E7787E5-143D-4B3D-8A1F-A2FA72267668}"/>
    <dgm:cxn modelId="{2A1E3653-9505-42E6-8541-255CE855608A}" srcId="{489D9468-64C4-4122-A418-AE8402AD63A1}" destId="{28086447-7960-4CE0-BF58-FDEBDADAF57F}" srcOrd="0" destOrd="2" parTransId="{EC524078-8ABB-440B-A954-F50EEBCF3C7F}" sibTransId="{5980B7BC-8257-4DE0-8C3B-3D1A1C5D943A}"/>
    <dgm:cxn modelId="{8E665039-D39B-4225-9282-2FD79E42C30A}" type="presOf" srcId="{4935F7FA-1D5F-4B60-8689-4C8381B1CEDC}" destId="{7EBC2B5E-0208-4570-99BE-61F14D8CFDE7}" srcOrd="0" destOrd="0" presId="urn:microsoft.com/office/officeart/2005/8/layout/vList2"/>
    <dgm:cxn modelId="{67DBE1DC-9488-4334-831F-62FACFF90F23}" type="presParOf" srcId="{7EBC2B5E-0208-4570-99BE-61F14D8CFDE7}" destId="{3E62794C-1607-4733-ADCA-906674A22343}" srcOrd="0" destOrd="0" presId="urn:microsoft.com/office/officeart/2005/8/layout/vList2"/>
    <dgm:cxn modelId="{ECCF7A49-3329-48BD-AD66-E2BF5CF7A883}" type="presOf" srcId="{EA9490CF-B859-4141-837A-1D4A6746AA49}" destId="{3E62794C-1607-4733-ADCA-906674A22343}" srcOrd="0" destOrd="0" presId="urn:microsoft.com/office/officeart/2005/8/layout/vList2"/>
    <dgm:cxn modelId="{7790708B-3F90-453E-AA12-7113B5906DEF}" type="presParOf" srcId="{7EBC2B5E-0208-4570-99BE-61F14D8CFDE7}" destId="{3B57A0D3-8728-40A5-B79E-F7D5C3A120C7}" srcOrd="1" destOrd="0" presId="urn:microsoft.com/office/officeart/2005/8/layout/vList2"/>
    <dgm:cxn modelId="{9515285B-DB4E-4275-BEB9-DFA62E783D6D}" type="presOf" srcId="{E2F866C8-322C-47A7-B633-703C4112826F}" destId="{3B57A0D3-8728-40A5-B79E-F7D5C3A120C7}" srcOrd="0" destOrd="0" presId="urn:microsoft.com/office/officeart/2005/8/layout/vList2"/>
    <dgm:cxn modelId="{933E8464-02C5-47A9-A03D-15B7F5EFBDC1}" type="presParOf" srcId="{7EBC2B5E-0208-4570-99BE-61F14D8CFDE7}" destId="{16F3467F-589A-42D1-9134-3E95797766A2}" srcOrd="2" destOrd="0" presId="urn:microsoft.com/office/officeart/2005/8/layout/vList2"/>
    <dgm:cxn modelId="{1350BCC5-D881-4D2B-906D-063E1B74B803}" type="presOf" srcId="{694CA7C6-15F6-4B47-8E24-FE5C56E26217}" destId="{16F3467F-589A-42D1-9134-3E95797766A2}" srcOrd="0" destOrd="0" presId="urn:microsoft.com/office/officeart/2005/8/layout/vList2"/>
    <dgm:cxn modelId="{6B6714B4-39EF-41F5-99BC-FC5273E71F78}" type="presParOf" srcId="{7EBC2B5E-0208-4570-99BE-61F14D8CFDE7}" destId="{50C6C0C8-D2B1-4ACB-B170-96A2C2FB0436}" srcOrd="3" destOrd="0" presId="urn:microsoft.com/office/officeart/2005/8/layout/vList2"/>
    <dgm:cxn modelId="{71AFA1F1-B532-42C4-B369-8B92F7900908}" type="presOf" srcId="{5BDF3335-0B07-4A07-85F7-BEF0E4DD57D4}" destId="{50C6C0C8-D2B1-4ACB-B170-96A2C2FB0436}" srcOrd="0" destOrd="0" presId="urn:microsoft.com/office/officeart/2005/8/layout/vList2"/>
    <dgm:cxn modelId="{B35784BC-72D8-4BB5-A5AE-71E9164FBA1A}" type="presParOf" srcId="{7EBC2B5E-0208-4570-99BE-61F14D8CFDE7}" destId="{67749EFB-56AF-4618-B5AB-B58016D77DBA}" srcOrd="4" destOrd="0" presId="urn:microsoft.com/office/officeart/2005/8/layout/vList2"/>
    <dgm:cxn modelId="{3F13D867-D7FD-4AF7-B568-E6ACE41B8AD5}" type="presOf" srcId="{489D9468-64C4-4122-A418-AE8402AD63A1}" destId="{67749EFB-56AF-4618-B5AB-B58016D77DBA}" srcOrd="0" destOrd="0" presId="urn:microsoft.com/office/officeart/2005/8/layout/vList2"/>
    <dgm:cxn modelId="{92A7FD93-FAF7-4AC6-9486-95D52FC1BDDE}" type="presParOf" srcId="{7EBC2B5E-0208-4570-99BE-61F14D8CFDE7}" destId="{660CC6DA-E142-4DF7-B9E5-30ACE67FF2D2}" srcOrd="5" destOrd="0" presId="urn:microsoft.com/office/officeart/2005/8/layout/vList2"/>
    <dgm:cxn modelId="{D21EC676-8ACF-46D4-87B9-D123800CB198}" type="presOf" srcId="{28086447-7960-4CE0-BF58-FDEBDADAF57F}" destId="{660CC6DA-E142-4DF7-B9E5-30ACE67FF2D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er 1"/>
      <dsp:cNvGrpSpPr/>
    </dsp:nvGrpSpPr>
    <dsp:grpSpPr>
      <a:xfrm>
        <a:off x="0" y="0"/>
        <a:ext cx="12409805" cy="2052955"/>
        <a:chOff x="0" y="0"/>
        <a:chExt cx="12409805" cy="2052955"/>
      </a:xfrm>
    </dsp:grpSpPr>
    <dsp:sp modelId="{FF701E5A-8173-40D8-A90E-3CC4EAA362A7}">
      <dsp:nvSpPr>
        <dsp:cNvPr id="6" name="Pentagone 5"/>
        <dsp:cNvSpPr/>
      </dsp:nvSpPr>
      <dsp:spPr bwMode="white">
        <a:xfrm rot="10800000">
          <a:off x="2306748" y="0"/>
          <a:ext cx="8252520" cy="912424"/>
        </a:xfrm>
        <a:prstGeom prst="homePlate">
          <a:avLst/>
        </a:prstGeom>
        <a:sp3d prstMaterial="dkEdge">
          <a:bevelT w="8200" h="38100"/>
        </a:sp3d>
      </dsp:spPr>
      <dsp:style>
        <a:lnRef idx="0">
          <a:schemeClr val="lt1"/>
        </a:lnRef>
        <a:fillRef idx="2">
          <a:schemeClr val="accent2">
            <a:hueOff val="0"/>
            <a:satOff val="0"/>
            <a:lumOff val="0"/>
            <a:alpha val="100000"/>
          </a:schemeClr>
        </a:fillRef>
        <a:effectRef idx="1">
          <a:scrgbClr r="0" g="0" b="0"/>
        </a:effectRef>
        <a:fontRef idx="minor">
          <a:schemeClr val="dk1"/>
        </a:fontRef>
      </dsp:style>
      <dsp:txBody>
        <a:bodyPr rot="10800000" vert="horz" wrap="square" lIns="402353" tIns="106680" rIns="199136" bIns="106680" anchor="t"/>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gn="ctr">
            <a:lnSpc>
              <a:spcPct val="100000"/>
            </a:lnSpc>
            <a:spcBef>
              <a:spcPct val="0"/>
            </a:spcBef>
            <a:spcAft>
              <a:spcPct val="35000"/>
            </a:spcAft>
          </a:pPr>
          <a:r>
            <a:rPr lang="fr-FR" altLang="zh-CN" sz="2800" b="1">
              <a:latin typeface="Cambria" panose="02040503050406030204" charset="0"/>
              <a:cs typeface="Cambria" panose="02040503050406030204" charset="0"/>
              <a:sym typeface="+mn-ea"/>
            </a:rPr>
            <a:t>P</a:t>
          </a:r>
          <a:r>
            <a:rPr lang="fr-FR" altLang="zh-CN" sz="2800" b="1">
              <a:latin typeface="Cambria" panose="02040503050406030204" charset="0"/>
              <a:cs typeface="Cambria" panose="02040503050406030204" charset="0"/>
              <a:sym typeface="+mn-ea"/>
            </a:rPr>
            <a:t>artage des bénifices </a:t>
          </a:r>
          <a:r>
            <a:rPr lang="fr-FR" altLang="zh-CN" sz="2800" b="1">
              <a:latin typeface="Cambria" panose="02040503050406030204" charset="0"/>
              <a:cs typeface="Cambria" panose="02040503050406030204" charset="0"/>
              <a:sym typeface="+mn-ea"/>
            </a:rPr>
            <a:t>ou </a:t>
          </a:r>
          <a:r>
            <a:rPr lang="fr-FR" altLang="zh-CN" sz="2800" b="1">
              <a:latin typeface="Cambria" panose="02040503050406030204" charset="0"/>
              <a:cs typeface="Cambria" panose="02040503050406030204" charset="0"/>
              <a:sym typeface="+mn-ea"/>
            </a:rPr>
            <a:t>des pertes</a:t>
          </a:r>
          <a:endParaRPr lang="fr-FR" altLang="zh-CN" sz="2800" b="1">
            <a:latin typeface="Cambria" panose="02040503050406030204" charset="0"/>
            <a:cs typeface="Cambria" panose="02040503050406030204" charset="0"/>
            <a:sym typeface="+mn-ea"/>
          </a:endParaRPr>
        </a:p>
        <a:p>
          <a:pPr marL="285750" lvl="1" indent="-285750" algn="l">
            <a:lnSpc>
              <a:spcPct val="100000"/>
            </a:lnSpc>
            <a:spcBef>
              <a:spcPct val="0"/>
            </a:spcBef>
            <a:spcAft>
              <a:spcPct val="15000"/>
            </a:spcAft>
            <a:buChar char="•"/>
          </a:pPr>
          <a:endParaRPr lang="fr-FR" altLang="zh-CN" sz="2800" b="1">
            <a:latin typeface="Cambria" panose="02040503050406030204" charset="0"/>
            <a:cs typeface="Cambria" panose="02040503050406030204" charset="0"/>
            <a:sym typeface="+mn-ea"/>
          </a:endParaRPr>
        </a:p>
      </dsp:txBody>
      <dsp:txXfrm rot="10800000">
        <a:off x="2306748" y="0"/>
        <a:ext cx="8252520" cy="912424"/>
      </dsp:txXfrm>
    </dsp:sp>
    <dsp:sp modelId="{089944BD-496C-40A9-8CC5-7CC1BCA05197}">
      <dsp:nvSpPr>
        <dsp:cNvPr id="5" name="Ellipse 4"/>
        <dsp:cNvSpPr/>
      </dsp:nvSpPr>
      <dsp:spPr bwMode="white">
        <a:xfrm>
          <a:off x="1850536" y="0"/>
          <a:ext cx="912424" cy="912424"/>
        </a:xfrm>
        <a:prstGeom prst="ellipse">
          <a:avLst/>
        </a:prstGeom>
      </dsp:spPr>
      <dsp:style>
        <a:lnRef idx="1">
          <a:schemeClr val="lt1"/>
        </a:lnRef>
        <a:fillRef idx="1">
          <a:schemeClr val="accent2">
            <a:tint val="50000"/>
            <a:hueOff val="0"/>
            <a:satOff val="0"/>
            <a:lumOff val="0"/>
            <a:alpha val="100000"/>
          </a:schemeClr>
        </a:fillRef>
        <a:effectRef idx="1">
          <a:scrgbClr r="0" g="0" b="0"/>
        </a:effectRef>
        <a:fontRef idx="minor"/>
      </dsp:style>
      <dsp:txXfrm>
        <a:off x="1850536" y="0"/>
        <a:ext cx="912424" cy="912424"/>
      </dsp:txXfrm>
    </dsp:sp>
    <dsp:sp modelId="{16A074E0-B619-4AB8-8CFA-E7013EF7DB19}">
      <dsp:nvSpPr>
        <dsp:cNvPr id="8" name="Pentagone 7"/>
        <dsp:cNvSpPr/>
      </dsp:nvSpPr>
      <dsp:spPr bwMode="white">
        <a:xfrm rot="10800000">
          <a:off x="2306748" y="1140531"/>
          <a:ext cx="8252520" cy="912424"/>
        </a:xfrm>
        <a:prstGeom prst="homePlate">
          <a:avLst/>
        </a:prstGeom>
        <a:sp3d prstMaterial="dkEdge">
          <a:bevelT w="8200" h="38100"/>
        </a:sp3d>
      </dsp:spPr>
      <dsp:style>
        <a:lnRef idx="0">
          <a:schemeClr val="lt1"/>
        </a:lnRef>
        <a:fillRef idx="2">
          <a:schemeClr val="accent2">
            <a:hueOff val="2340000"/>
            <a:satOff val="-10195"/>
            <a:lumOff val="784"/>
            <a:alpha val="100000"/>
          </a:schemeClr>
        </a:fillRef>
        <a:effectRef idx="1">
          <a:scrgbClr r="0" g="0" b="0"/>
        </a:effectRef>
        <a:fontRef idx="minor">
          <a:schemeClr val="dk1"/>
        </a:fontRef>
      </dsp:style>
      <dsp:txBody>
        <a:bodyPr rot="10800000" vert="horz" wrap="square" lIns="402353" tIns="106680" rIns="199136" bIns="1066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fr-FR" altLang="en-US" sz="2800" b="1">
              <a:latin typeface="Cambria" panose="02040503050406030204" charset="0"/>
              <a:cs typeface="Cambria" panose="02040503050406030204" charset="0"/>
              <a:sym typeface="+mn-ea"/>
            </a:rPr>
            <a:t>Apport: Argent, Bien ou Travail</a:t>
          </a:r>
          <a:endParaRPr lang="fr-FR" altLang="en-US" sz="2800" b="1">
            <a:latin typeface="Cambria" panose="02040503050406030204" charset="0"/>
            <a:cs typeface="Cambria" panose="02040503050406030204" charset="0"/>
            <a:sym typeface="+mn-ea"/>
          </a:endParaRPr>
        </a:p>
      </dsp:txBody>
      <dsp:txXfrm rot="10800000">
        <a:off x="2306748" y="1140531"/>
        <a:ext cx="8252520" cy="912424"/>
      </dsp:txXfrm>
    </dsp:sp>
    <dsp:sp modelId="{E5CE1CB4-5962-47F5-8540-90BBF334CFDE}">
      <dsp:nvSpPr>
        <dsp:cNvPr id="7" name="Ellipse 6"/>
        <dsp:cNvSpPr/>
      </dsp:nvSpPr>
      <dsp:spPr bwMode="white">
        <a:xfrm>
          <a:off x="1850536" y="1140531"/>
          <a:ext cx="912424" cy="912424"/>
        </a:xfrm>
        <a:prstGeom prst="ellipse">
          <a:avLst/>
        </a:prstGeom>
      </dsp:spPr>
      <dsp:style>
        <a:lnRef idx="1">
          <a:schemeClr val="lt1"/>
        </a:lnRef>
        <a:fillRef idx="1">
          <a:schemeClr val="accent2">
            <a:tint val="50000"/>
            <a:hueOff val="1680000"/>
            <a:satOff val="-9019"/>
            <a:lumOff val="0"/>
            <a:alpha val="100000"/>
          </a:schemeClr>
        </a:fillRef>
        <a:effectRef idx="1">
          <a:scrgbClr r="0" g="0" b="0"/>
        </a:effectRef>
        <a:fontRef idx="minor"/>
      </dsp:style>
      <dsp:txXfrm>
        <a:off x="1850536" y="1140531"/>
        <a:ext cx="912424" cy="912424"/>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er 1"/>
      <dsp:cNvGrpSpPr/>
    </dsp:nvGrpSpPr>
    <dsp:grpSpPr>
      <a:xfrm>
        <a:off x="0" y="0"/>
        <a:ext cx="6242050" cy="3746500"/>
        <a:chOff x="0" y="0"/>
        <a:chExt cx="6242050" cy="3746500"/>
      </a:xfrm>
    </dsp:grpSpPr>
    <dsp:sp modelId="{3E62794C-1607-4733-ADCA-906674A22343}">
      <dsp:nvSpPr>
        <dsp:cNvPr id="3" name="Rectangle à coins arrondi 2"/>
        <dsp:cNvSpPr/>
      </dsp:nvSpPr>
      <dsp:spPr bwMode="white">
        <a:xfrm>
          <a:off x="0" y="5398"/>
          <a:ext cx="6242050" cy="729615"/>
        </a:xfrm>
        <a:prstGeom prst="roundRect">
          <a:avLst/>
        </a:prstGeom>
      </dsp:spPr>
      <dsp:style>
        <a:lnRef idx="2">
          <a:schemeClr val="accent1">
            <a:shade val="80000"/>
          </a:schemeClr>
        </a:lnRef>
        <a:fillRef idx="1">
          <a:schemeClr val="lt1"/>
        </a:fillRef>
        <a:effectRef idx="0">
          <a:scrgbClr r="0" g="0" b="0"/>
        </a:effectRef>
        <a:fontRef idx="minor">
          <a:schemeClr val="lt1"/>
        </a:fontRef>
      </dsp:style>
      <dsp:txBody>
        <a:bodyPr vert="horz" wrap="square" lIns="95250" tIns="95250" rIns="95250" bIns="95250" anchor="ctr"/>
        <a:lstStyle>
          <a:lvl1pPr algn="l">
            <a:defRPr sz="2500"/>
          </a:lvl1pPr>
          <a:lvl2pPr marL="171450" indent="-171450" algn="l">
            <a:defRPr sz="1900"/>
          </a:lvl2pPr>
          <a:lvl3pPr marL="342900" indent="-171450" algn="l">
            <a:defRPr sz="1900"/>
          </a:lvl3pPr>
          <a:lvl4pPr marL="514350" indent="-171450" algn="l">
            <a:defRPr sz="1900"/>
          </a:lvl4pPr>
          <a:lvl5pPr marL="685800" indent="-171450" algn="l">
            <a:defRPr sz="1900"/>
          </a:lvl5pPr>
          <a:lvl6pPr marL="857250" indent="-171450" algn="l">
            <a:defRPr sz="1900"/>
          </a:lvl6pPr>
          <a:lvl7pPr marL="1028700" indent="-171450" algn="l">
            <a:defRPr sz="1900"/>
          </a:lvl7pPr>
          <a:lvl8pPr marL="1200150" indent="-171450" algn="l">
            <a:defRPr sz="1900"/>
          </a:lvl8pPr>
          <a:lvl9pPr marL="1371600" indent="-171450" algn="l">
            <a:defRPr sz="1900"/>
          </a:lvl9pPr>
        </a:lstStyle>
        <a:p>
          <a:pPr lvl="0">
            <a:lnSpc>
              <a:spcPct val="100000"/>
            </a:lnSpc>
            <a:spcBef>
              <a:spcPct val="0"/>
            </a:spcBef>
            <a:spcAft>
              <a:spcPct val="35000"/>
            </a:spcAft>
          </a:pPr>
          <a:r>
            <a:rPr lang="fr-FR" altLang="zh-CN" b="1">
              <a:solidFill>
                <a:schemeClr val="dk1"/>
              </a:solidFill>
            </a:rPr>
            <a:t>Responsabilité</a:t>
          </a:r>
          <a:endParaRPr lang="fr-FR" altLang="zh-CN" b="1">
            <a:solidFill>
              <a:schemeClr val="dk1"/>
            </a:solidFill>
          </a:endParaRPr>
        </a:p>
      </dsp:txBody>
      <dsp:txXfrm>
        <a:off x="0" y="5398"/>
        <a:ext cx="6242050" cy="729615"/>
      </dsp:txXfrm>
    </dsp:sp>
    <dsp:sp modelId="{3B57A0D3-8728-40A5-B79E-F7D5C3A120C7}">
      <dsp:nvSpPr>
        <dsp:cNvPr id="4" name="Rectangle 3"/>
        <dsp:cNvSpPr/>
      </dsp:nvSpPr>
      <dsp:spPr bwMode="white">
        <a:xfrm>
          <a:off x="0" y="735012"/>
          <a:ext cx="6242050" cy="708660"/>
        </a:xfrm>
        <a:prstGeom prst="rect">
          <a:avLst/>
        </a:prstGeom>
      </dsp:spPr>
      <dsp:style>
        <a:lnRef idx="0">
          <a:schemeClr val="dk1">
            <a:alpha val="0"/>
          </a:schemeClr>
        </a:lnRef>
        <a:fillRef idx="0">
          <a:schemeClr val="lt1">
            <a:alpha val="0"/>
          </a:schemeClr>
        </a:fillRef>
        <a:effectRef idx="0">
          <a:scrgbClr r="0" g="0" b="0"/>
        </a:effectRef>
        <a:fontRef idx="minor"/>
      </dsp:style>
      <dsp:txBody>
        <a:bodyPr vert="horz" wrap="square" lIns="198185" tIns="31750" rIns="177800" bIns="31750" anchor="t"/>
        <a:lstStyle>
          <a:lvl1pPr algn="l">
            <a:defRPr sz="2500"/>
          </a:lvl1pPr>
          <a:lvl2pPr marL="171450" indent="-171450" algn="l">
            <a:defRPr sz="1900"/>
          </a:lvl2pPr>
          <a:lvl3pPr marL="342900" indent="-171450" algn="l">
            <a:defRPr sz="1900"/>
          </a:lvl3pPr>
          <a:lvl4pPr marL="514350" indent="-171450" algn="l">
            <a:defRPr sz="1900"/>
          </a:lvl4pPr>
          <a:lvl5pPr marL="685800" indent="-171450" algn="l">
            <a:defRPr sz="1900"/>
          </a:lvl5pPr>
          <a:lvl6pPr marL="857250" indent="-171450" algn="l">
            <a:defRPr sz="1900"/>
          </a:lvl6pPr>
          <a:lvl7pPr marL="1028700" indent="-171450" algn="l">
            <a:defRPr sz="1900"/>
          </a:lvl7pPr>
          <a:lvl8pPr marL="1200150" indent="-171450" algn="l">
            <a:defRPr sz="1900"/>
          </a:lvl8pPr>
          <a:lvl9pPr marL="1371600" indent="-171450" algn="l">
            <a:defRPr sz="1900"/>
          </a:lvl9pPr>
        </a:lstStyle>
        <a:p>
          <a:pPr lvl="1">
            <a:lnSpc>
              <a:spcPct val="100000"/>
            </a:lnSpc>
            <a:spcBef>
              <a:spcPct val="0"/>
            </a:spcBef>
            <a:spcAft>
              <a:spcPct val="20000"/>
            </a:spcAft>
            <a:buChar char="•"/>
          </a:pPr>
          <a:r>
            <a:rPr lang="fr-FR" altLang="zh-CN">
              <a:solidFill>
                <a:schemeClr val="tx1"/>
              </a:solidFill>
            </a:rPr>
            <a:t>Limité aux apports. L</a:t>
          </a:r>
          <a:r>
            <a:rPr lang="fr-FR" altLang="zh-CN">
              <a:solidFill>
                <a:schemeClr val="tx1"/>
              </a:solidFill>
            </a:rPr>
            <a:t>e patrimoine personnel est protégé.</a:t>
          </a:r>
          <a:endParaRPr lang="fr-FR" altLang="zh-CN">
            <a:solidFill>
              <a:schemeClr val="tx1"/>
            </a:solidFill>
          </a:endParaRPr>
        </a:p>
      </dsp:txBody>
      <dsp:txXfrm>
        <a:off x="0" y="735012"/>
        <a:ext cx="6242050" cy="708660"/>
      </dsp:txXfrm>
    </dsp:sp>
    <dsp:sp modelId="{16F3467F-589A-42D1-9134-3E95797766A2}">
      <dsp:nvSpPr>
        <dsp:cNvPr id="5" name="Rectangle à coins arrondi 4"/>
        <dsp:cNvSpPr/>
      </dsp:nvSpPr>
      <dsp:spPr bwMode="white">
        <a:xfrm>
          <a:off x="0" y="1443673"/>
          <a:ext cx="6242050" cy="729615"/>
        </a:xfrm>
        <a:prstGeom prst="roundRect">
          <a:avLst/>
        </a:prstGeom>
      </dsp:spPr>
      <dsp:style>
        <a:lnRef idx="2">
          <a:schemeClr val="accent1">
            <a:shade val="80000"/>
          </a:schemeClr>
        </a:lnRef>
        <a:fillRef idx="1">
          <a:schemeClr val="lt1"/>
        </a:fillRef>
        <a:effectRef idx="0">
          <a:scrgbClr r="0" g="0" b="0"/>
        </a:effectRef>
        <a:fontRef idx="minor">
          <a:schemeClr val="lt1"/>
        </a:fontRef>
      </dsp:style>
      <dsp:txBody>
        <a:bodyPr vert="horz" wrap="square" lIns="95250" tIns="95250" rIns="95250" bIns="95250" anchor="ctr"/>
        <a:lstStyle>
          <a:lvl1pPr algn="l">
            <a:defRPr sz="2500"/>
          </a:lvl1pPr>
          <a:lvl2pPr marL="171450" indent="-171450" algn="l">
            <a:defRPr sz="1900"/>
          </a:lvl2pPr>
          <a:lvl3pPr marL="342900" indent="-171450" algn="l">
            <a:defRPr sz="1900"/>
          </a:lvl3pPr>
          <a:lvl4pPr marL="514350" indent="-171450" algn="l">
            <a:defRPr sz="1900"/>
          </a:lvl4pPr>
          <a:lvl5pPr marL="685800" indent="-171450" algn="l">
            <a:defRPr sz="1900"/>
          </a:lvl5pPr>
          <a:lvl6pPr marL="857250" indent="-171450" algn="l">
            <a:defRPr sz="1900"/>
          </a:lvl6pPr>
          <a:lvl7pPr marL="1028700" indent="-171450" algn="l">
            <a:defRPr sz="1900"/>
          </a:lvl7pPr>
          <a:lvl8pPr marL="1200150" indent="-171450" algn="l">
            <a:defRPr sz="1900"/>
          </a:lvl8pPr>
          <a:lvl9pPr marL="1371600" indent="-171450" algn="l">
            <a:defRPr sz="1900"/>
          </a:lvl9pPr>
        </a:lstStyle>
        <a:p>
          <a:pPr lvl="0">
            <a:lnSpc>
              <a:spcPct val="100000"/>
            </a:lnSpc>
            <a:spcBef>
              <a:spcPct val="0"/>
            </a:spcBef>
            <a:spcAft>
              <a:spcPct val="35000"/>
            </a:spcAft>
          </a:pPr>
          <a:r>
            <a:rPr lang="fr-FR" altLang="zh-CN" b="1">
              <a:solidFill>
                <a:schemeClr val="dk1"/>
              </a:solidFill>
            </a:rPr>
            <a:t>Gestion</a:t>
          </a:r>
          <a:endParaRPr lang="fr-FR" altLang="zh-CN" b="1">
            <a:solidFill>
              <a:schemeClr val="dk1"/>
            </a:solidFill>
          </a:endParaRPr>
        </a:p>
      </dsp:txBody>
      <dsp:txXfrm>
        <a:off x="0" y="1443673"/>
        <a:ext cx="6242050" cy="729615"/>
      </dsp:txXfrm>
    </dsp:sp>
    <dsp:sp modelId="{50C6C0C8-D2B1-4ACB-B170-96A2C2FB0436}">
      <dsp:nvSpPr>
        <dsp:cNvPr id="6" name="Rectangle 5"/>
        <dsp:cNvSpPr/>
      </dsp:nvSpPr>
      <dsp:spPr bwMode="white">
        <a:xfrm>
          <a:off x="0" y="2173288"/>
          <a:ext cx="6242050" cy="419100"/>
        </a:xfrm>
        <a:prstGeom prst="rect">
          <a:avLst/>
        </a:prstGeom>
      </dsp:spPr>
      <dsp:style>
        <a:lnRef idx="0">
          <a:schemeClr val="dk1">
            <a:alpha val="0"/>
          </a:schemeClr>
        </a:lnRef>
        <a:fillRef idx="0">
          <a:schemeClr val="lt1">
            <a:alpha val="0"/>
          </a:schemeClr>
        </a:fillRef>
        <a:effectRef idx="0">
          <a:scrgbClr r="0" g="0" b="0"/>
        </a:effectRef>
        <a:fontRef idx="minor"/>
      </dsp:style>
      <dsp:txBody>
        <a:bodyPr vert="horz" wrap="square" lIns="198185" tIns="31750" rIns="177800" bIns="31750" anchor="t"/>
        <a:lstStyle>
          <a:lvl1pPr algn="l">
            <a:defRPr sz="2500"/>
          </a:lvl1pPr>
          <a:lvl2pPr marL="171450" indent="-171450" algn="l">
            <a:defRPr sz="1900"/>
          </a:lvl2pPr>
          <a:lvl3pPr marL="342900" indent="-171450" algn="l">
            <a:defRPr sz="1900"/>
          </a:lvl3pPr>
          <a:lvl4pPr marL="514350" indent="-171450" algn="l">
            <a:defRPr sz="1900"/>
          </a:lvl4pPr>
          <a:lvl5pPr marL="685800" indent="-171450" algn="l">
            <a:defRPr sz="1900"/>
          </a:lvl5pPr>
          <a:lvl6pPr marL="857250" indent="-171450" algn="l">
            <a:defRPr sz="1900"/>
          </a:lvl6pPr>
          <a:lvl7pPr marL="1028700" indent="-171450" algn="l">
            <a:defRPr sz="1900"/>
          </a:lvl7pPr>
          <a:lvl8pPr marL="1200150" indent="-171450" algn="l">
            <a:defRPr sz="1900"/>
          </a:lvl8pPr>
          <a:lvl9pPr marL="1371600" indent="-171450" algn="l">
            <a:defRPr sz="1900"/>
          </a:lvl9pPr>
        </a:lstStyle>
        <a:p>
          <a:pPr lvl="1">
            <a:lnSpc>
              <a:spcPct val="100000"/>
            </a:lnSpc>
            <a:spcBef>
              <a:spcPct val="0"/>
            </a:spcBef>
            <a:spcAft>
              <a:spcPct val="20000"/>
            </a:spcAft>
            <a:buChar char="•"/>
          </a:pPr>
          <a:r>
            <a:rPr lang="fr-FR" altLang="zh-CN">
              <a:solidFill>
                <a:schemeClr val="tx1"/>
              </a:solidFill>
            </a:rPr>
            <a:t>Un ou plusieurs gérants</a:t>
          </a:r>
          <a:endParaRPr lang="zh-CN" altLang="en-US">
            <a:solidFill>
              <a:schemeClr val="tx1"/>
            </a:solidFill>
          </a:endParaRPr>
        </a:p>
      </dsp:txBody>
      <dsp:txXfrm>
        <a:off x="0" y="2173288"/>
        <a:ext cx="6242050" cy="419100"/>
      </dsp:txXfrm>
    </dsp:sp>
    <dsp:sp modelId="{67749EFB-56AF-4618-B5AB-B58016D77DBA}">
      <dsp:nvSpPr>
        <dsp:cNvPr id="7" name="Rectangle à coins arrondi 6"/>
        <dsp:cNvSpPr/>
      </dsp:nvSpPr>
      <dsp:spPr bwMode="white">
        <a:xfrm>
          <a:off x="0" y="2592388"/>
          <a:ext cx="6242050" cy="729615"/>
        </a:xfrm>
        <a:prstGeom prst="roundRect">
          <a:avLst/>
        </a:prstGeom>
      </dsp:spPr>
      <dsp:style>
        <a:lnRef idx="2">
          <a:schemeClr val="accent1">
            <a:shade val="80000"/>
          </a:schemeClr>
        </a:lnRef>
        <a:fillRef idx="1">
          <a:schemeClr val="lt1"/>
        </a:fillRef>
        <a:effectRef idx="0">
          <a:scrgbClr r="0" g="0" b="0"/>
        </a:effectRef>
        <a:fontRef idx="minor">
          <a:schemeClr val="lt1"/>
        </a:fontRef>
      </dsp:style>
      <dsp:txBody>
        <a:bodyPr vert="horz" wrap="square" lIns="95250" tIns="95250" rIns="95250" bIns="95250" anchor="ctr"/>
        <a:lstStyle>
          <a:lvl1pPr algn="l">
            <a:defRPr sz="2500"/>
          </a:lvl1pPr>
          <a:lvl2pPr marL="171450" indent="-171450" algn="l">
            <a:defRPr sz="1900"/>
          </a:lvl2pPr>
          <a:lvl3pPr marL="342900" indent="-171450" algn="l">
            <a:defRPr sz="1900"/>
          </a:lvl3pPr>
          <a:lvl4pPr marL="514350" indent="-171450" algn="l">
            <a:defRPr sz="1900"/>
          </a:lvl4pPr>
          <a:lvl5pPr marL="685800" indent="-171450" algn="l">
            <a:defRPr sz="1900"/>
          </a:lvl5pPr>
          <a:lvl6pPr marL="857250" indent="-171450" algn="l">
            <a:defRPr sz="1900"/>
          </a:lvl6pPr>
          <a:lvl7pPr marL="1028700" indent="-171450" algn="l">
            <a:defRPr sz="1900"/>
          </a:lvl7pPr>
          <a:lvl8pPr marL="1200150" indent="-171450" algn="l">
            <a:defRPr sz="1900"/>
          </a:lvl8pPr>
          <a:lvl9pPr marL="1371600" indent="-171450" algn="l">
            <a:defRPr sz="1900"/>
          </a:lvl9pPr>
        </a:lstStyle>
        <a:p>
          <a:pPr lvl="0">
            <a:lnSpc>
              <a:spcPct val="100000"/>
            </a:lnSpc>
            <a:spcBef>
              <a:spcPct val="0"/>
            </a:spcBef>
            <a:spcAft>
              <a:spcPct val="35000"/>
            </a:spcAft>
          </a:pPr>
          <a:r>
            <a:rPr lang="fr-FR" b="1">
              <a:solidFill>
                <a:schemeClr val="dk1"/>
              </a:solidFill>
            </a:rPr>
            <a:t>Capital </a:t>
          </a:r>
          <a:r>
            <a:rPr lang="fr-FR" b="1">
              <a:solidFill>
                <a:schemeClr val="dk1"/>
              </a:solidFill>
            </a:rPr>
            <a:t>social</a:t>
          </a:r>
          <a:endParaRPr lang="fr-FR" b="1">
            <a:solidFill>
              <a:schemeClr val="dk1"/>
            </a:solidFill>
          </a:endParaRPr>
        </a:p>
      </dsp:txBody>
      <dsp:txXfrm>
        <a:off x="0" y="2592388"/>
        <a:ext cx="6242050" cy="729615"/>
      </dsp:txXfrm>
    </dsp:sp>
    <dsp:sp modelId="{660CC6DA-E142-4DF7-B9E5-30ACE67FF2D2}">
      <dsp:nvSpPr>
        <dsp:cNvPr id="8" name="Rectangle 7"/>
        <dsp:cNvSpPr/>
      </dsp:nvSpPr>
      <dsp:spPr bwMode="white">
        <a:xfrm>
          <a:off x="0" y="3322003"/>
          <a:ext cx="6242050" cy="419100"/>
        </a:xfrm>
        <a:prstGeom prst="rect">
          <a:avLst/>
        </a:prstGeom>
      </dsp:spPr>
      <dsp:style>
        <a:lnRef idx="0">
          <a:schemeClr val="dk1">
            <a:alpha val="0"/>
          </a:schemeClr>
        </a:lnRef>
        <a:fillRef idx="0">
          <a:schemeClr val="lt1">
            <a:alpha val="0"/>
          </a:schemeClr>
        </a:fillRef>
        <a:effectRef idx="0">
          <a:scrgbClr r="0" g="0" b="0"/>
        </a:effectRef>
        <a:fontRef idx="minor"/>
      </dsp:style>
      <dsp:txBody>
        <a:bodyPr vert="horz" wrap="square" lIns="198185" tIns="31750" rIns="177800" bIns="31750" anchor="t"/>
        <a:lstStyle>
          <a:lvl1pPr algn="l">
            <a:defRPr sz="2500"/>
          </a:lvl1pPr>
          <a:lvl2pPr marL="171450" indent="-171450" algn="l">
            <a:defRPr sz="1900"/>
          </a:lvl2pPr>
          <a:lvl3pPr marL="342900" indent="-171450" algn="l">
            <a:defRPr sz="1900"/>
          </a:lvl3pPr>
          <a:lvl4pPr marL="514350" indent="-171450" algn="l">
            <a:defRPr sz="1900"/>
          </a:lvl4pPr>
          <a:lvl5pPr marL="685800" indent="-171450" algn="l">
            <a:defRPr sz="1900"/>
          </a:lvl5pPr>
          <a:lvl6pPr marL="857250" indent="-171450" algn="l">
            <a:defRPr sz="1900"/>
          </a:lvl6pPr>
          <a:lvl7pPr marL="1028700" indent="-171450" algn="l">
            <a:defRPr sz="1900"/>
          </a:lvl7pPr>
          <a:lvl8pPr marL="1200150" indent="-171450" algn="l">
            <a:defRPr sz="1900"/>
          </a:lvl8pPr>
          <a:lvl9pPr marL="1371600" indent="-171450" algn="l">
            <a:defRPr sz="1900"/>
          </a:lvl9pPr>
        </a:lstStyle>
        <a:p>
          <a:pPr lvl="1">
            <a:lnSpc>
              <a:spcPct val="100000"/>
            </a:lnSpc>
            <a:spcBef>
              <a:spcPct val="0"/>
            </a:spcBef>
            <a:spcAft>
              <a:spcPct val="20000"/>
            </a:spcAft>
            <a:buChar char="•"/>
          </a:pPr>
          <a:r>
            <a:rPr lang="fr-FR">
              <a:solidFill>
                <a:schemeClr val="tx1"/>
              </a:solidFill>
            </a:rPr>
            <a:t>Libre / Symbolique</a:t>
          </a:r>
          <a:endParaRPr lang="fr-FR">
            <a:solidFill>
              <a:schemeClr val="tx1"/>
            </a:solidFill>
          </a:endParaRPr>
        </a:p>
      </dsp:txBody>
      <dsp:txXfrm>
        <a:off x="0" y="3322003"/>
        <a:ext cx="6242050" cy="419100"/>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rSet csTypeId="urn:microsoft.com/office/officeart/2005/8/colors/accent6_5"/>
        </dgm:pt>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type="homePlate" r:blip="" rot="180"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rSet csTypeId="urn:microsoft.com/office/officeart/2005/8/colors/accent6_5"/>
        </dgm:pt>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en-US"/>
          </a:p>
        </p:txBody>
      </p:sp>
      <p:sp>
        <p:nvSpPr>
          <p:cNvPr id="3" name="Date Placeholder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en-US" smtClean="0"/>
            </a:fld>
            <a:endParaRPr lang="en-US"/>
          </a:p>
        </p:txBody>
      </p:sp>
      <p:sp>
        <p:nvSpPr>
          <p:cNvPr id="4" name="Footer Placeholder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en-US"/>
          </a:p>
        </p:txBody>
      </p:sp>
      <p:sp>
        <p:nvSpPr>
          <p:cNvPr id="5" name="Slide Number Placeholder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en-US" smtClean="0"/>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en-US"/>
          </a:p>
        </p:txBody>
      </p:sp>
      <p:sp>
        <p:nvSpPr>
          <p:cNvPr id="3" name="Slide Number Placeholder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en-US" smtClean="0"/>
            </a:fld>
            <a:endParaRPr lang="en-US"/>
          </a:p>
        </p:txBody>
      </p:sp>
      <p:sp>
        <p:nvSpPr>
          <p:cNvPr id="4" name="Slide Image Placeho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en-US"/>
          </a:p>
        </p:txBody>
      </p:sp>
      <p:sp>
        <p:nvSpPr>
          <p:cNvPr id="5" name="Note Placeholder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Espace réservé de l'image des diapositives 1"/>
          <p:cNvSpPr>
            <a:spLocks noGrp="1"/>
          </p:cNvSpPr>
          <p:nvPr>
            <p:ph type="sldImg" idx="2"/>
          </p:nvPr>
        </p:nvSpPr>
        <p:spPr/>
      </p:sp>
      <p:sp>
        <p:nvSpPr>
          <p:cNvPr id="3" name="Espace réservé du texte 2"/>
          <p:cNvSpPr>
            <a:spLocks noGrp="1"/>
          </p:cNvSpPr>
          <p:nvPr>
            <p:ph type="body" idx="3"/>
          </p:nvPr>
        </p:nvSpPr>
        <p:spPr/>
        <p:txBody>
          <a:bodyPr/>
          <a:p>
            <a:endParaRPr lang="en-US" alt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Espace réservé de l'image des diapositives 1"/>
          <p:cNvSpPr>
            <a:spLocks noGrp="1"/>
          </p:cNvSpPr>
          <p:nvPr>
            <p:ph type="sldImg" idx="2"/>
          </p:nvPr>
        </p:nvSpPr>
        <p:spPr/>
      </p:sp>
      <p:sp>
        <p:nvSpPr>
          <p:cNvPr id="3" name="Espace réservé du texte 2"/>
          <p:cNvSpPr>
            <a:spLocks noGrp="1"/>
          </p:cNvSpPr>
          <p:nvPr>
            <p:ph type="body" idx="3"/>
          </p:nvPr>
        </p:nvSpPr>
        <p:spPr/>
        <p:txBody>
          <a:bodyPr/>
          <a:p>
            <a:endParaRPr lang="fr-FR"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Espace réservé de l'image des diapositives 1"/>
          <p:cNvSpPr>
            <a:spLocks noGrp="1"/>
          </p:cNvSpPr>
          <p:nvPr>
            <p:ph type="sldImg" idx="2"/>
          </p:nvPr>
        </p:nvSpPr>
        <p:spPr/>
      </p:sp>
      <p:sp>
        <p:nvSpPr>
          <p:cNvPr id="3" name="Espace réservé du texte 2"/>
          <p:cNvSpPr>
            <a:spLocks noGrp="1"/>
          </p:cNvSpPr>
          <p:nvPr>
            <p:ph type="body" idx="3"/>
          </p:nvPr>
        </p:nvSpPr>
        <p:spPr/>
        <p:txBody>
          <a:bodyPr/>
          <a:p>
            <a:endParaRPr lang="fr-FR"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Espace réservé de l'image des diapositives 1"/>
          <p:cNvSpPr>
            <a:spLocks noGrp="1"/>
          </p:cNvSpPr>
          <p:nvPr>
            <p:ph type="sldImg" idx="2"/>
          </p:nvPr>
        </p:nvSpPr>
        <p:spPr/>
      </p:sp>
      <p:sp>
        <p:nvSpPr>
          <p:cNvPr id="3" name="Espace réservé du texte 2"/>
          <p:cNvSpPr>
            <a:spLocks noGrp="1"/>
          </p:cNvSpPr>
          <p:nvPr>
            <p:ph type="body" idx="3"/>
          </p:nvPr>
        </p:nvSpPr>
        <p:spPr/>
        <p:txBody>
          <a:bodyPr/>
          <a:p>
            <a:endParaRPr lang="fr-FR"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9" Type="http://schemas.openxmlformats.org/officeDocument/2006/relationships/image" Target="../media/image19.png"/><Relationship Id="rId8" Type="http://schemas.openxmlformats.org/officeDocument/2006/relationships/tags" Target="../tags/tag510.xml"/><Relationship Id="rId7" Type="http://schemas.openxmlformats.org/officeDocument/2006/relationships/tags" Target="../tags/tag509.xml"/><Relationship Id="rId6" Type="http://schemas.openxmlformats.org/officeDocument/2006/relationships/tags" Target="../tags/tag508.xml"/><Relationship Id="rId5" Type="http://schemas.openxmlformats.org/officeDocument/2006/relationships/image" Target="NULL" TargetMode="External"/><Relationship Id="rId4" Type="http://schemas.openxmlformats.org/officeDocument/2006/relationships/image" Target="../media/image18.png"/><Relationship Id="rId3" Type="http://schemas.openxmlformats.org/officeDocument/2006/relationships/tags" Target="../tags/tag507.xml"/><Relationship Id="rId2" Type="http://schemas.openxmlformats.org/officeDocument/2006/relationships/image" Target="../media/image1.jpe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6" Type="http://schemas.openxmlformats.org/officeDocument/2006/relationships/tags" Target="../tags/tag513.xml"/><Relationship Id="rId5" Type="http://schemas.openxmlformats.org/officeDocument/2006/relationships/tags" Target="../tags/tag512.xml"/><Relationship Id="rId4" Type="http://schemas.openxmlformats.org/officeDocument/2006/relationships/image" Target="NULL" TargetMode="External"/><Relationship Id="rId3" Type="http://schemas.openxmlformats.org/officeDocument/2006/relationships/image" Target="../media/image20.png"/><Relationship Id="rId2" Type="http://schemas.openxmlformats.org/officeDocument/2006/relationships/tags" Target="../tags/tag511.xml"/><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9" Type="http://schemas.openxmlformats.org/officeDocument/2006/relationships/image" Target="../media/image19.png"/><Relationship Id="rId8" Type="http://schemas.openxmlformats.org/officeDocument/2006/relationships/tags" Target="../tags/tag519.xml"/><Relationship Id="rId7" Type="http://schemas.openxmlformats.org/officeDocument/2006/relationships/tags" Target="../tags/tag518.xml"/><Relationship Id="rId6" Type="http://schemas.openxmlformats.org/officeDocument/2006/relationships/tags" Target="../tags/tag517.xml"/><Relationship Id="rId5" Type="http://schemas.openxmlformats.org/officeDocument/2006/relationships/image" Target="NULL" TargetMode="External"/><Relationship Id="rId4" Type="http://schemas.openxmlformats.org/officeDocument/2006/relationships/image" Target="../media/image18.png"/><Relationship Id="rId3" Type="http://schemas.openxmlformats.org/officeDocument/2006/relationships/tags" Target="../tags/tag516.xml"/><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6" Type="http://schemas.openxmlformats.org/officeDocument/2006/relationships/tags" Target="../tags/tag522.xml"/><Relationship Id="rId5" Type="http://schemas.openxmlformats.org/officeDocument/2006/relationships/tags" Target="../tags/tag521.xml"/><Relationship Id="rId4" Type="http://schemas.openxmlformats.org/officeDocument/2006/relationships/image" Target="NULL" TargetMode="External"/><Relationship Id="rId3" Type="http://schemas.openxmlformats.org/officeDocument/2006/relationships/image" Target="../media/image20.png"/><Relationship Id="rId2" Type="http://schemas.openxmlformats.org/officeDocument/2006/relationships/tags" Target="../tags/tag520.xml"/><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tags" Target="../tags/tag4.xml"/><Relationship Id="rId7" Type="http://schemas.microsoft.com/office/2007/relationships/hdphoto" Target="../media/image4.wdp"/><Relationship Id="rId6" Type="http://schemas.openxmlformats.org/officeDocument/2006/relationships/image" Target="../media/image3.png"/><Relationship Id="rId5" Type="http://schemas.openxmlformats.org/officeDocument/2006/relationships/tags" Target="../tags/tag3.xml"/><Relationship Id="rId4" Type="http://schemas.openxmlformats.org/officeDocument/2006/relationships/image" Target="../media/image2.png"/><Relationship Id="rId3" Type="http://schemas.openxmlformats.org/officeDocument/2006/relationships/tags" Target="../tags/tag2.xml"/><Relationship Id="rId27" Type="http://schemas.openxmlformats.org/officeDocument/2006/relationships/tags" Target="../tags/tag21.xml"/><Relationship Id="rId26" Type="http://schemas.openxmlformats.org/officeDocument/2006/relationships/tags" Target="../tags/tag20.xml"/><Relationship Id="rId25" Type="http://schemas.openxmlformats.org/officeDocument/2006/relationships/tags" Target="../tags/tag19.xml"/><Relationship Id="rId24" Type="http://schemas.openxmlformats.org/officeDocument/2006/relationships/tags" Target="../tags/tag18.xml"/><Relationship Id="rId23" Type="http://schemas.openxmlformats.org/officeDocument/2006/relationships/tags" Target="../tags/tag17.xml"/><Relationship Id="rId22" Type="http://schemas.openxmlformats.org/officeDocument/2006/relationships/tags" Target="../tags/tag16.xml"/><Relationship Id="rId21" Type="http://schemas.openxmlformats.org/officeDocument/2006/relationships/tags" Target="../tags/tag15.xml"/><Relationship Id="rId20" Type="http://schemas.openxmlformats.org/officeDocument/2006/relationships/tags" Target="../tags/tag14.xml"/><Relationship Id="rId2" Type="http://schemas.openxmlformats.org/officeDocument/2006/relationships/tags" Target="../tags/tag1.xml"/><Relationship Id="rId19" Type="http://schemas.openxmlformats.org/officeDocument/2006/relationships/tags" Target="../tags/tag13.xml"/><Relationship Id="rId18" Type="http://schemas.openxmlformats.org/officeDocument/2006/relationships/tags" Target="../tags/tag12.xml"/><Relationship Id="rId17" Type="http://schemas.openxmlformats.org/officeDocument/2006/relationships/tags" Target="../tags/tag11.xml"/><Relationship Id="rId16" Type="http://schemas.openxmlformats.org/officeDocument/2006/relationships/tags" Target="../tags/tag10.xml"/><Relationship Id="rId15" Type="http://schemas.openxmlformats.org/officeDocument/2006/relationships/tags" Target="../tags/tag9.xml"/><Relationship Id="rId14" Type="http://schemas.openxmlformats.org/officeDocument/2006/relationships/tags" Target="../tags/tag8.xml"/><Relationship Id="rId13" Type="http://schemas.openxmlformats.org/officeDocument/2006/relationships/tags" Target="../tags/tag7.xml"/><Relationship Id="rId12" Type="http://schemas.openxmlformats.org/officeDocument/2006/relationships/tags" Target="../tags/tag6.xml"/><Relationship Id="rId11" Type="http://schemas.openxmlformats.org/officeDocument/2006/relationships/image" Target="../media/image6.png"/><Relationship Id="rId10" Type="http://schemas.openxmlformats.org/officeDocument/2006/relationships/tags" Target="../tags/tag5.xml"/><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9" Type="http://schemas.openxmlformats.org/officeDocument/2006/relationships/image" Target="../media/image19.png"/><Relationship Id="rId8" Type="http://schemas.openxmlformats.org/officeDocument/2006/relationships/tags" Target="../tags/tag528.xml"/><Relationship Id="rId7" Type="http://schemas.openxmlformats.org/officeDocument/2006/relationships/tags" Target="../tags/tag527.xml"/><Relationship Id="rId6" Type="http://schemas.openxmlformats.org/officeDocument/2006/relationships/tags" Target="../tags/tag526.xml"/><Relationship Id="rId5" Type="http://schemas.openxmlformats.org/officeDocument/2006/relationships/image" Target="NULL" TargetMode="External"/><Relationship Id="rId4" Type="http://schemas.openxmlformats.org/officeDocument/2006/relationships/image" Target="../media/image18.png"/><Relationship Id="rId3" Type="http://schemas.openxmlformats.org/officeDocument/2006/relationships/tags" Target="../tags/tag525.xml"/><Relationship Id="rId2" Type="http://schemas.openxmlformats.org/officeDocument/2006/relationships/image" Target="../media/image1.jpeg"/><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6" Type="http://schemas.openxmlformats.org/officeDocument/2006/relationships/tags" Target="../tags/tag531.xml"/><Relationship Id="rId5" Type="http://schemas.openxmlformats.org/officeDocument/2006/relationships/tags" Target="../tags/tag530.xml"/><Relationship Id="rId4" Type="http://schemas.openxmlformats.org/officeDocument/2006/relationships/image" Target="NULL" TargetMode="External"/><Relationship Id="rId3" Type="http://schemas.openxmlformats.org/officeDocument/2006/relationships/image" Target="../media/image20.png"/><Relationship Id="rId2" Type="http://schemas.openxmlformats.org/officeDocument/2006/relationships/tags" Target="../tags/tag529.xml"/><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33.xml"/><Relationship Id="rId8" Type="http://schemas.openxmlformats.org/officeDocument/2006/relationships/tags" Target="../tags/tag32.xml"/><Relationship Id="rId7" Type="http://schemas.openxmlformats.org/officeDocument/2006/relationships/tags" Target="../tags/tag31.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image" Target="../media/image7.png"/><Relationship Id="rId3" Type="http://schemas.openxmlformats.org/officeDocument/2006/relationships/tags" Target="../tags/tag28.xml"/><Relationship Id="rId2" Type="http://schemas.openxmlformats.org/officeDocument/2006/relationships/tags" Target="../tags/tag27.xml"/><Relationship Id="rId10" Type="http://schemas.openxmlformats.org/officeDocument/2006/relationships/tags" Target="../tags/tag34.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tags" Target="../tags/tag38.xml"/><Relationship Id="rId7" Type="http://schemas.microsoft.com/office/2007/relationships/hdphoto" Target="../media/image4.wdp"/><Relationship Id="rId6" Type="http://schemas.openxmlformats.org/officeDocument/2006/relationships/image" Target="../media/image3.png"/><Relationship Id="rId5" Type="http://schemas.openxmlformats.org/officeDocument/2006/relationships/tags" Target="../tags/tag37.xml"/><Relationship Id="rId4" Type="http://schemas.openxmlformats.org/officeDocument/2006/relationships/image" Target="../media/image2.png"/><Relationship Id="rId3" Type="http://schemas.openxmlformats.org/officeDocument/2006/relationships/tags" Target="../tags/tag36.xml"/><Relationship Id="rId21" Type="http://schemas.openxmlformats.org/officeDocument/2006/relationships/tags" Target="../tags/tag48.xml"/><Relationship Id="rId20" Type="http://schemas.openxmlformats.org/officeDocument/2006/relationships/tags" Target="../tags/tag47.xml"/><Relationship Id="rId2" Type="http://schemas.openxmlformats.org/officeDocument/2006/relationships/tags" Target="../tags/tag35.xml"/><Relationship Id="rId19" Type="http://schemas.openxmlformats.org/officeDocument/2006/relationships/tags" Target="../tags/tag46.xml"/><Relationship Id="rId18" Type="http://schemas.openxmlformats.org/officeDocument/2006/relationships/tags" Target="../tags/tag45.xml"/><Relationship Id="rId17" Type="http://schemas.openxmlformats.org/officeDocument/2006/relationships/tags" Target="../tags/tag44.xml"/><Relationship Id="rId16" Type="http://schemas.openxmlformats.org/officeDocument/2006/relationships/tags" Target="../tags/tag43.xml"/><Relationship Id="rId15" Type="http://schemas.openxmlformats.org/officeDocument/2006/relationships/tags" Target="../tags/tag42.xml"/><Relationship Id="rId14" Type="http://schemas.openxmlformats.org/officeDocument/2006/relationships/tags" Target="../tags/tag41.xml"/><Relationship Id="rId13" Type="http://schemas.openxmlformats.org/officeDocument/2006/relationships/image" Target="../media/image8.png"/><Relationship Id="rId12" Type="http://schemas.openxmlformats.org/officeDocument/2006/relationships/tags" Target="../tags/tag40.xml"/><Relationship Id="rId11" Type="http://schemas.openxmlformats.org/officeDocument/2006/relationships/image" Target="../media/image6.png"/><Relationship Id="rId10" Type="http://schemas.openxmlformats.org/officeDocument/2006/relationships/tags" Target="../tags/tag39.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7" Type="http://schemas.openxmlformats.org/officeDocument/2006/relationships/tags" Target="../tags/tag54.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62.xml"/><Relationship Id="rId8" Type="http://schemas.openxmlformats.org/officeDocument/2006/relationships/tags" Target="../tags/tag61.xml"/><Relationship Id="rId7" Type="http://schemas.openxmlformats.org/officeDocument/2006/relationships/tags" Target="../tags/tag60.xml"/><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4" Type="http://schemas.openxmlformats.org/officeDocument/2006/relationships/tags" Target="../tags/tag69.xml"/><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tags" Target="../tags/tag73.xml"/><Relationship Id="rId4" Type="http://schemas.openxmlformats.org/officeDocument/2006/relationships/tags" Target="../tags/tag72.xml"/><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tags" Target="../tags/tag82.xml"/><Relationship Id="rId7" Type="http://schemas.microsoft.com/office/2007/relationships/hdphoto" Target="../media/image4.wdp"/><Relationship Id="rId6" Type="http://schemas.openxmlformats.org/officeDocument/2006/relationships/image" Target="../media/image3.png"/><Relationship Id="rId5" Type="http://schemas.openxmlformats.org/officeDocument/2006/relationships/tags" Target="../tags/tag81.xml"/><Relationship Id="rId4" Type="http://schemas.openxmlformats.org/officeDocument/2006/relationships/image" Target="../media/image2.png"/><Relationship Id="rId3" Type="http://schemas.openxmlformats.org/officeDocument/2006/relationships/tags" Target="../tags/tag80.xml"/><Relationship Id="rId25" Type="http://schemas.openxmlformats.org/officeDocument/2006/relationships/tags" Target="../tags/tag96.xml"/><Relationship Id="rId24" Type="http://schemas.openxmlformats.org/officeDocument/2006/relationships/tags" Target="../tags/tag95.xml"/><Relationship Id="rId23" Type="http://schemas.openxmlformats.org/officeDocument/2006/relationships/tags" Target="../tags/tag94.xml"/><Relationship Id="rId22" Type="http://schemas.openxmlformats.org/officeDocument/2006/relationships/tags" Target="../tags/tag93.xml"/><Relationship Id="rId21" Type="http://schemas.openxmlformats.org/officeDocument/2006/relationships/tags" Target="../tags/tag92.xml"/><Relationship Id="rId20" Type="http://schemas.openxmlformats.org/officeDocument/2006/relationships/tags" Target="../tags/tag91.xml"/><Relationship Id="rId2" Type="http://schemas.openxmlformats.org/officeDocument/2006/relationships/tags" Target="../tags/tag79.xml"/><Relationship Id="rId19" Type="http://schemas.openxmlformats.org/officeDocument/2006/relationships/tags" Target="../tags/tag90.xml"/><Relationship Id="rId18" Type="http://schemas.openxmlformats.org/officeDocument/2006/relationships/tags" Target="../tags/tag89.xml"/><Relationship Id="rId17" Type="http://schemas.openxmlformats.org/officeDocument/2006/relationships/tags" Target="../tags/tag88.xml"/><Relationship Id="rId16" Type="http://schemas.openxmlformats.org/officeDocument/2006/relationships/tags" Target="../tags/tag87.xml"/><Relationship Id="rId15" Type="http://schemas.openxmlformats.org/officeDocument/2006/relationships/tags" Target="../tags/tag86.xml"/><Relationship Id="rId14" Type="http://schemas.openxmlformats.org/officeDocument/2006/relationships/tags" Target="../tags/tag85.xml"/><Relationship Id="rId13" Type="http://schemas.openxmlformats.org/officeDocument/2006/relationships/image" Target="../media/image8.png"/><Relationship Id="rId12" Type="http://schemas.openxmlformats.org/officeDocument/2006/relationships/tags" Target="../tags/tag84.xml"/><Relationship Id="rId11" Type="http://schemas.openxmlformats.org/officeDocument/2006/relationships/image" Target="../media/image6.png"/><Relationship Id="rId10" Type="http://schemas.openxmlformats.org/officeDocument/2006/relationships/tags" Target="../tags/tag83.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9" Type="http://schemas.openxmlformats.org/officeDocument/2006/relationships/tags" Target="../tags/tag109.xml"/><Relationship Id="rId8" Type="http://schemas.openxmlformats.org/officeDocument/2006/relationships/tags" Target="../tags/tag108.xml"/><Relationship Id="rId7" Type="http://schemas.openxmlformats.org/officeDocument/2006/relationships/tags" Target="../tags/tag107.xml"/><Relationship Id="rId6" Type="http://schemas.openxmlformats.org/officeDocument/2006/relationships/image" Target="../media/image10.png"/><Relationship Id="rId5" Type="http://schemas.openxmlformats.org/officeDocument/2006/relationships/tags" Target="../tags/tag106.xml"/><Relationship Id="rId4" Type="http://schemas.openxmlformats.org/officeDocument/2006/relationships/image" Target="../media/image9.png"/><Relationship Id="rId3" Type="http://schemas.openxmlformats.org/officeDocument/2006/relationships/tags" Target="../tags/tag105.xml"/><Relationship Id="rId2" Type="http://schemas.openxmlformats.org/officeDocument/2006/relationships/tags" Target="../tags/tag104.xml"/><Relationship Id="rId12" Type="http://schemas.openxmlformats.org/officeDocument/2006/relationships/tags" Target="../tags/tag112.xml"/><Relationship Id="rId11" Type="http://schemas.openxmlformats.org/officeDocument/2006/relationships/tags" Target="../tags/tag111.xml"/><Relationship Id="rId10" Type="http://schemas.openxmlformats.org/officeDocument/2006/relationships/tags" Target="../tags/tag110.xml"/><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6" Type="http://schemas.openxmlformats.org/officeDocument/2006/relationships/tags" Target="../tags/tag117.xml"/><Relationship Id="rId5" Type="http://schemas.openxmlformats.org/officeDocument/2006/relationships/tags" Target="../tags/tag116.xml"/><Relationship Id="rId4" Type="http://schemas.openxmlformats.org/officeDocument/2006/relationships/tags" Target="../tags/tag115.xml"/><Relationship Id="rId3" Type="http://schemas.openxmlformats.org/officeDocument/2006/relationships/tags" Target="../tags/tag114.xml"/><Relationship Id="rId2" Type="http://schemas.openxmlformats.org/officeDocument/2006/relationships/tags" Target="../tags/tag113.xml"/><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tags" Target="../tags/tag122.xml"/><Relationship Id="rId7" Type="http://schemas.openxmlformats.org/officeDocument/2006/relationships/tags" Target="../tags/tag121.xml"/><Relationship Id="rId6" Type="http://schemas.openxmlformats.org/officeDocument/2006/relationships/image" Target="../media/image12.png"/><Relationship Id="rId5" Type="http://schemas.openxmlformats.org/officeDocument/2006/relationships/tags" Target="../tags/tag120.xml"/><Relationship Id="rId4" Type="http://schemas.openxmlformats.org/officeDocument/2006/relationships/tags" Target="../tags/tag119.xml"/><Relationship Id="rId3" Type="http://schemas.openxmlformats.org/officeDocument/2006/relationships/image" Target="../media/image11.png"/><Relationship Id="rId2" Type="http://schemas.openxmlformats.org/officeDocument/2006/relationships/tags" Target="../tags/tag118.xml"/><Relationship Id="rId13" Type="http://schemas.openxmlformats.org/officeDocument/2006/relationships/tags" Target="../tags/tag126.xml"/><Relationship Id="rId12" Type="http://schemas.openxmlformats.org/officeDocument/2006/relationships/tags" Target="../tags/tag125.xml"/><Relationship Id="rId11" Type="http://schemas.openxmlformats.org/officeDocument/2006/relationships/tags" Target="../tags/tag124.xml"/><Relationship Id="rId10" Type="http://schemas.openxmlformats.org/officeDocument/2006/relationships/tags" Target="../tags/tag123.xml"/><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tags" Target="../tags/tag130.xml"/><Relationship Id="rId7" Type="http://schemas.openxmlformats.org/officeDocument/2006/relationships/image" Target="../media/image16.png"/><Relationship Id="rId6" Type="http://schemas.openxmlformats.org/officeDocument/2006/relationships/tags" Target="../tags/tag129.xml"/><Relationship Id="rId5" Type="http://schemas.microsoft.com/office/2007/relationships/hdphoto" Target="../media/image15.wdp"/><Relationship Id="rId4" Type="http://schemas.openxmlformats.org/officeDocument/2006/relationships/image" Target="../media/image14.png"/><Relationship Id="rId3" Type="http://schemas.openxmlformats.org/officeDocument/2006/relationships/tags" Target="../tags/tag128.xml"/><Relationship Id="rId2" Type="http://schemas.openxmlformats.org/officeDocument/2006/relationships/tags" Target="../tags/tag127.xml"/><Relationship Id="rId13" Type="http://schemas.openxmlformats.org/officeDocument/2006/relationships/tags" Target="../tags/tag134.xml"/><Relationship Id="rId12" Type="http://schemas.openxmlformats.org/officeDocument/2006/relationships/tags" Target="../tags/tag133.xml"/><Relationship Id="rId11" Type="http://schemas.openxmlformats.org/officeDocument/2006/relationships/tags" Target="../tags/tag132.xml"/><Relationship Id="rId10" Type="http://schemas.openxmlformats.org/officeDocument/2006/relationships/tags" Target="../tags/tag131.xml"/><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7" Type="http://schemas.openxmlformats.org/officeDocument/2006/relationships/tags" Target="../tags/tag140.xml"/><Relationship Id="rId6" Type="http://schemas.openxmlformats.org/officeDocument/2006/relationships/tags" Target="../tags/tag139.xml"/><Relationship Id="rId5" Type="http://schemas.openxmlformats.org/officeDocument/2006/relationships/tags" Target="../tags/tag138.xml"/><Relationship Id="rId4" Type="http://schemas.openxmlformats.org/officeDocument/2006/relationships/tags" Target="../tags/tag137.xml"/><Relationship Id="rId3" Type="http://schemas.openxmlformats.org/officeDocument/2006/relationships/tags" Target="../tags/tag136.xml"/><Relationship Id="rId2" Type="http://schemas.openxmlformats.org/officeDocument/2006/relationships/tags" Target="../tags/tag135.xml"/><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9" Type="http://schemas.openxmlformats.org/officeDocument/2006/relationships/tags" Target="../tags/tag148.xml"/><Relationship Id="rId8" Type="http://schemas.openxmlformats.org/officeDocument/2006/relationships/tags" Target="../tags/tag147.xml"/><Relationship Id="rId7" Type="http://schemas.openxmlformats.org/officeDocument/2006/relationships/tags" Target="../tags/tag146.xml"/><Relationship Id="rId6" Type="http://schemas.openxmlformats.org/officeDocument/2006/relationships/tags" Target="../tags/tag145.xml"/><Relationship Id="rId5" Type="http://schemas.openxmlformats.org/officeDocument/2006/relationships/tags" Target="../tags/tag144.xml"/><Relationship Id="rId4" Type="http://schemas.openxmlformats.org/officeDocument/2006/relationships/tags" Target="../tags/tag143.xml"/><Relationship Id="rId3" Type="http://schemas.openxmlformats.org/officeDocument/2006/relationships/tags" Target="../tags/tag142.xml"/><Relationship Id="rId2" Type="http://schemas.openxmlformats.org/officeDocument/2006/relationships/tags" Target="../tags/tag141.xml"/><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5" Type="http://schemas.openxmlformats.org/officeDocument/2006/relationships/tags" Target="../tags/tag152.xml"/><Relationship Id="rId4" Type="http://schemas.openxmlformats.org/officeDocument/2006/relationships/tags" Target="../tags/tag151.xml"/><Relationship Id="rId3" Type="http://schemas.openxmlformats.org/officeDocument/2006/relationships/tags" Target="../tags/tag150.xml"/><Relationship Id="rId2" Type="http://schemas.openxmlformats.org/officeDocument/2006/relationships/tags" Target="../tags/tag149.xml"/><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4" Type="http://schemas.openxmlformats.org/officeDocument/2006/relationships/tags" Target="../tags/tag155.xml"/><Relationship Id="rId3" Type="http://schemas.openxmlformats.org/officeDocument/2006/relationships/tags" Target="../tags/tag154.xml"/><Relationship Id="rId2" Type="http://schemas.openxmlformats.org/officeDocument/2006/relationships/tags" Target="../tags/tag153.xml"/><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5" Type="http://schemas.openxmlformats.org/officeDocument/2006/relationships/tags" Target="../tags/tag159.xml"/><Relationship Id="rId4" Type="http://schemas.openxmlformats.org/officeDocument/2006/relationships/tags" Target="../tags/tag158.xml"/><Relationship Id="rId3" Type="http://schemas.openxmlformats.org/officeDocument/2006/relationships/tags" Target="../tags/tag157.xml"/><Relationship Id="rId2" Type="http://schemas.openxmlformats.org/officeDocument/2006/relationships/tags" Target="../tags/tag156.xml"/><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6" Type="http://schemas.openxmlformats.org/officeDocument/2006/relationships/tags" Target="../tags/tag164.xml"/><Relationship Id="rId5" Type="http://schemas.openxmlformats.org/officeDocument/2006/relationships/tags" Target="../tags/tag163.xml"/><Relationship Id="rId4" Type="http://schemas.openxmlformats.org/officeDocument/2006/relationships/tags" Target="../tags/tag162.xml"/><Relationship Id="rId3" Type="http://schemas.openxmlformats.org/officeDocument/2006/relationships/tags" Target="../tags/tag161.xml"/><Relationship Id="rId2" Type="http://schemas.openxmlformats.org/officeDocument/2006/relationships/tags" Target="../tags/tag160.xml"/><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9" Type="http://schemas.openxmlformats.org/officeDocument/2006/relationships/tags" Target="../tags/tag170.xml"/><Relationship Id="rId8" Type="http://schemas.openxmlformats.org/officeDocument/2006/relationships/tags" Target="../tags/tag169.xml"/><Relationship Id="rId7" Type="http://schemas.openxmlformats.org/officeDocument/2006/relationships/tags" Target="../tags/tag168.xml"/><Relationship Id="rId6" Type="http://schemas.openxmlformats.org/officeDocument/2006/relationships/image" Target="../media/image10.png"/><Relationship Id="rId5" Type="http://schemas.openxmlformats.org/officeDocument/2006/relationships/tags" Target="../tags/tag167.xml"/><Relationship Id="rId4" Type="http://schemas.openxmlformats.org/officeDocument/2006/relationships/image" Target="../media/image9.png"/><Relationship Id="rId3" Type="http://schemas.openxmlformats.org/officeDocument/2006/relationships/tags" Target="../tags/tag166.xml"/><Relationship Id="rId2" Type="http://schemas.openxmlformats.org/officeDocument/2006/relationships/tags" Target="../tags/tag165.xml"/><Relationship Id="rId11" Type="http://schemas.openxmlformats.org/officeDocument/2006/relationships/tags" Target="../tags/tag172.xml"/><Relationship Id="rId10" Type="http://schemas.openxmlformats.org/officeDocument/2006/relationships/tags" Target="../tags/tag171.xml"/><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9" Type="http://schemas.openxmlformats.org/officeDocument/2006/relationships/tags" Target="../tags/tag185.xml"/><Relationship Id="rId8" Type="http://schemas.openxmlformats.org/officeDocument/2006/relationships/image" Target="../media/image19.png"/><Relationship Id="rId7" Type="http://schemas.openxmlformats.org/officeDocument/2006/relationships/tags" Target="../tags/tag184.xml"/><Relationship Id="rId6" Type="http://schemas.openxmlformats.org/officeDocument/2006/relationships/tags" Target="../tags/tag183.xml"/><Relationship Id="rId5" Type="http://schemas.openxmlformats.org/officeDocument/2006/relationships/tags" Target="../tags/tag182.xml"/><Relationship Id="rId4" Type="http://schemas.openxmlformats.org/officeDocument/2006/relationships/image" Target="NULL" TargetMode="External"/><Relationship Id="rId3" Type="http://schemas.openxmlformats.org/officeDocument/2006/relationships/image" Target="../media/image18.png"/><Relationship Id="rId2" Type="http://schemas.openxmlformats.org/officeDocument/2006/relationships/tags" Target="../tags/tag181.xml"/><Relationship Id="rId13" Type="http://schemas.openxmlformats.org/officeDocument/2006/relationships/tags" Target="../tags/tag189.xml"/><Relationship Id="rId12" Type="http://schemas.openxmlformats.org/officeDocument/2006/relationships/tags" Target="../tags/tag188.xml"/><Relationship Id="rId11" Type="http://schemas.openxmlformats.org/officeDocument/2006/relationships/tags" Target="../tags/tag187.xml"/><Relationship Id="rId10" Type="http://schemas.openxmlformats.org/officeDocument/2006/relationships/tags" Target="../tags/tag186.xml"/><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6" Type="http://schemas.openxmlformats.org/officeDocument/2006/relationships/tags" Target="../tags/tag194.xml"/><Relationship Id="rId5" Type="http://schemas.openxmlformats.org/officeDocument/2006/relationships/tags" Target="../tags/tag193.xml"/><Relationship Id="rId4" Type="http://schemas.openxmlformats.org/officeDocument/2006/relationships/tags" Target="../tags/tag192.xml"/><Relationship Id="rId3" Type="http://schemas.openxmlformats.org/officeDocument/2006/relationships/tags" Target="../tags/tag191.xml"/><Relationship Id="rId2" Type="http://schemas.openxmlformats.org/officeDocument/2006/relationships/tags" Target="../tags/tag190.xml"/><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9" Type="http://schemas.openxmlformats.org/officeDocument/2006/relationships/tags" Target="../tags/tag200.xml"/><Relationship Id="rId8" Type="http://schemas.openxmlformats.org/officeDocument/2006/relationships/tags" Target="../tags/tag199.xml"/><Relationship Id="rId7" Type="http://schemas.openxmlformats.org/officeDocument/2006/relationships/tags" Target="../tags/tag198.xml"/><Relationship Id="rId6" Type="http://schemas.openxmlformats.org/officeDocument/2006/relationships/tags" Target="../tags/tag197.xml"/><Relationship Id="rId5" Type="http://schemas.openxmlformats.org/officeDocument/2006/relationships/tags" Target="../tags/tag196.xml"/><Relationship Id="rId4" Type="http://schemas.openxmlformats.org/officeDocument/2006/relationships/image" Target="NULL" TargetMode="External"/><Relationship Id="rId3" Type="http://schemas.openxmlformats.org/officeDocument/2006/relationships/image" Target="../media/image20.png"/><Relationship Id="rId2" Type="http://schemas.openxmlformats.org/officeDocument/2006/relationships/tags" Target="../tags/tag195.xml"/><Relationship Id="rId10" Type="http://schemas.openxmlformats.org/officeDocument/2006/relationships/tags" Target="../tags/tag201.xml"/><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9" Type="http://schemas.openxmlformats.org/officeDocument/2006/relationships/tags" Target="../tags/tag207.xml"/><Relationship Id="rId8" Type="http://schemas.openxmlformats.org/officeDocument/2006/relationships/tags" Target="../tags/tag206.xml"/><Relationship Id="rId7" Type="http://schemas.openxmlformats.org/officeDocument/2006/relationships/tags" Target="../tags/tag205.xml"/><Relationship Id="rId6" Type="http://schemas.openxmlformats.org/officeDocument/2006/relationships/tags" Target="../tags/tag204.xml"/><Relationship Id="rId5" Type="http://schemas.openxmlformats.org/officeDocument/2006/relationships/tags" Target="../tags/tag203.xml"/><Relationship Id="rId4" Type="http://schemas.openxmlformats.org/officeDocument/2006/relationships/image" Target="NULL" TargetMode="External"/><Relationship Id="rId3" Type="http://schemas.openxmlformats.org/officeDocument/2006/relationships/image" Target="../media/image20.png"/><Relationship Id="rId2" Type="http://schemas.openxmlformats.org/officeDocument/2006/relationships/tags" Target="../tags/tag202.xml"/><Relationship Id="rId11" Type="http://schemas.openxmlformats.org/officeDocument/2006/relationships/tags" Target="../tags/tag209.xml"/><Relationship Id="rId10" Type="http://schemas.openxmlformats.org/officeDocument/2006/relationships/tags" Target="../tags/tag208.xml"/><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7" Type="http://schemas.openxmlformats.org/officeDocument/2006/relationships/tags" Target="../tags/tag215.xml"/><Relationship Id="rId6" Type="http://schemas.openxmlformats.org/officeDocument/2006/relationships/tags" Target="../tags/tag214.xml"/><Relationship Id="rId5" Type="http://schemas.openxmlformats.org/officeDocument/2006/relationships/tags" Target="../tags/tag213.xml"/><Relationship Id="rId4" Type="http://schemas.openxmlformats.org/officeDocument/2006/relationships/tags" Target="../tags/tag212.xml"/><Relationship Id="rId3" Type="http://schemas.openxmlformats.org/officeDocument/2006/relationships/tags" Target="../tags/tag211.xml"/><Relationship Id="rId2" Type="http://schemas.openxmlformats.org/officeDocument/2006/relationships/tags" Target="../tags/tag210.xml"/><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9" Type="http://schemas.openxmlformats.org/officeDocument/2006/relationships/tags" Target="../tags/tag223.xml"/><Relationship Id="rId8" Type="http://schemas.openxmlformats.org/officeDocument/2006/relationships/tags" Target="../tags/tag222.xml"/><Relationship Id="rId7" Type="http://schemas.openxmlformats.org/officeDocument/2006/relationships/tags" Target="../tags/tag221.xml"/><Relationship Id="rId6" Type="http://schemas.openxmlformats.org/officeDocument/2006/relationships/tags" Target="../tags/tag220.xml"/><Relationship Id="rId5" Type="http://schemas.openxmlformats.org/officeDocument/2006/relationships/tags" Target="../tags/tag219.xml"/><Relationship Id="rId4" Type="http://schemas.openxmlformats.org/officeDocument/2006/relationships/tags" Target="../tags/tag218.xml"/><Relationship Id="rId3" Type="http://schemas.openxmlformats.org/officeDocument/2006/relationships/tags" Target="../tags/tag217.xml"/><Relationship Id="rId2" Type="http://schemas.openxmlformats.org/officeDocument/2006/relationships/tags" Target="../tags/tag216.xml"/><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5" Type="http://schemas.openxmlformats.org/officeDocument/2006/relationships/tags" Target="../tags/tag227.xml"/><Relationship Id="rId4" Type="http://schemas.openxmlformats.org/officeDocument/2006/relationships/tags" Target="../tags/tag226.xml"/><Relationship Id="rId3" Type="http://schemas.openxmlformats.org/officeDocument/2006/relationships/tags" Target="../tags/tag225.xml"/><Relationship Id="rId2" Type="http://schemas.openxmlformats.org/officeDocument/2006/relationships/tags" Target="../tags/tag224.xml"/><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4" Type="http://schemas.openxmlformats.org/officeDocument/2006/relationships/tags" Target="../tags/tag230.xml"/><Relationship Id="rId3" Type="http://schemas.openxmlformats.org/officeDocument/2006/relationships/tags" Target="../tags/tag229.xml"/><Relationship Id="rId2" Type="http://schemas.openxmlformats.org/officeDocument/2006/relationships/tags" Target="../tags/tag228.xml"/><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5" Type="http://schemas.openxmlformats.org/officeDocument/2006/relationships/tags" Target="../tags/tag234.xml"/><Relationship Id="rId4" Type="http://schemas.openxmlformats.org/officeDocument/2006/relationships/tags" Target="../tags/tag233.xml"/><Relationship Id="rId3" Type="http://schemas.openxmlformats.org/officeDocument/2006/relationships/tags" Target="../tags/tag232.xml"/><Relationship Id="rId2" Type="http://schemas.openxmlformats.org/officeDocument/2006/relationships/tags" Target="../tags/tag231.xml"/><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6" Type="http://schemas.openxmlformats.org/officeDocument/2006/relationships/tags" Target="../tags/tag239.xml"/><Relationship Id="rId5" Type="http://schemas.openxmlformats.org/officeDocument/2006/relationships/tags" Target="../tags/tag238.xml"/><Relationship Id="rId4" Type="http://schemas.openxmlformats.org/officeDocument/2006/relationships/tags" Target="../tags/tag237.xml"/><Relationship Id="rId3" Type="http://schemas.openxmlformats.org/officeDocument/2006/relationships/tags" Target="../tags/tag236.xml"/><Relationship Id="rId2" Type="http://schemas.openxmlformats.org/officeDocument/2006/relationships/tags" Target="../tags/tag235.xml"/><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9" Type="http://schemas.openxmlformats.org/officeDocument/2006/relationships/tags" Target="../tags/tag244.xml"/><Relationship Id="rId8" Type="http://schemas.openxmlformats.org/officeDocument/2006/relationships/image" Target="../media/image19.png"/><Relationship Id="rId7" Type="http://schemas.openxmlformats.org/officeDocument/2006/relationships/tags" Target="../tags/tag243.xml"/><Relationship Id="rId6" Type="http://schemas.openxmlformats.org/officeDocument/2006/relationships/tags" Target="../tags/tag242.xml"/><Relationship Id="rId5" Type="http://schemas.openxmlformats.org/officeDocument/2006/relationships/tags" Target="../tags/tag241.xml"/><Relationship Id="rId4" Type="http://schemas.openxmlformats.org/officeDocument/2006/relationships/image" Target="NULL" TargetMode="External"/><Relationship Id="rId3" Type="http://schemas.openxmlformats.org/officeDocument/2006/relationships/image" Target="../media/image18.png"/><Relationship Id="rId2" Type="http://schemas.openxmlformats.org/officeDocument/2006/relationships/tags" Target="../tags/tag240.xml"/><Relationship Id="rId13" Type="http://schemas.openxmlformats.org/officeDocument/2006/relationships/tags" Target="../tags/tag248.xml"/><Relationship Id="rId12" Type="http://schemas.openxmlformats.org/officeDocument/2006/relationships/tags" Target="../tags/tag247.xml"/><Relationship Id="rId11" Type="http://schemas.openxmlformats.org/officeDocument/2006/relationships/tags" Target="../tags/tag246.xml"/><Relationship Id="rId10" Type="http://schemas.openxmlformats.org/officeDocument/2006/relationships/tags" Target="../tags/tag245.xml"/><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9" Type="http://schemas.openxmlformats.org/officeDocument/2006/relationships/tags" Target="../tags/tag260.xml"/><Relationship Id="rId8" Type="http://schemas.openxmlformats.org/officeDocument/2006/relationships/tags" Target="../tags/tag259.xml"/><Relationship Id="rId7" Type="http://schemas.openxmlformats.org/officeDocument/2006/relationships/tags" Target="../tags/tag258.xml"/><Relationship Id="rId6" Type="http://schemas.openxmlformats.org/officeDocument/2006/relationships/tags" Target="../tags/tag257.xml"/><Relationship Id="rId5" Type="http://schemas.openxmlformats.org/officeDocument/2006/relationships/image" Target="NULL" TargetMode="External"/><Relationship Id="rId4" Type="http://schemas.openxmlformats.org/officeDocument/2006/relationships/image" Target="../media/image22.png"/><Relationship Id="rId3" Type="http://schemas.openxmlformats.org/officeDocument/2006/relationships/tags" Target="../tags/tag256.xml"/><Relationship Id="rId2" Type="http://schemas.openxmlformats.org/officeDocument/2006/relationships/tags" Target="../tags/tag255.xml"/><Relationship Id="rId11" Type="http://schemas.openxmlformats.org/officeDocument/2006/relationships/tags" Target="../tags/tag262.xml"/><Relationship Id="rId10" Type="http://schemas.openxmlformats.org/officeDocument/2006/relationships/tags" Target="../tags/tag261.xml"/><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6" Type="http://schemas.openxmlformats.org/officeDocument/2006/relationships/tags" Target="../tags/tag267.xml"/><Relationship Id="rId5" Type="http://schemas.openxmlformats.org/officeDocument/2006/relationships/tags" Target="../tags/tag266.xml"/><Relationship Id="rId4" Type="http://schemas.openxmlformats.org/officeDocument/2006/relationships/tags" Target="../tags/tag265.xml"/><Relationship Id="rId3" Type="http://schemas.openxmlformats.org/officeDocument/2006/relationships/tags" Target="../tags/tag264.xml"/><Relationship Id="rId2" Type="http://schemas.openxmlformats.org/officeDocument/2006/relationships/tags" Target="../tags/tag263.xml"/><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9" Type="http://schemas.openxmlformats.org/officeDocument/2006/relationships/tags" Target="../tags/tag272.xml"/><Relationship Id="rId8" Type="http://schemas.openxmlformats.org/officeDocument/2006/relationships/tags" Target="../tags/tag271.xml"/><Relationship Id="rId7" Type="http://schemas.openxmlformats.org/officeDocument/2006/relationships/image" Target="../media/image24.png"/><Relationship Id="rId6" Type="http://schemas.openxmlformats.org/officeDocument/2006/relationships/tags" Target="../tags/tag270.xml"/><Relationship Id="rId5" Type="http://schemas.openxmlformats.org/officeDocument/2006/relationships/image" Target="NULL" TargetMode="External"/><Relationship Id="rId4" Type="http://schemas.openxmlformats.org/officeDocument/2006/relationships/image" Target="../media/image23.png"/><Relationship Id="rId3" Type="http://schemas.openxmlformats.org/officeDocument/2006/relationships/tags" Target="../tags/tag269.xml"/><Relationship Id="rId2" Type="http://schemas.openxmlformats.org/officeDocument/2006/relationships/tags" Target="../tags/tag268.xml"/><Relationship Id="rId11" Type="http://schemas.openxmlformats.org/officeDocument/2006/relationships/tags" Target="../tags/tag274.xml"/><Relationship Id="rId10" Type="http://schemas.openxmlformats.org/officeDocument/2006/relationships/tags" Target="../tags/tag273.xml"/><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9" Type="http://schemas.openxmlformats.org/officeDocument/2006/relationships/tags" Target="../tags/tag280.xml"/><Relationship Id="rId8" Type="http://schemas.openxmlformats.org/officeDocument/2006/relationships/tags" Target="../tags/tag279.xml"/><Relationship Id="rId7" Type="http://schemas.openxmlformats.org/officeDocument/2006/relationships/tags" Target="../tags/tag278.xml"/><Relationship Id="rId6" Type="http://schemas.openxmlformats.org/officeDocument/2006/relationships/tags" Target="../tags/tag277.xml"/><Relationship Id="rId5" Type="http://schemas.openxmlformats.org/officeDocument/2006/relationships/image" Target="NULL" TargetMode="External"/><Relationship Id="rId4" Type="http://schemas.openxmlformats.org/officeDocument/2006/relationships/image" Target="../media/image25.png"/><Relationship Id="rId3" Type="http://schemas.openxmlformats.org/officeDocument/2006/relationships/tags" Target="../tags/tag276.xml"/><Relationship Id="rId2" Type="http://schemas.openxmlformats.org/officeDocument/2006/relationships/tags" Target="../tags/tag275.xml"/><Relationship Id="rId10" Type="http://schemas.openxmlformats.org/officeDocument/2006/relationships/tags" Target="../tags/tag281.xml"/><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7" Type="http://schemas.openxmlformats.org/officeDocument/2006/relationships/tags" Target="../tags/tag287.xml"/><Relationship Id="rId6" Type="http://schemas.openxmlformats.org/officeDocument/2006/relationships/tags" Target="../tags/tag286.xml"/><Relationship Id="rId5" Type="http://schemas.openxmlformats.org/officeDocument/2006/relationships/tags" Target="../tags/tag285.xml"/><Relationship Id="rId4" Type="http://schemas.openxmlformats.org/officeDocument/2006/relationships/tags" Target="../tags/tag284.xml"/><Relationship Id="rId3" Type="http://schemas.openxmlformats.org/officeDocument/2006/relationships/tags" Target="../tags/tag283.xml"/><Relationship Id="rId2" Type="http://schemas.openxmlformats.org/officeDocument/2006/relationships/tags" Target="../tags/tag282.xml"/><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9" Type="http://schemas.openxmlformats.org/officeDocument/2006/relationships/tags" Target="../tags/tag295.xml"/><Relationship Id="rId8" Type="http://schemas.openxmlformats.org/officeDocument/2006/relationships/tags" Target="../tags/tag294.xml"/><Relationship Id="rId7" Type="http://schemas.openxmlformats.org/officeDocument/2006/relationships/tags" Target="../tags/tag293.xml"/><Relationship Id="rId6" Type="http://schemas.openxmlformats.org/officeDocument/2006/relationships/tags" Target="../tags/tag292.xml"/><Relationship Id="rId5" Type="http://schemas.openxmlformats.org/officeDocument/2006/relationships/tags" Target="../tags/tag291.xml"/><Relationship Id="rId4" Type="http://schemas.openxmlformats.org/officeDocument/2006/relationships/tags" Target="../tags/tag290.xml"/><Relationship Id="rId3" Type="http://schemas.openxmlformats.org/officeDocument/2006/relationships/tags" Target="../tags/tag289.xml"/><Relationship Id="rId2" Type="http://schemas.openxmlformats.org/officeDocument/2006/relationships/tags" Target="../tags/tag288.xml"/><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5" Type="http://schemas.openxmlformats.org/officeDocument/2006/relationships/tags" Target="../tags/tag299.xml"/><Relationship Id="rId4" Type="http://schemas.openxmlformats.org/officeDocument/2006/relationships/tags" Target="../tags/tag298.xml"/><Relationship Id="rId3" Type="http://schemas.openxmlformats.org/officeDocument/2006/relationships/tags" Target="../tags/tag297.xml"/><Relationship Id="rId2" Type="http://schemas.openxmlformats.org/officeDocument/2006/relationships/tags" Target="../tags/tag296.xml"/><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4" Type="http://schemas.openxmlformats.org/officeDocument/2006/relationships/tags" Target="../tags/tag302.xml"/><Relationship Id="rId3" Type="http://schemas.openxmlformats.org/officeDocument/2006/relationships/tags" Target="../tags/tag301.xml"/><Relationship Id="rId2" Type="http://schemas.openxmlformats.org/officeDocument/2006/relationships/tags" Target="../tags/tag300.xml"/><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5" Type="http://schemas.openxmlformats.org/officeDocument/2006/relationships/tags" Target="../tags/tag306.xml"/><Relationship Id="rId4" Type="http://schemas.openxmlformats.org/officeDocument/2006/relationships/tags" Target="../tags/tag305.xml"/><Relationship Id="rId3" Type="http://schemas.openxmlformats.org/officeDocument/2006/relationships/tags" Target="../tags/tag304.xml"/><Relationship Id="rId2" Type="http://schemas.openxmlformats.org/officeDocument/2006/relationships/tags" Target="../tags/tag303.xml"/><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6" Type="http://schemas.openxmlformats.org/officeDocument/2006/relationships/tags" Target="../tags/tag311.xml"/><Relationship Id="rId5" Type="http://schemas.openxmlformats.org/officeDocument/2006/relationships/tags" Target="../tags/tag310.xml"/><Relationship Id="rId4" Type="http://schemas.openxmlformats.org/officeDocument/2006/relationships/tags" Target="../tags/tag309.xml"/><Relationship Id="rId3" Type="http://schemas.openxmlformats.org/officeDocument/2006/relationships/tags" Target="../tags/tag308.xml"/><Relationship Id="rId2" Type="http://schemas.openxmlformats.org/officeDocument/2006/relationships/tags" Target="../tags/tag307.xml"/><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9" Type="http://schemas.openxmlformats.org/officeDocument/2006/relationships/tags" Target="../tags/tag317.xml"/><Relationship Id="rId8" Type="http://schemas.openxmlformats.org/officeDocument/2006/relationships/tags" Target="../tags/tag316.xml"/><Relationship Id="rId7" Type="http://schemas.openxmlformats.org/officeDocument/2006/relationships/tags" Target="../tags/tag315.xml"/><Relationship Id="rId6" Type="http://schemas.openxmlformats.org/officeDocument/2006/relationships/tags" Target="../tags/tag314.xml"/><Relationship Id="rId5" Type="http://schemas.openxmlformats.org/officeDocument/2006/relationships/image" Target="NULL" TargetMode="External"/><Relationship Id="rId4" Type="http://schemas.openxmlformats.org/officeDocument/2006/relationships/image" Target="../media/image26.png"/><Relationship Id="rId3" Type="http://schemas.openxmlformats.org/officeDocument/2006/relationships/tags" Target="../tags/tag313.xml"/><Relationship Id="rId2" Type="http://schemas.openxmlformats.org/officeDocument/2006/relationships/tags" Target="../tags/tag312.xml"/><Relationship Id="rId10" Type="http://schemas.openxmlformats.org/officeDocument/2006/relationships/tags" Target="../tags/tag318.xml"/><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9" Type="http://schemas.openxmlformats.org/officeDocument/2006/relationships/tags" Target="../tags/tag330.xml"/><Relationship Id="rId8" Type="http://schemas.microsoft.com/office/2007/relationships/hdphoto" Target="../media/image32.wdp"/><Relationship Id="rId7" Type="http://schemas.openxmlformats.org/officeDocument/2006/relationships/image" Target="../media/image31.png"/><Relationship Id="rId6" Type="http://schemas.openxmlformats.org/officeDocument/2006/relationships/tags" Target="../tags/tag329.xml"/><Relationship Id="rId5" Type="http://schemas.microsoft.com/office/2007/relationships/hdphoto" Target="../media/image30.wdp"/><Relationship Id="rId4" Type="http://schemas.openxmlformats.org/officeDocument/2006/relationships/image" Target="../media/image29.png"/><Relationship Id="rId3" Type="http://schemas.openxmlformats.org/officeDocument/2006/relationships/tags" Target="../tags/tag328.xml"/><Relationship Id="rId2" Type="http://schemas.openxmlformats.org/officeDocument/2006/relationships/tags" Target="../tags/tag327.xml"/><Relationship Id="rId19" Type="http://schemas.openxmlformats.org/officeDocument/2006/relationships/tags" Target="../tags/tag337.xml"/><Relationship Id="rId18" Type="http://schemas.openxmlformats.org/officeDocument/2006/relationships/tags" Target="../tags/tag336.xml"/><Relationship Id="rId17" Type="http://schemas.openxmlformats.org/officeDocument/2006/relationships/tags" Target="../tags/tag335.xml"/><Relationship Id="rId16" Type="http://schemas.openxmlformats.org/officeDocument/2006/relationships/tags" Target="../tags/tag334.xml"/><Relationship Id="rId15" Type="http://schemas.openxmlformats.org/officeDocument/2006/relationships/tags" Target="../tags/tag333.xml"/><Relationship Id="rId14" Type="http://schemas.openxmlformats.org/officeDocument/2006/relationships/image" Target="../media/image34.png"/><Relationship Id="rId13" Type="http://schemas.openxmlformats.org/officeDocument/2006/relationships/tags" Target="../tags/tag332.xml"/><Relationship Id="rId12" Type="http://schemas.openxmlformats.org/officeDocument/2006/relationships/tags" Target="../tags/tag331.xml"/><Relationship Id="rId11" Type="http://schemas.openxmlformats.org/officeDocument/2006/relationships/image" Target="NULL" TargetMode="External"/><Relationship Id="rId10" Type="http://schemas.openxmlformats.org/officeDocument/2006/relationships/image" Target="../media/image33.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6" Type="http://schemas.openxmlformats.org/officeDocument/2006/relationships/tags" Target="../tags/tag342.xml"/><Relationship Id="rId5" Type="http://schemas.openxmlformats.org/officeDocument/2006/relationships/tags" Target="../tags/tag341.xml"/><Relationship Id="rId4" Type="http://schemas.openxmlformats.org/officeDocument/2006/relationships/tags" Target="../tags/tag340.xml"/><Relationship Id="rId3" Type="http://schemas.openxmlformats.org/officeDocument/2006/relationships/tags" Target="../tags/tag339.xml"/><Relationship Id="rId2" Type="http://schemas.openxmlformats.org/officeDocument/2006/relationships/tags" Target="../tags/tag338.xml"/><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9" Type="http://schemas.openxmlformats.org/officeDocument/2006/relationships/tags" Target="../tags/tag346.xml"/><Relationship Id="rId8" Type="http://schemas.microsoft.com/office/2007/relationships/hdphoto" Target="../media/image37.wdp"/><Relationship Id="rId7" Type="http://schemas.openxmlformats.org/officeDocument/2006/relationships/image" Target="../media/image36.png"/><Relationship Id="rId6" Type="http://schemas.openxmlformats.org/officeDocument/2006/relationships/tags" Target="../tags/tag345.xml"/><Relationship Id="rId5" Type="http://schemas.openxmlformats.org/officeDocument/2006/relationships/image" Target="NULL" TargetMode="External"/><Relationship Id="rId4" Type="http://schemas.openxmlformats.org/officeDocument/2006/relationships/image" Target="../media/image35.png"/><Relationship Id="rId3" Type="http://schemas.openxmlformats.org/officeDocument/2006/relationships/tags" Target="../tags/tag344.xml"/><Relationship Id="rId2" Type="http://schemas.openxmlformats.org/officeDocument/2006/relationships/tags" Target="../tags/tag343.xml"/><Relationship Id="rId12" Type="http://schemas.openxmlformats.org/officeDocument/2006/relationships/tags" Target="../tags/tag349.xml"/><Relationship Id="rId11" Type="http://schemas.openxmlformats.org/officeDocument/2006/relationships/tags" Target="../tags/tag348.xml"/><Relationship Id="rId10" Type="http://schemas.openxmlformats.org/officeDocument/2006/relationships/tags" Target="../tags/tag347.xml"/><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9" Type="http://schemas.openxmlformats.org/officeDocument/2006/relationships/tags" Target="../tags/tag353.xml"/><Relationship Id="rId8" Type="http://schemas.openxmlformats.org/officeDocument/2006/relationships/image" Target="NULL" TargetMode="External"/><Relationship Id="rId7" Type="http://schemas.openxmlformats.org/officeDocument/2006/relationships/image" Target="../media/image40.png"/><Relationship Id="rId6" Type="http://schemas.openxmlformats.org/officeDocument/2006/relationships/tags" Target="../tags/tag352.xml"/><Relationship Id="rId5" Type="http://schemas.microsoft.com/office/2007/relationships/hdphoto" Target="../media/image39.wdp"/><Relationship Id="rId4" Type="http://schemas.openxmlformats.org/officeDocument/2006/relationships/image" Target="../media/image38.png"/><Relationship Id="rId3" Type="http://schemas.openxmlformats.org/officeDocument/2006/relationships/tags" Target="../tags/tag351.xml"/><Relationship Id="rId2" Type="http://schemas.openxmlformats.org/officeDocument/2006/relationships/tags" Target="../tags/tag350.xml"/><Relationship Id="rId16" Type="http://schemas.openxmlformats.org/officeDocument/2006/relationships/tags" Target="../tags/tag358.xml"/><Relationship Id="rId15" Type="http://schemas.openxmlformats.org/officeDocument/2006/relationships/tags" Target="../tags/tag357.xml"/><Relationship Id="rId14" Type="http://schemas.openxmlformats.org/officeDocument/2006/relationships/tags" Target="../tags/tag356.xml"/><Relationship Id="rId13" Type="http://schemas.openxmlformats.org/officeDocument/2006/relationships/tags" Target="../tags/tag355.xml"/><Relationship Id="rId12" Type="http://schemas.microsoft.com/office/2007/relationships/hdphoto" Target="../media/image42.wdp"/><Relationship Id="rId11" Type="http://schemas.openxmlformats.org/officeDocument/2006/relationships/image" Target="../media/image41.png"/><Relationship Id="rId10" Type="http://schemas.openxmlformats.org/officeDocument/2006/relationships/tags" Target="../tags/tag354.xml"/><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7" Type="http://schemas.openxmlformats.org/officeDocument/2006/relationships/tags" Target="../tags/tag364.xml"/><Relationship Id="rId6" Type="http://schemas.openxmlformats.org/officeDocument/2006/relationships/tags" Target="../tags/tag363.xml"/><Relationship Id="rId5" Type="http://schemas.openxmlformats.org/officeDocument/2006/relationships/tags" Target="../tags/tag362.xml"/><Relationship Id="rId4" Type="http://schemas.openxmlformats.org/officeDocument/2006/relationships/tags" Target="../tags/tag361.xml"/><Relationship Id="rId3" Type="http://schemas.openxmlformats.org/officeDocument/2006/relationships/tags" Target="../tags/tag360.xml"/><Relationship Id="rId2" Type="http://schemas.openxmlformats.org/officeDocument/2006/relationships/tags" Target="../tags/tag359.xml"/><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9" Type="http://schemas.openxmlformats.org/officeDocument/2006/relationships/tags" Target="../tags/tag372.xml"/><Relationship Id="rId8" Type="http://schemas.openxmlformats.org/officeDocument/2006/relationships/tags" Target="../tags/tag371.xml"/><Relationship Id="rId7" Type="http://schemas.openxmlformats.org/officeDocument/2006/relationships/tags" Target="../tags/tag370.xml"/><Relationship Id="rId6" Type="http://schemas.openxmlformats.org/officeDocument/2006/relationships/tags" Target="../tags/tag369.xml"/><Relationship Id="rId5" Type="http://schemas.openxmlformats.org/officeDocument/2006/relationships/tags" Target="../tags/tag368.xml"/><Relationship Id="rId4" Type="http://schemas.openxmlformats.org/officeDocument/2006/relationships/tags" Target="../tags/tag367.xml"/><Relationship Id="rId3" Type="http://schemas.openxmlformats.org/officeDocument/2006/relationships/tags" Target="../tags/tag366.xml"/><Relationship Id="rId2" Type="http://schemas.openxmlformats.org/officeDocument/2006/relationships/tags" Target="../tags/tag365.xml"/><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5" Type="http://schemas.openxmlformats.org/officeDocument/2006/relationships/tags" Target="../tags/tag376.xml"/><Relationship Id="rId4" Type="http://schemas.openxmlformats.org/officeDocument/2006/relationships/tags" Target="../tags/tag375.xml"/><Relationship Id="rId3" Type="http://schemas.openxmlformats.org/officeDocument/2006/relationships/tags" Target="../tags/tag374.xml"/><Relationship Id="rId2" Type="http://schemas.openxmlformats.org/officeDocument/2006/relationships/tags" Target="../tags/tag373.xml"/><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8" Type="http://schemas.openxmlformats.org/officeDocument/2006/relationships/tags" Target="../tags/tag382.xml"/><Relationship Id="rId7" Type="http://schemas.openxmlformats.org/officeDocument/2006/relationships/tags" Target="../tags/tag381.xml"/><Relationship Id="rId6" Type="http://schemas.openxmlformats.org/officeDocument/2006/relationships/tags" Target="../tags/tag380.xml"/><Relationship Id="rId5" Type="http://schemas.openxmlformats.org/officeDocument/2006/relationships/tags" Target="../tags/tag379.xml"/><Relationship Id="rId4" Type="http://schemas.openxmlformats.org/officeDocument/2006/relationships/image" Target="../media/image43.png"/><Relationship Id="rId3" Type="http://schemas.openxmlformats.org/officeDocument/2006/relationships/tags" Target="../tags/tag378.xml"/><Relationship Id="rId2" Type="http://schemas.openxmlformats.org/officeDocument/2006/relationships/tags" Target="../tags/tag377.xml"/><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9" Type="http://schemas.openxmlformats.org/officeDocument/2006/relationships/tags" Target="../tags/tag389.xml"/><Relationship Id="rId8" Type="http://schemas.openxmlformats.org/officeDocument/2006/relationships/tags" Target="../tags/tag388.xml"/><Relationship Id="rId7" Type="http://schemas.openxmlformats.org/officeDocument/2006/relationships/tags" Target="../tags/tag387.xml"/><Relationship Id="rId6" Type="http://schemas.openxmlformats.org/officeDocument/2006/relationships/tags" Target="../tags/tag386.xml"/><Relationship Id="rId5" Type="http://schemas.openxmlformats.org/officeDocument/2006/relationships/tags" Target="../tags/tag385.xml"/><Relationship Id="rId4" Type="http://schemas.openxmlformats.org/officeDocument/2006/relationships/image" Target="../media/image43.png"/><Relationship Id="rId3" Type="http://schemas.openxmlformats.org/officeDocument/2006/relationships/tags" Target="../tags/tag384.xml"/><Relationship Id="rId2" Type="http://schemas.openxmlformats.org/officeDocument/2006/relationships/tags" Target="../tags/tag383.xml"/><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6" Type="http://schemas.openxmlformats.org/officeDocument/2006/relationships/tags" Target="../tags/tag394.xml"/><Relationship Id="rId5" Type="http://schemas.openxmlformats.org/officeDocument/2006/relationships/tags" Target="../tags/tag393.xml"/><Relationship Id="rId4" Type="http://schemas.openxmlformats.org/officeDocument/2006/relationships/tags" Target="../tags/tag392.xml"/><Relationship Id="rId3" Type="http://schemas.openxmlformats.org/officeDocument/2006/relationships/tags" Target="../tags/tag391.xml"/><Relationship Id="rId2" Type="http://schemas.openxmlformats.org/officeDocument/2006/relationships/tags" Target="../tags/tag390.xml"/><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9" Type="http://schemas.openxmlformats.org/officeDocument/2006/relationships/tags" Target="../tags/tag398.xml"/><Relationship Id="rId8" Type="http://schemas.openxmlformats.org/officeDocument/2006/relationships/image" Target="NULL" TargetMode="External"/><Relationship Id="rId7" Type="http://schemas.openxmlformats.org/officeDocument/2006/relationships/image" Target="../media/image44.png"/><Relationship Id="rId6" Type="http://schemas.openxmlformats.org/officeDocument/2006/relationships/tags" Target="../tags/tag397.xml"/><Relationship Id="rId5" Type="http://schemas.microsoft.com/office/2007/relationships/hdphoto" Target="../media/image32.wdp"/><Relationship Id="rId4" Type="http://schemas.openxmlformats.org/officeDocument/2006/relationships/image" Target="../media/image31.png"/><Relationship Id="rId3" Type="http://schemas.openxmlformats.org/officeDocument/2006/relationships/tags" Target="../tags/tag396.xml"/><Relationship Id="rId2" Type="http://schemas.openxmlformats.org/officeDocument/2006/relationships/tags" Target="../tags/tag395.xml"/><Relationship Id="rId18" Type="http://schemas.openxmlformats.org/officeDocument/2006/relationships/tags" Target="../tags/tag404.xml"/><Relationship Id="rId17" Type="http://schemas.openxmlformats.org/officeDocument/2006/relationships/tags" Target="../tags/tag403.xml"/><Relationship Id="rId16" Type="http://schemas.openxmlformats.org/officeDocument/2006/relationships/tags" Target="../tags/tag402.xml"/><Relationship Id="rId15" Type="http://schemas.openxmlformats.org/officeDocument/2006/relationships/image" Target="../media/image34.png"/><Relationship Id="rId14" Type="http://schemas.openxmlformats.org/officeDocument/2006/relationships/tags" Target="../tags/tag401.xml"/><Relationship Id="rId13" Type="http://schemas.microsoft.com/office/2007/relationships/hdphoto" Target="../media/image30.wdp"/><Relationship Id="rId12" Type="http://schemas.openxmlformats.org/officeDocument/2006/relationships/image" Target="../media/image29.png"/><Relationship Id="rId11" Type="http://schemas.openxmlformats.org/officeDocument/2006/relationships/tags" Target="../tags/tag400.xml"/><Relationship Id="rId10" Type="http://schemas.openxmlformats.org/officeDocument/2006/relationships/tags" Target="../tags/tag399.xml"/><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9" Type="http://schemas.openxmlformats.org/officeDocument/2006/relationships/tags" Target="../tags/tag418.xml"/><Relationship Id="rId8" Type="http://schemas.openxmlformats.org/officeDocument/2006/relationships/image" Target="../media/image19.png"/><Relationship Id="rId7" Type="http://schemas.openxmlformats.org/officeDocument/2006/relationships/tags" Target="../tags/tag417.xml"/><Relationship Id="rId6" Type="http://schemas.openxmlformats.org/officeDocument/2006/relationships/tags" Target="../tags/tag416.xml"/><Relationship Id="rId5" Type="http://schemas.openxmlformats.org/officeDocument/2006/relationships/tags" Target="../tags/tag415.xml"/><Relationship Id="rId4" Type="http://schemas.openxmlformats.org/officeDocument/2006/relationships/image" Target="NULL" TargetMode="External"/><Relationship Id="rId3" Type="http://schemas.openxmlformats.org/officeDocument/2006/relationships/image" Target="../media/image18.png"/><Relationship Id="rId2" Type="http://schemas.openxmlformats.org/officeDocument/2006/relationships/tags" Target="../tags/tag414.xml"/><Relationship Id="rId13" Type="http://schemas.openxmlformats.org/officeDocument/2006/relationships/tags" Target="../tags/tag422.xml"/><Relationship Id="rId12" Type="http://schemas.openxmlformats.org/officeDocument/2006/relationships/tags" Target="../tags/tag421.xml"/><Relationship Id="rId11" Type="http://schemas.openxmlformats.org/officeDocument/2006/relationships/tags" Target="../tags/tag420.xml"/><Relationship Id="rId10" Type="http://schemas.openxmlformats.org/officeDocument/2006/relationships/tags" Target="../tags/tag419.xml"/><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6" Type="http://schemas.openxmlformats.org/officeDocument/2006/relationships/tags" Target="../tags/tag427.xml"/><Relationship Id="rId5" Type="http://schemas.openxmlformats.org/officeDocument/2006/relationships/tags" Target="../tags/tag426.xml"/><Relationship Id="rId4" Type="http://schemas.openxmlformats.org/officeDocument/2006/relationships/tags" Target="../tags/tag425.xml"/><Relationship Id="rId3" Type="http://schemas.openxmlformats.org/officeDocument/2006/relationships/tags" Target="../tags/tag424.xml"/><Relationship Id="rId2" Type="http://schemas.openxmlformats.org/officeDocument/2006/relationships/tags" Target="../tags/tag423.xml"/><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9" Type="http://schemas.openxmlformats.org/officeDocument/2006/relationships/tags" Target="../tags/tag433.xml"/><Relationship Id="rId8" Type="http://schemas.openxmlformats.org/officeDocument/2006/relationships/tags" Target="../tags/tag432.xml"/><Relationship Id="rId7" Type="http://schemas.openxmlformats.org/officeDocument/2006/relationships/tags" Target="../tags/tag431.xml"/><Relationship Id="rId6" Type="http://schemas.openxmlformats.org/officeDocument/2006/relationships/tags" Target="../tags/tag430.xml"/><Relationship Id="rId5" Type="http://schemas.openxmlformats.org/officeDocument/2006/relationships/tags" Target="../tags/tag429.xml"/><Relationship Id="rId4" Type="http://schemas.openxmlformats.org/officeDocument/2006/relationships/image" Target="NULL" TargetMode="External"/><Relationship Id="rId3" Type="http://schemas.openxmlformats.org/officeDocument/2006/relationships/image" Target="../media/image20.png"/><Relationship Id="rId2" Type="http://schemas.openxmlformats.org/officeDocument/2006/relationships/tags" Target="../tags/tag428.xml"/><Relationship Id="rId10" Type="http://schemas.openxmlformats.org/officeDocument/2006/relationships/tags" Target="../tags/tag434.xml"/><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9" Type="http://schemas.openxmlformats.org/officeDocument/2006/relationships/tags" Target="../tags/tag440.xml"/><Relationship Id="rId8" Type="http://schemas.openxmlformats.org/officeDocument/2006/relationships/tags" Target="../tags/tag439.xml"/><Relationship Id="rId7" Type="http://schemas.openxmlformats.org/officeDocument/2006/relationships/tags" Target="../tags/tag438.xml"/><Relationship Id="rId6" Type="http://schemas.openxmlformats.org/officeDocument/2006/relationships/tags" Target="../tags/tag437.xml"/><Relationship Id="rId5" Type="http://schemas.openxmlformats.org/officeDocument/2006/relationships/tags" Target="../tags/tag436.xml"/><Relationship Id="rId4" Type="http://schemas.openxmlformats.org/officeDocument/2006/relationships/image" Target="NULL" TargetMode="External"/><Relationship Id="rId3" Type="http://schemas.openxmlformats.org/officeDocument/2006/relationships/image" Target="../media/image20.png"/><Relationship Id="rId2" Type="http://schemas.openxmlformats.org/officeDocument/2006/relationships/tags" Target="../tags/tag435.xml"/><Relationship Id="rId11" Type="http://schemas.openxmlformats.org/officeDocument/2006/relationships/tags" Target="../tags/tag442.xml"/><Relationship Id="rId10" Type="http://schemas.openxmlformats.org/officeDocument/2006/relationships/tags" Target="../tags/tag441.xml"/><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7" Type="http://schemas.openxmlformats.org/officeDocument/2006/relationships/tags" Target="../tags/tag448.xml"/><Relationship Id="rId6" Type="http://schemas.openxmlformats.org/officeDocument/2006/relationships/tags" Target="../tags/tag447.xml"/><Relationship Id="rId5" Type="http://schemas.openxmlformats.org/officeDocument/2006/relationships/tags" Target="../tags/tag446.xml"/><Relationship Id="rId4" Type="http://schemas.openxmlformats.org/officeDocument/2006/relationships/tags" Target="../tags/tag445.xml"/><Relationship Id="rId3" Type="http://schemas.openxmlformats.org/officeDocument/2006/relationships/tags" Target="../tags/tag444.xml"/><Relationship Id="rId2" Type="http://schemas.openxmlformats.org/officeDocument/2006/relationships/tags" Target="../tags/tag443.xml"/><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9" Type="http://schemas.openxmlformats.org/officeDocument/2006/relationships/tags" Target="../tags/tag456.xml"/><Relationship Id="rId8" Type="http://schemas.openxmlformats.org/officeDocument/2006/relationships/tags" Target="../tags/tag455.xml"/><Relationship Id="rId7" Type="http://schemas.openxmlformats.org/officeDocument/2006/relationships/tags" Target="../tags/tag454.xml"/><Relationship Id="rId6" Type="http://schemas.openxmlformats.org/officeDocument/2006/relationships/tags" Target="../tags/tag453.xml"/><Relationship Id="rId5" Type="http://schemas.openxmlformats.org/officeDocument/2006/relationships/tags" Target="../tags/tag452.xml"/><Relationship Id="rId4" Type="http://schemas.openxmlformats.org/officeDocument/2006/relationships/tags" Target="../tags/tag451.xml"/><Relationship Id="rId3" Type="http://schemas.openxmlformats.org/officeDocument/2006/relationships/tags" Target="../tags/tag450.xml"/><Relationship Id="rId2" Type="http://schemas.openxmlformats.org/officeDocument/2006/relationships/tags" Target="../tags/tag449.xml"/><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5" Type="http://schemas.openxmlformats.org/officeDocument/2006/relationships/tags" Target="../tags/tag460.xml"/><Relationship Id="rId4" Type="http://schemas.openxmlformats.org/officeDocument/2006/relationships/tags" Target="../tags/tag459.xml"/><Relationship Id="rId3" Type="http://schemas.openxmlformats.org/officeDocument/2006/relationships/tags" Target="../tags/tag458.xml"/><Relationship Id="rId2" Type="http://schemas.openxmlformats.org/officeDocument/2006/relationships/tags" Target="../tags/tag457.xml"/><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4" Type="http://schemas.openxmlformats.org/officeDocument/2006/relationships/tags" Target="../tags/tag463.xml"/><Relationship Id="rId3" Type="http://schemas.openxmlformats.org/officeDocument/2006/relationships/tags" Target="../tags/tag462.xml"/><Relationship Id="rId2" Type="http://schemas.openxmlformats.org/officeDocument/2006/relationships/tags" Target="../tags/tag461.xml"/><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5" Type="http://schemas.openxmlformats.org/officeDocument/2006/relationships/tags" Target="../tags/tag467.xml"/><Relationship Id="rId4" Type="http://schemas.openxmlformats.org/officeDocument/2006/relationships/tags" Target="../tags/tag466.xml"/><Relationship Id="rId3" Type="http://schemas.openxmlformats.org/officeDocument/2006/relationships/tags" Target="../tags/tag465.xml"/><Relationship Id="rId2" Type="http://schemas.openxmlformats.org/officeDocument/2006/relationships/tags" Target="../tags/tag464.xml"/><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6" Type="http://schemas.openxmlformats.org/officeDocument/2006/relationships/tags" Target="../tags/tag472.xml"/><Relationship Id="rId5" Type="http://schemas.openxmlformats.org/officeDocument/2006/relationships/tags" Target="../tags/tag471.xml"/><Relationship Id="rId4" Type="http://schemas.openxmlformats.org/officeDocument/2006/relationships/tags" Target="../tags/tag470.xml"/><Relationship Id="rId3" Type="http://schemas.openxmlformats.org/officeDocument/2006/relationships/tags" Target="../tags/tag469.xml"/><Relationship Id="rId2" Type="http://schemas.openxmlformats.org/officeDocument/2006/relationships/tags" Target="../tags/tag468.xml"/><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9" Type="http://schemas.openxmlformats.org/officeDocument/2006/relationships/tags" Target="../tags/tag477.xml"/><Relationship Id="rId8" Type="http://schemas.openxmlformats.org/officeDocument/2006/relationships/image" Target="../media/image19.png"/><Relationship Id="rId7" Type="http://schemas.openxmlformats.org/officeDocument/2006/relationships/tags" Target="../tags/tag476.xml"/><Relationship Id="rId6" Type="http://schemas.openxmlformats.org/officeDocument/2006/relationships/tags" Target="../tags/tag475.xml"/><Relationship Id="rId5" Type="http://schemas.openxmlformats.org/officeDocument/2006/relationships/tags" Target="../tags/tag474.xml"/><Relationship Id="rId4" Type="http://schemas.openxmlformats.org/officeDocument/2006/relationships/image" Target="NULL" TargetMode="External"/><Relationship Id="rId3" Type="http://schemas.openxmlformats.org/officeDocument/2006/relationships/image" Target="../media/image18.png"/><Relationship Id="rId2" Type="http://schemas.openxmlformats.org/officeDocument/2006/relationships/tags" Target="../tags/tag473.xml"/><Relationship Id="rId13" Type="http://schemas.openxmlformats.org/officeDocument/2006/relationships/tags" Target="../tags/tag481.xml"/><Relationship Id="rId12" Type="http://schemas.openxmlformats.org/officeDocument/2006/relationships/tags" Target="../tags/tag480.xml"/><Relationship Id="rId11" Type="http://schemas.openxmlformats.org/officeDocument/2006/relationships/tags" Target="../tags/tag479.xml"/><Relationship Id="rId10" Type="http://schemas.openxmlformats.org/officeDocument/2006/relationships/tags" Target="../tags/tag478.xml"/><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9" Type="http://schemas.openxmlformats.org/officeDocument/2006/relationships/image" Target="../media/image19.png"/><Relationship Id="rId8" Type="http://schemas.openxmlformats.org/officeDocument/2006/relationships/tags" Target="../tags/tag492.xml"/><Relationship Id="rId7" Type="http://schemas.openxmlformats.org/officeDocument/2006/relationships/tags" Target="../tags/tag491.xml"/><Relationship Id="rId6" Type="http://schemas.openxmlformats.org/officeDocument/2006/relationships/tags" Target="../tags/tag490.xml"/><Relationship Id="rId5" Type="http://schemas.openxmlformats.org/officeDocument/2006/relationships/image" Target="NULL" TargetMode="External"/><Relationship Id="rId4" Type="http://schemas.openxmlformats.org/officeDocument/2006/relationships/image" Target="../media/image18.png"/><Relationship Id="rId3" Type="http://schemas.openxmlformats.org/officeDocument/2006/relationships/tags" Target="../tags/tag489.xml"/><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6" Type="http://schemas.openxmlformats.org/officeDocument/2006/relationships/tags" Target="../tags/tag495.xml"/><Relationship Id="rId5" Type="http://schemas.openxmlformats.org/officeDocument/2006/relationships/tags" Target="../tags/tag494.xml"/><Relationship Id="rId4" Type="http://schemas.openxmlformats.org/officeDocument/2006/relationships/image" Target="NULL" TargetMode="External"/><Relationship Id="rId3" Type="http://schemas.openxmlformats.org/officeDocument/2006/relationships/image" Target="../media/image20.png"/><Relationship Id="rId2" Type="http://schemas.openxmlformats.org/officeDocument/2006/relationships/tags" Target="../tags/tag493.xml"/><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9" Type="http://schemas.openxmlformats.org/officeDocument/2006/relationships/image" Target="../media/image19.png"/><Relationship Id="rId8" Type="http://schemas.openxmlformats.org/officeDocument/2006/relationships/tags" Target="../tags/tag501.xml"/><Relationship Id="rId7" Type="http://schemas.openxmlformats.org/officeDocument/2006/relationships/tags" Target="../tags/tag500.xml"/><Relationship Id="rId6" Type="http://schemas.openxmlformats.org/officeDocument/2006/relationships/tags" Target="../tags/tag499.xml"/><Relationship Id="rId5" Type="http://schemas.openxmlformats.org/officeDocument/2006/relationships/image" Target="NULL" TargetMode="External"/><Relationship Id="rId4" Type="http://schemas.openxmlformats.org/officeDocument/2006/relationships/image" Target="../media/image18.png"/><Relationship Id="rId3" Type="http://schemas.openxmlformats.org/officeDocument/2006/relationships/tags" Target="../tags/tag498.xml"/><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6" Type="http://schemas.openxmlformats.org/officeDocument/2006/relationships/tags" Target="../tags/tag504.xml"/><Relationship Id="rId5" Type="http://schemas.openxmlformats.org/officeDocument/2006/relationships/tags" Target="../tags/tag503.xml"/><Relationship Id="rId4" Type="http://schemas.openxmlformats.org/officeDocument/2006/relationships/image" Target="NULL" TargetMode="External"/><Relationship Id="rId3" Type="http://schemas.openxmlformats.org/officeDocument/2006/relationships/image" Target="../media/image20.png"/><Relationship Id="rId2" Type="http://schemas.openxmlformats.org/officeDocument/2006/relationships/tags" Target="../tags/tag502.xml"/><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PhAnim="0" showMasterSp="0">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2" descr="关系图"/>
          <p:cNvPicPr>
            <a:picLocks noChangeAspect="1"/>
          </p:cNvPicPr>
          <p:nvPr/>
        </p:nvPicPr>
        <p:blipFill>
          <a:blip r:embed="rId2"/>
          <a:srcRect r="2528" b="10909"/>
          <a:stretch>
            <a:fillRect/>
          </a:stretch>
        </p:blipFill>
        <p:spPr>
          <a:xfrm>
            <a:off x="239184" y="692150"/>
            <a:ext cx="11885083" cy="6110288"/>
          </a:xfrm>
          <a:prstGeom prst="rect">
            <a:avLst/>
          </a:prstGeom>
          <a:noFill/>
          <a:ln w="9525">
            <a:noFill/>
          </a:ln>
        </p:spPr>
      </p:pic>
      <p:sp>
        <p:nvSpPr>
          <p:cNvPr id="10" name="Rectangle 7"/>
          <p:cNvSpPr>
            <a:spLocks noChangeArrowheads="1"/>
          </p:cNvSpPr>
          <p:nvPr/>
        </p:nvSpPr>
        <p:spPr bwMode="auto">
          <a:xfrm>
            <a:off x="2117" y="549275"/>
            <a:ext cx="12192000" cy="1511300"/>
          </a:xfrm>
          <a:prstGeom prst="rect">
            <a:avLst/>
          </a:prstGeom>
          <a:gradFill rotWithShape="0">
            <a:gsLst>
              <a:gs pos="0">
                <a:schemeClr val="bg2">
                  <a:gamma/>
                  <a:tint val="0"/>
                  <a:invGamma/>
                </a:schemeClr>
              </a:gs>
              <a:gs pos="100000">
                <a:schemeClr val="bg2">
                  <a:alpha val="53999"/>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cs typeface="+mn-cs"/>
            </a:endParaRPr>
          </a:p>
        </p:txBody>
      </p:sp>
      <p:sp>
        <p:nvSpPr>
          <p:cNvPr id="2051" name="Rectangle 3"/>
          <p:cNvSpPr>
            <a:spLocks noChangeArrowheads="1"/>
          </p:cNvSpPr>
          <p:nvPr>
            <p:ph type="subTitle" idx="1"/>
          </p:nvPr>
        </p:nvSpPr>
        <p:spPr>
          <a:xfrm>
            <a:off x="2544233" y="2492375"/>
            <a:ext cx="7393517" cy="1222375"/>
          </a:xfrm>
        </p:spPr>
        <p:txBody>
          <a:bodyPr anchor="ctr"/>
          <a:lstStyle>
            <a:lvl1pPr marL="0" indent="0" algn="ctr">
              <a:buFontTx/>
              <a:buNone/>
              <a:defRPr/>
            </a:lvl1pPr>
          </a:lstStyle>
          <a:p>
            <a:pPr lvl="0"/>
            <a:r>
              <a:rPr lang="en-US" altLang="zh-CN" noProof="0" smtClean="0"/>
              <a:t>Click to edit Master subtitle style</a:t>
            </a:r>
            <a:endParaRPr lang="en-US" altLang="zh-CN" noProof="0" smtClean="0"/>
          </a:p>
        </p:txBody>
      </p:sp>
      <p:sp>
        <p:nvSpPr>
          <p:cNvPr id="2056" name="Rectangle 8"/>
          <p:cNvSpPr>
            <a:spLocks noChangeArrowheads="1"/>
          </p:cNvSpPr>
          <p:nvPr>
            <p:ph type="ctrTitle"/>
          </p:nvPr>
        </p:nvSpPr>
        <p:spPr>
          <a:xfrm>
            <a:off x="1007533" y="620713"/>
            <a:ext cx="10363200" cy="1470025"/>
          </a:xfrm>
        </p:spPr>
        <p:txBody>
          <a:bodyPr/>
          <a:lstStyle>
            <a:lvl1pPr>
              <a:defRPr sz="3600"/>
            </a:lvl1pPr>
          </a:lstStyle>
          <a:p>
            <a:pPr lvl="0"/>
            <a:r>
              <a:rPr lang="en-US" altLang="zh-CN" noProof="0" smtClean="0"/>
              <a:t>Click to edit Master title style</a:t>
            </a:r>
            <a:endParaRPr lang="en-US" altLang="zh-CN" noProof="0" smtClean="0"/>
          </a:p>
        </p:txBody>
      </p:sp>
      <p:sp>
        <p:nvSpPr>
          <p:cNvPr id="11" name="Rectangle 4"/>
          <p:cNvSpPr>
            <a:spLocks noChangeArrowheads="1"/>
          </p:cNvSpPr>
          <p:nvPr>
            <p:ph type="dt" sz="half" idx="2"/>
          </p:nvPr>
        </p:nvSpPr>
        <p:spPr bwMode="auto">
          <a:xfrm>
            <a:off x="609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760FBDFE-C587-4B4C-A407-44438C67B59E}" type="datetimeFigureOut">
              <a:rPr lang="en-US" smtClean="0"/>
            </a:fld>
            <a:endParaRPr lang="en-US"/>
          </a:p>
        </p:txBody>
      </p:sp>
      <p:sp>
        <p:nvSpPr>
          <p:cNvPr id="12" name="Rectangle 5"/>
          <p:cNvSpPr>
            <a:spLocks noChangeArrowheads="1"/>
          </p:cNvSpPr>
          <p:nvPr>
            <p:ph type="ftr" sz="quarter" idx="3"/>
          </p:nvPr>
        </p:nvSpPr>
        <p:spPr bwMode="auto">
          <a:xfrm>
            <a:off x="4165600" y="6245225"/>
            <a:ext cx="3860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endParaRPr lang="en-US"/>
          </a:p>
        </p:txBody>
      </p:sp>
      <p:sp>
        <p:nvSpPr>
          <p:cNvPr id="13" name="Rectangle 6"/>
          <p:cNvSpPr>
            <a:spLocks noChangeArrowheads="1"/>
          </p:cNvSpPr>
          <p:nvPr>
            <p:ph type="sldNum" sz="quarter" idx="4"/>
          </p:nvPr>
        </p:nvSpPr>
        <p:spPr bwMode="auto">
          <a:xfrm>
            <a:off x="8737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49AE70B2-8BF9-45C0-BB95-33D1B9D3A85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Espace réservé de la date 3"/>
          <p:cNvSpPr>
            <a:spLocks noGrp="1"/>
          </p:cNvSpPr>
          <p:nvPr>
            <p:ph type="dt" sz="half" idx="10"/>
          </p:nvPr>
        </p:nvSpPr>
        <p:spPr/>
        <p:txBody>
          <a:bodyPr/>
          <a:lstStyle>
            <a:lvl1pPr>
              <a:defRPr>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cs typeface="+mn-cs"/>
            </a:endParaRPr>
          </a:p>
        </p:txBody>
      </p:sp>
      <p:sp>
        <p:nvSpPr>
          <p:cNvPr id="5" name="Espace réservé du pied de page 4"/>
          <p:cNvSpPr>
            <a:spLocks noGrp="1"/>
          </p:cNvSpPr>
          <p:nvPr>
            <p:ph type="ftr" sz="quarter" idx="11"/>
          </p:nvPr>
        </p:nvSpPr>
        <p:spPr/>
        <p:txBody>
          <a:bodyPr/>
          <a:lstStyle>
            <a:lvl1pPr>
              <a:defRPr>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cs typeface="+mn-cs"/>
            </a:endParaRPr>
          </a:p>
        </p:txBody>
      </p:sp>
      <p:sp>
        <p:nvSpPr>
          <p:cNvPr id="6" name="Espace réservé du numéro de diapositive 5"/>
          <p:cNvSpPr>
            <a:spLocks noGrp="1"/>
          </p:cNvSpPr>
          <p:nvPr>
            <p:ph type="sldNum" sz="quarter" idx="12"/>
          </p:nvPr>
        </p:nvSpPr>
        <p:spPr/>
        <p:txBody>
          <a:bodyPr/>
          <a:lstStyle>
            <a:lvl1pPr>
              <a:defRPr>
                <a:latin typeface="+mn-lt"/>
                <a:ea typeface="+mn-ea"/>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9C4527FD-C22F-4528-B2BB-24ACAEFD76BE}" type="slidenum">
              <a:rPr kumimoji="0" lang="en-US" altLang="zh-CN" sz="1400" b="0" i="0" u="none" strike="noStrike" kern="1200" cap="none" spc="0" normalizeH="0" baseline="0" noProof="0" smtClean="0">
                <a:ln>
                  <a:noFill/>
                </a:ln>
                <a:solidFill>
                  <a:schemeClr val="tx1"/>
                </a:solidFill>
                <a:effectLst/>
                <a:uLnTx/>
                <a:uFillTx/>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hf sldNum="0"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97600" y="1600200"/>
            <a:ext cx="5384800"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Espace réservé de la date 4"/>
          <p:cNvSpPr>
            <a:spLocks noGrp="1"/>
          </p:cNvSpPr>
          <p:nvPr>
            <p:ph type="dt" sz="half" idx="10"/>
          </p:nvPr>
        </p:nvSpPr>
        <p:spPr/>
        <p:txBody>
          <a:bodyPr/>
          <a:p>
            <a:r>
              <a:rPr lang="en-US"/>
              <a:t>Date Area</a:t>
            </a:r>
            <a:endParaRPr lang="en-US"/>
          </a:p>
        </p:txBody>
      </p:sp>
      <p:sp>
        <p:nvSpPr>
          <p:cNvPr id="6" name="Espace réservé du pied de page 5"/>
          <p:cNvSpPr>
            <a:spLocks noGrp="1"/>
          </p:cNvSpPr>
          <p:nvPr>
            <p:ph type="ftr" sz="quarter" idx="11"/>
          </p:nvPr>
        </p:nvSpPr>
        <p:spPr/>
        <p:txBody>
          <a:bodyPr/>
          <a:p>
            <a:endParaRPr lang="en-US"/>
          </a:p>
        </p:txBody>
      </p:sp>
      <p:sp>
        <p:nvSpPr>
          <p:cNvPr id="7" name="Espace réservé du numéro de diapositive 6"/>
          <p:cNvSpPr>
            <a:spLocks noGrp="1"/>
          </p:cNvSpPr>
          <p:nvPr>
            <p:ph type="sldNum" sz="quarter" idx="12"/>
          </p:nvPr>
        </p:nvSpPr>
        <p:spPr/>
        <p:txBody>
          <a:bodyPr/>
          <a:p>
            <a:fld id="{BE5F26B5-172A-4DC2-B0B7-181CFC56B87C}" type="slidenum">
              <a:rPr lang="en-US" smtClean="0"/>
            </a:fld>
            <a:endParaRPr lang="en-US"/>
          </a:p>
        </p:txBody>
      </p:sp>
    </p:spTree>
  </p:cSld>
  <p:clrMapOvr>
    <a:masterClrMapping/>
  </p:clrMapOvr>
  <p:hf sldNum="0"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7"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40317" y="2505075"/>
            <a:ext cx="5158316"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Espace réservé de la date 6"/>
          <p:cNvSpPr>
            <a:spLocks noGrp="1"/>
          </p:cNvSpPr>
          <p:nvPr>
            <p:ph type="dt" sz="half" idx="10"/>
          </p:nvPr>
        </p:nvSpPr>
        <p:spPr/>
        <p:txBody>
          <a:bodyPr/>
          <a:p>
            <a:r>
              <a:rPr lang="en-US"/>
              <a:t>Date Area</a:t>
            </a:r>
            <a:endParaRPr lang="en-US"/>
          </a:p>
        </p:txBody>
      </p:sp>
      <p:sp>
        <p:nvSpPr>
          <p:cNvPr id="8" name="Espace réservé du pied de page 7"/>
          <p:cNvSpPr>
            <a:spLocks noGrp="1"/>
          </p:cNvSpPr>
          <p:nvPr>
            <p:ph type="ftr" sz="quarter" idx="11"/>
          </p:nvPr>
        </p:nvSpPr>
        <p:spPr/>
        <p:txBody>
          <a:bodyPr/>
          <a:p>
            <a:endParaRPr lang="en-US"/>
          </a:p>
        </p:txBody>
      </p:sp>
      <p:sp>
        <p:nvSpPr>
          <p:cNvPr id="9" name="Espace réservé du numéro de diapositive 8"/>
          <p:cNvSpPr>
            <a:spLocks noGrp="1"/>
          </p:cNvSpPr>
          <p:nvPr>
            <p:ph type="sldNum" sz="quarter" idx="12"/>
          </p:nvPr>
        </p:nvSpPr>
        <p:spPr/>
        <p:txBody>
          <a:bodyPr/>
          <a:p>
            <a:fld id="{BE5F26B5-172A-4DC2-B0B7-181CFC56B87C}" type="slidenum">
              <a:rPr lang="en-US" smtClean="0"/>
            </a:fld>
            <a:endParaRPr lang="en-US"/>
          </a:p>
        </p:txBody>
      </p:sp>
    </p:spTree>
  </p:cSld>
  <p:clrMapOvr>
    <a:masterClrMapping/>
  </p:clrMapOvr>
  <p:hf sldNum="0"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Espace réservé de la date 2"/>
          <p:cNvSpPr>
            <a:spLocks noGrp="1"/>
          </p:cNvSpPr>
          <p:nvPr>
            <p:ph type="dt" sz="half" idx="10"/>
          </p:nvPr>
        </p:nvSpPr>
        <p:spPr/>
        <p:txBody>
          <a:bodyPr/>
          <a:p>
            <a:r>
              <a:rPr lang="en-US"/>
              <a:t>Date Area</a:t>
            </a:r>
            <a:endParaRPr lang="en-US"/>
          </a:p>
        </p:txBody>
      </p:sp>
      <p:sp>
        <p:nvSpPr>
          <p:cNvPr id="4" name="Espace réservé du pied de page 3"/>
          <p:cNvSpPr>
            <a:spLocks noGrp="1"/>
          </p:cNvSpPr>
          <p:nvPr>
            <p:ph type="ftr" sz="quarter" idx="11"/>
          </p:nvPr>
        </p:nvSpPr>
        <p:spPr/>
        <p:txBody>
          <a:bodyPr/>
          <a:p>
            <a:endParaRPr lang="en-US"/>
          </a:p>
        </p:txBody>
      </p:sp>
      <p:sp>
        <p:nvSpPr>
          <p:cNvPr id="5" name="Espace réservé du numéro de diapositive 4"/>
          <p:cNvSpPr>
            <a:spLocks noGrp="1"/>
          </p:cNvSpPr>
          <p:nvPr>
            <p:ph type="sldNum" sz="quarter" idx="12"/>
          </p:nvPr>
        </p:nvSpPr>
        <p:spPr/>
        <p:txBody>
          <a:bodyPr/>
          <a:p>
            <a:fld id="{BE5F26B5-172A-4DC2-B0B7-181CFC56B87C}" type="slidenum">
              <a:rPr lang="en-US" smtClean="0"/>
            </a:fld>
            <a:endParaRPr lang="en-US"/>
          </a:p>
        </p:txBody>
      </p:sp>
    </p:spTree>
  </p:cSld>
  <p:clrMapOvr>
    <a:masterClrMapping/>
  </p:clrMapOvr>
  <p:hf sldNum="0"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p>
            <a:r>
              <a:rPr lang="en-US"/>
              <a:t>Date Area</a:t>
            </a:r>
            <a:endParaRPr lang="en-US"/>
          </a:p>
        </p:txBody>
      </p:sp>
      <p:sp>
        <p:nvSpPr>
          <p:cNvPr id="3" name="Espace réservé du pied de page 2"/>
          <p:cNvSpPr>
            <a:spLocks noGrp="1"/>
          </p:cNvSpPr>
          <p:nvPr>
            <p:ph type="ftr" sz="quarter" idx="11"/>
          </p:nvPr>
        </p:nvSpPr>
        <p:spPr/>
        <p:txBody>
          <a:bodyPr/>
          <a:p>
            <a:endParaRPr lang="en-US" dirty="0"/>
          </a:p>
        </p:txBody>
      </p:sp>
      <p:sp>
        <p:nvSpPr>
          <p:cNvPr id="4" name="Espace réservé du numéro de diapositive 3"/>
          <p:cNvSpPr>
            <a:spLocks noGrp="1"/>
          </p:cNvSpPr>
          <p:nvPr>
            <p:ph type="sldNum" sz="quarter" idx="12"/>
          </p:nvPr>
        </p:nvSpPr>
        <p:spPr/>
        <p:txBody>
          <a:bodyPr/>
          <a:p>
            <a:fld id="{BE5F26B5-172A-4DC2-B0B7-181CFC56B87C}" type="slidenum">
              <a:rPr lang="en-US" smtClean="0"/>
            </a:fld>
            <a:endParaRPr lang="en-US"/>
          </a:p>
        </p:txBody>
      </p:sp>
    </p:spTree>
  </p:cSld>
  <p:clrMapOvr>
    <a:masterClrMapping/>
  </p:clrMapOvr>
  <p:hf sldNum="0"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Espace réservé de la date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Espace réservé du pied de page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7" name="Espace réservé du numéro de diapositive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93831447-C893-4FB7-A405-85B25DF4EE90}"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Espace réservé de la date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Espace réservé du pied de page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7" name="Espace réservé du numéro de diapositive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93831447-C893-4FB7-A405-85B25DF4EE90}"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Espace réservé de la date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Espace réservé du pied de page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Espace réservé du numéro de diapositive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93831447-C893-4FB7-A405-85B25DF4EE90}"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8"/>
            <a:ext cx="80264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Espace réservé de la date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Espace réservé du pied de page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Espace réservé du numéro de diapositive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93831447-C893-4FB7-A405-85B25DF4EE90}"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showMasterPhAnim="0" showMasterSp="0">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2" descr="关系图"/>
          <p:cNvPicPr>
            <a:picLocks noChangeAspect="1"/>
          </p:cNvPicPr>
          <p:nvPr/>
        </p:nvPicPr>
        <p:blipFill>
          <a:blip r:embed="rId2"/>
          <a:srcRect r="2528" b="10909"/>
          <a:stretch>
            <a:fillRect/>
          </a:stretch>
        </p:blipFill>
        <p:spPr>
          <a:xfrm>
            <a:off x="239184" y="692150"/>
            <a:ext cx="11885083" cy="6110288"/>
          </a:xfrm>
          <a:prstGeom prst="rect">
            <a:avLst/>
          </a:prstGeom>
          <a:noFill/>
          <a:ln w="9525">
            <a:noFill/>
          </a:ln>
        </p:spPr>
      </p:pic>
      <p:sp>
        <p:nvSpPr>
          <p:cNvPr id="10" name="Rectangle 7"/>
          <p:cNvSpPr>
            <a:spLocks noChangeArrowheads="1"/>
          </p:cNvSpPr>
          <p:nvPr/>
        </p:nvSpPr>
        <p:spPr bwMode="auto">
          <a:xfrm>
            <a:off x="2117" y="549275"/>
            <a:ext cx="12192000" cy="1511300"/>
          </a:xfrm>
          <a:prstGeom prst="rect">
            <a:avLst/>
          </a:prstGeom>
          <a:gradFill rotWithShape="0">
            <a:gsLst>
              <a:gs pos="0">
                <a:schemeClr val="bg2">
                  <a:gamma/>
                  <a:tint val="0"/>
                  <a:invGamma/>
                </a:schemeClr>
              </a:gs>
              <a:gs pos="100000">
                <a:schemeClr val="bg2">
                  <a:alpha val="53999"/>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2051" name="Rectangle 3"/>
          <p:cNvSpPr>
            <a:spLocks noChangeArrowheads="1"/>
          </p:cNvSpPr>
          <p:nvPr>
            <p:ph type="subTitle" idx="1"/>
          </p:nvPr>
        </p:nvSpPr>
        <p:spPr>
          <a:xfrm>
            <a:off x="2544233" y="2492375"/>
            <a:ext cx="7393517" cy="1222375"/>
          </a:xfrm>
        </p:spPr>
        <p:txBody>
          <a:bodyPr anchor="ctr"/>
          <a:lstStyle>
            <a:lvl1pPr marL="0" indent="0" algn="ctr">
              <a:buFontTx/>
              <a:buNone/>
              <a:defRPr/>
            </a:lvl1pPr>
          </a:lstStyle>
          <a:p>
            <a:pPr lvl="0"/>
            <a:r>
              <a:rPr lang="en-US" altLang="zh-CN" noProof="0" smtClean="0"/>
              <a:t>Click to edit Master subtitle style</a:t>
            </a:r>
            <a:endParaRPr lang="en-US" altLang="zh-CN" noProof="0" smtClean="0"/>
          </a:p>
        </p:txBody>
      </p:sp>
      <p:sp>
        <p:nvSpPr>
          <p:cNvPr id="2056" name="Rectangle 8"/>
          <p:cNvSpPr>
            <a:spLocks noChangeArrowheads="1"/>
          </p:cNvSpPr>
          <p:nvPr>
            <p:ph type="ctrTitle"/>
          </p:nvPr>
        </p:nvSpPr>
        <p:spPr>
          <a:xfrm>
            <a:off x="1007533" y="620713"/>
            <a:ext cx="10363200" cy="1470025"/>
          </a:xfrm>
        </p:spPr>
        <p:txBody>
          <a:bodyPr/>
          <a:lstStyle>
            <a:lvl1pPr>
              <a:defRPr sz="3600"/>
            </a:lvl1pPr>
          </a:lstStyle>
          <a:p>
            <a:pPr lvl="0"/>
            <a:r>
              <a:rPr lang="en-US" altLang="zh-CN" noProof="0" smtClean="0"/>
              <a:t>Click to edit Master title style</a:t>
            </a:r>
            <a:endParaRPr lang="en-US" altLang="zh-CN" noProof="0" smtClean="0"/>
          </a:p>
        </p:txBody>
      </p:sp>
      <p:sp>
        <p:nvSpPr>
          <p:cNvPr id="11" name="Rectangle 4"/>
          <p:cNvSpPr>
            <a:spLocks noChangeArrowheads="1"/>
          </p:cNvSpPr>
          <p:nvPr>
            <p:ph type="dt" sz="half" idx="2"/>
          </p:nvPr>
        </p:nvSpPr>
        <p:spPr bwMode="auto">
          <a:xfrm>
            <a:off x="609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r>
              <a:rPr lang="en-US"/>
              <a:t>Date Area</a:t>
            </a:r>
            <a:endParaRPr lang="en-US"/>
          </a:p>
        </p:txBody>
      </p:sp>
      <p:sp>
        <p:nvSpPr>
          <p:cNvPr id="12" name="Rectangle 5"/>
          <p:cNvSpPr>
            <a:spLocks noChangeArrowheads="1"/>
          </p:cNvSpPr>
          <p:nvPr>
            <p:ph type="ftr" sz="quarter" idx="3"/>
          </p:nvPr>
        </p:nvSpPr>
        <p:spPr bwMode="auto">
          <a:xfrm>
            <a:off x="4165600" y="6245225"/>
            <a:ext cx="3860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endParaRPr lang="en-US" dirty="0"/>
          </a:p>
        </p:txBody>
      </p:sp>
      <p:sp>
        <p:nvSpPr>
          <p:cNvPr id="13" name="Rectangle 6"/>
          <p:cNvSpPr>
            <a:spLocks noChangeArrowheads="1"/>
          </p:cNvSpPr>
          <p:nvPr>
            <p:ph type="sldNum" sz="quarter" idx="4"/>
          </p:nvPr>
        </p:nvSpPr>
        <p:spPr bwMode="auto">
          <a:xfrm>
            <a:off x="8737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BE5F26B5-172A-4DC2-B0B7-181CFC56B87C}" type="slidenum">
              <a:rPr lang="en-US" smtClean="0"/>
            </a:fld>
            <a:endParaRPr lang="en-US"/>
          </a:p>
        </p:txBody>
      </p:sp>
      <p:pic>
        <p:nvPicPr>
          <p:cNvPr id="8" name="图片 7" descr="C:/Users/ADMIN/AppData/Local/Temp/fig2wpp/@png2x_bg-2583&amp;3791.png"/>
          <p:cNvPicPr>
            <a:picLocks noChangeAspect="1"/>
          </p:cNvPicPr>
          <p:nvPr userDrawn="1">
            <p:custDataLst>
              <p:tags r:id="rId3"/>
            </p:custDataLst>
          </p:nvPr>
        </p:nvPicPr>
        <p:blipFill>
          <a:blip r:embed="rId4" r:link="rId5"/>
          <a:stretch>
            <a:fillRect/>
          </a:stretch>
        </p:blipFill>
        <p:spPr>
          <a:xfrm>
            <a:off x="0" y="0"/>
            <a:ext cx="12192000" cy="6858000"/>
          </a:xfrm>
          <a:prstGeom prst="rect">
            <a:avLst/>
          </a:prstGeom>
        </p:spPr>
      </p:pic>
      <p:sp>
        <p:nvSpPr>
          <p:cNvPr id="9" name="矩形 8"/>
          <p:cNvSpPr/>
          <p:nvPr userDrawn="1">
            <p:custDataLst>
              <p:tags r:id="rId6"/>
            </p:custDataLst>
          </p:nvPr>
        </p:nvSpPr>
        <p:spPr>
          <a:xfrm>
            <a:off x="318" y="1562100"/>
            <a:ext cx="12191365" cy="3238500"/>
          </a:xfrm>
          <a:prstGeom prst="rect">
            <a:avLst/>
          </a:prstGeom>
          <a:gradFill>
            <a:gsLst>
              <a:gs pos="0">
                <a:schemeClr val="accent1">
                  <a:lumMod val="75000"/>
                  <a:alpha val="100000"/>
                </a:schemeClr>
              </a:gs>
              <a:gs pos="100000">
                <a:schemeClr val="accent1">
                  <a:lumMod val="50000"/>
                </a:schemeClr>
              </a:gs>
            </a:gsLst>
            <a:lin ang="10800000" scaled="0"/>
          </a:gradFill>
          <a:ln w="25400">
            <a:noFill/>
          </a:ln>
          <a:effectLst>
            <a:outerShdw blurRad="254000" dist="50800" dir="5399997" algn="ctr" rotWithShape="0">
              <a:schemeClr val="accent1">
                <a:alpha val="3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cs typeface="Arial" panose="020B0604020202020204" pitchFamily="34" charset="0"/>
            </a:endParaRPr>
          </a:p>
        </p:txBody>
      </p:sp>
      <p:sp>
        <p:nvSpPr>
          <p:cNvPr id="7" name="Freeform 10"/>
          <p:cNvSpPr/>
          <p:nvPr userDrawn="1">
            <p:custDataLst>
              <p:tags r:id="rId7"/>
            </p:custDataLst>
          </p:nvPr>
        </p:nvSpPr>
        <p:spPr bwMode="auto">
          <a:xfrm>
            <a:off x="625287" y="2461446"/>
            <a:ext cx="10941426" cy="1439808"/>
          </a:xfrm>
          <a:custGeom>
            <a:avLst/>
            <a:gdLst>
              <a:gd name="T0" fmla="*/ 12960 w 23822"/>
              <a:gd name="T1" fmla="*/ 1770 h 3115"/>
              <a:gd name="T2" fmla="*/ 3135 w 23822"/>
              <a:gd name="T3" fmla="*/ 682 h 3115"/>
              <a:gd name="T4" fmla="*/ 4187 w 23822"/>
              <a:gd name="T5" fmla="*/ 2207 h 3115"/>
              <a:gd name="T6" fmla="*/ 3518 w 23822"/>
              <a:gd name="T7" fmla="*/ 682 h 3115"/>
              <a:gd name="T8" fmla="*/ 18941 w 23822"/>
              <a:gd name="T9" fmla="*/ 873 h 3115"/>
              <a:gd name="T10" fmla="*/ 19478 w 23822"/>
              <a:gd name="T11" fmla="*/ 2487 h 3115"/>
              <a:gd name="T12" fmla="*/ 20012 w 23822"/>
              <a:gd name="T13" fmla="*/ 873 h 3115"/>
              <a:gd name="T14" fmla="*/ 21929 w 23822"/>
              <a:gd name="T15" fmla="*/ 53 h 3115"/>
              <a:gd name="T16" fmla="*/ 23152 w 23822"/>
              <a:gd name="T17" fmla="*/ 53 h 3115"/>
              <a:gd name="T18" fmla="*/ 23240 w 23822"/>
              <a:gd name="T19" fmla="*/ 3061 h 3115"/>
              <a:gd name="T20" fmla="*/ 21983 w 23822"/>
              <a:gd name="T21" fmla="*/ 3061 h 3115"/>
              <a:gd name="T22" fmla="*/ 16972 w 23822"/>
              <a:gd name="T23" fmla="*/ 53 h 3115"/>
              <a:gd name="T24" fmla="*/ 16972 w 23822"/>
              <a:gd name="T25" fmla="*/ 3061 h 3115"/>
              <a:gd name="T26" fmla="*/ 16616 w 23822"/>
              <a:gd name="T27" fmla="*/ 53 h 3115"/>
              <a:gd name="T28" fmla="*/ 15777 w 23822"/>
              <a:gd name="T29" fmla="*/ 3061 h 3115"/>
              <a:gd name="T30" fmla="*/ 14263 w 23822"/>
              <a:gd name="T31" fmla="*/ 682 h 3115"/>
              <a:gd name="T32" fmla="*/ 12994 w 23822"/>
              <a:gd name="T33" fmla="*/ 53 h 3115"/>
              <a:gd name="T34" fmla="*/ 13182 w 23822"/>
              <a:gd name="T35" fmla="*/ 2398 h 3115"/>
              <a:gd name="T36" fmla="*/ 11178 w 23822"/>
              <a:gd name="T37" fmla="*/ 3061 h 3115"/>
              <a:gd name="T38" fmla="*/ 6207 w 23822"/>
              <a:gd name="T39" fmla="*/ 53 h 3115"/>
              <a:gd name="T40" fmla="*/ 6763 w 23822"/>
              <a:gd name="T41" fmla="*/ 2487 h 3115"/>
              <a:gd name="T42" fmla="*/ 7318 w 23822"/>
              <a:gd name="T43" fmla="*/ 53 h 3115"/>
              <a:gd name="T44" fmla="*/ 7839 w 23822"/>
              <a:gd name="T45" fmla="*/ 2533 h 3115"/>
              <a:gd name="T46" fmla="*/ 6111 w 23822"/>
              <a:gd name="T47" fmla="*/ 2966 h 3115"/>
              <a:gd name="T48" fmla="*/ 5536 w 23822"/>
              <a:gd name="T49" fmla="*/ 53 h 3115"/>
              <a:gd name="T50" fmla="*/ 4396 w 23822"/>
              <a:gd name="T51" fmla="*/ 231 h 3115"/>
              <a:gd name="T52" fmla="*/ 4925 w 23822"/>
              <a:gd name="T53" fmla="*/ 2368 h 3115"/>
              <a:gd name="T54" fmla="*/ 2464 w 23822"/>
              <a:gd name="T55" fmla="*/ 3061 h 3115"/>
              <a:gd name="T56" fmla="*/ 2024 w 23822"/>
              <a:gd name="T57" fmla="*/ 53 h 3115"/>
              <a:gd name="T58" fmla="*/ 671 w 23822"/>
              <a:gd name="T59" fmla="*/ 1230 h 3115"/>
              <a:gd name="T60" fmla="*/ 671 w 23822"/>
              <a:gd name="T61" fmla="*/ 1839 h 3115"/>
              <a:gd name="T62" fmla="*/ 2070 w 23822"/>
              <a:gd name="T63" fmla="*/ 3061 h 3115"/>
              <a:gd name="T64" fmla="*/ 19478 w 23822"/>
              <a:gd name="T65" fmla="*/ 0 h 3115"/>
              <a:gd name="T66" fmla="*/ 20892 w 23822"/>
              <a:gd name="T67" fmla="*/ 1559 h 3115"/>
              <a:gd name="T68" fmla="*/ 19478 w 23822"/>
              <a:gd name="T69" fmla="*/ 3115 h 3115"/>
              <a:gd name="T70" fmla="*/ 18060 w 23822"/>
              <a:gd name="T71" fmla="*/ 1559 h 3115"/>
              <a:gd name="T72" fmla="*/ 19478 w 23822"/>
              <a:gd name="T73" fmla="*/ 0 h 3115"/>
              <a:gd name="T74" fmla="*/ 11010 w 23822"/>
              <a:gd name="T75" fmla="*/ 743 h 3115"/>
              <a:gd name="T76" fmla="*/ 9841 w 23822"/>
              <a:gd name="T77" fmla="*/ 628 h 3115"/>
              <a:gd name="T78" fmla="*/ 9102 w 23822"/>
              <a:gd name="T79" fmla="*/ 1544 h 3115"/>
              <a:gd name="T80" fmla="*/ 9841 w 23822"/>
              <a:gd name="T81" fmla="*/ 2487 h 3115"/>
              <a:gd name="T82" fmla="*/ 11018 w 23822"/>
              <a:gd name="T83" fmla="*/ 2372 h 3115"/>
              <a:gd name="T84" fmla="*/ 9102 w 23822"/>
              <a:gd name="T85" fmla="*/ 2920 h 3115"/>
              <a:gd name="T86" fmla="*/ 8596 w 23822"/>
              <a:gd name="T87" fmla="*/ 733 h 3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22" h="3115">
                <a:moveTo>
                  <a:pt x="12642" y="935"/>
                </a:moveTo>
                <a:lnTo>
                  <a:pt x="12347" y="1770"/>
                </a:lnTo>
                <a:lnTo>
                  <a:pt x="12960" y="1770"/>
                </a:lnTo>
                <a:lnTo>
                  <a:pt x="12665" y="935"/>
                </a:lnTo>
                <a:lnTo>
                  <a:pt x="12642" y="935"/>
                </a:lnTo>
                <a:close/>
                <a:moveTo>
                  <a:pt x="3135" y="682"/>
                </a:moveTo>
                <a:lnTo>
                  <a:pt x="3135" y="2433"/>
                </a:lnTo>
                <a:lnTo>
                  <a:pt x="3488" y="2433"/>
                </a:lnTo>
                <a:cubicBezTo>
                  <a:pt x="3792" y="2433"/>
                  <a:pt x="4025" y="2358"/>
                  <a:pt x="4187" y="2207"/>
                </a:cubicBezTo>
                <a:cubicBezTo>
                  <a:pt x="4349" y="2056"/>
                  <a:pt x="4430" y="1840"/>
                  <a:pt x="4430" y="1559"/>
                </a:cubicBezTo>
                <a:cubicBezTo>
                  <a:pt x="4430" y="1276"/>
                  <a:pt x="4352" y="1059"/>
                  <a:pt x="4195" y="908"/>
                </a:cubicBezTo>
                <a:cubicBezTo>
                  <a:pt x="4037" y="757"/>
                  <a:pt x="3812" y="682"/>
                  <a:pt x="3518" y="682"/>
                </a:cubicBezTo>
                <a:lnTo>
                  <a:pt x="3135" y="682"/>
                </a:lnTo>
                <a:close/>
                <a:moveTo>
                  <a:pt x="19478" y="628"/>
                </a:moveTo>
                <a:cubicBezTo>
                  <a:pt x="19251" y="628"/>
                  <a:pt x="19072" y="710"/>
                  <a:pt x="18941" y="873"/>
                </a:cubicBezTo>
                <a:cubicBezTo>
                  <a:pt x="18811" y="1037"/>
                  <a:pt x="18746" y="1265"/>
                  <a:pt x="18746" y="1559"/>
                </a:cubicBezTo>
                <a:cubicBezTo>
                  <a:pt x="18746" y="1853"/>
                  <a:pt x="18811" y="2081"/>
                  <a:pt x="18941" y="2243"/>
                </a:cubicBezTo>
                <a:cubicBezTo>
                  <a:pt x="19072" y="2405"/>
                  <a:pt x="19251" y="2487"/>
                  <a:pt x="19478" y="2487"/>
                </a:cubicBezTo>
                <a:cubicBezTo>
                  <a:pt x="19703" y="2487"/>
                  <a:pt x="19880" y="2405"/>
                  <a:pt x="20011" y="2243"/>
                </a:cubicBezTo>
                <a:cubicBezTo>
                  <a:pt x="20141" y="2081"/>
                  <a:pt x="20206" y="1853"/>
                  <a:pt x="20206" y="1559"/>
                </a:cubicBezTo>
                <a:cubicBezTo>
                  <a:pt x="20206" y="1265"/>
                  <a:pt x="20141" y="1037"/>
                  <a:pt x="20012" y="873"/>
                </a:cubicBezTo>
                <a:cubicBezTo>
                  <a:pt x="19883" y="710"/>
                  <a:pt x="19705" y="628"/>
                  <a:pt x="19478" y="628"/>
                </a:cubicBezTo>
                <a:close/>
                <a:moveTo>
                  <a:pt x="21312" y="53"/>
                </a:moveTo>
                <a:lnTo>
                  <a:pt x="21929" y="53"/>
                </a:lnTo>
                <a:lnTo>
                  <a:pt x="23129" y="1827"/>
                </a:lnTo>
                <a:lnTo>
                  <a:pt x="23152" y="1827"/>
                </a:lnTo>
                <a:lnTo>
                  <a:pt x="23152" y="53"/>
                </a:lnTo>
                <a:lnTo>
                  <a:pt x="23822" y="53"/>
                </a:lnTo>
                <a:lnTo>
                  <a:pt x="23822" y="3061"/>
                </a:lnTo>
                <a:lnTo>
                  <a:pt x="23240" y="3061"/>
                </a:lnTo>
                <a:lnTo>
                  <a:pt x="22006" y="1287"/>
                </a:lnTo>
                <a:lnTo>
                  <a:pt x="21983" y="1287"/>
                </a:lnTo>
                <a:lnTo>
                  <a:pt x="21983" y="3061"/>
                </a:lnTo>
                <a:lnTo>
                  <a:pt x="21312" y="3061"/>
                </a:lnTo>
                <a:lnTo>
                  <a:pt x="21312" y="53"/>
                </a:lnTo>
                <a:close/>
                <a:moveTo>
                  <a:pt x="16972" y="53"/>
                </a:moveTo>
                <a:lnTo>
                  <a:pt x="17643" y="53"/>
                </a:lnTo>
                <a:lnTo>
                  <a:pt x="17643" y="3061"/>
                </a:lnTo>
                <a:lnTo>
                  <a:pt x="16972" y="3061"/>
                </a:lnTo>
                <a:lnTo>
                  <a:pt x="16972" y="53"/>
                </a:lnTo>
                <a:close/>
                <a:moveTo>
                  <a:pt x="14263" y="53"/>
                </a:moveTo>
                <a:lnTo>
                  <a:pt x="16616" y="53"/>
                </a:lnTo>
                <a:lnTo>
                  <a:pt x="16616" y="682"/>
                </a:lnTo>
                <a:lnTo>
                  <a:pt x="15777" y="682"/>
                </a:lnTo>
                <a:lnTo>
                  <a:pt x="15777" y="3061"/>
                </a:lnTo>
                <a:lnTo>
                  <a:pt x="15106" y="3061"/>
                </a:lnTo>
                <a:lnTo>
                  <a:pt x="15106" y="682"/>
                </a:lnTo>
                <a:lnTo>
                  <a:pt x="14263" y="682"/>
                </a:lnTo>
                <a:lnTo>
                  <a:pt x="14263" y="53"/>
                </a:lnTo>
                <a:close/>
                <a:moveTo>
                  <a:pt x="12308" y="53"/>
                </a:moveTo>
                <a:lnTo>
                  <a:pt x="12994" y="53"/>
                </a:lnTo>
                <a:lnTo>
                  <a:pt x="14129" y="3061"/>
                </a:lnTo>
                <a:lnTo>
                  <a:pt x="13416" y="3061"/>
                </a:lnTo>
                <a:lnTo>
                  <a:pt x="13182" y="2398"/>
                </a:lnTo>
                <a:lnTo>
                  <a:pt x="12121" y="2398"/>
                </a:lnTo>
                <a:lnTo>
                  <a:pt x="11887" y="3061"/>
                </a:lnTo>
                <a:lnTo>
                  <a:pt x="11178" y="3061"/>
                </a:lnTo>
                <a:lnTo>
                  <a:pt x="12308" y="53"/>
                </a:lnTo>
                <a:close/>
                <a:moveTo>
                  <a:pt x="5536" y="53"/>
                </a:moveTo>
                <a:lnTo>
                  <a:pt x="6207" y="53"/>
                </a:lnTo>
                <a:lnTo>
                  <a:pt x="6207" y="1824"/>
                </a:lnTo>
                <a:cubicBezTo>
                  <a:pt x="6207" y="2028"/>
                  <a:pt x="6257" y="2190"/>
                  <a:pt x="6356" y="2308"/>
                </a:cubicBezTo>
                <a:cubicBezTo>
                  <a:pt x="6456" y="2427"/>
                  <a:pt x="6591" y="2487"/>
                  <a:pt x="6763" y="2487"/>
                </a:cubicBezTo>
                <a:cubicBezTo>
                  <a:pt x="6934" y="2487"/>
                  <a:pt x="7069" y="2428"/>
                  <a:pt x="7169" y="2312"/>
                </a:cubicBezTo>
                <a:cubicBezTo>
                  <a:pt x="7268" y="2196"/>
                  <a:pt x="7318" y="2038"/>
                  <a:pt x="7318" y="1839"/>
                </a:cubicBezTo>
                <a:lnTo>
                  <a:pt x="7318" y="53"/>
                </a:lnTo>
                <a:lnTo>
                  <a:pt x="7989" y="53"/>
                </a:lnTo>
                <a:lnTo>
                  <a:pt x="7989" y="1866"/>
                </a:lnTo>
                <a:cubicBezTo>
                  <a:pt x="7989" y="2121"/>
                  <a:pt x="7939" y="2344"/>
                  <a:pt x="7839" y="2533"/>
                </a:cubicBezTo>
                <a:cubicBezTo>
                  <a:pt x="7740" y="2722"/>
                  <a:pt x="7597" y="2866"/>
                  <a:pt x="7412" y="2966"/>
                </a:cubicBezTo>
                <a:cubicBezTo>
                  <a:pt x="7227" y="3065"/>
                  <a:pt x="7010" y="3115"/>
                  <a:pt x="6763" y="3115"/>
                </a:cubicBezTo>
                <a:cubicBezTo>
                  <a:pt x="6512" y="3115"/>
                  <a:pt x="6295" y="3065"/>
                  <a:pt x="6111" y="2966"/>
                </a:cubicBezTo>
                <a:cubicBezTo>
                  <a:pt x="5927" y="2866"/>
                  <a:pt x="5785" y="2722"/>
                  <a:pt x="5686" y="2534"/>
                </a:cubicBezTo>
                <a:cubicBezTo>
                  <a:pt x="5586" y="2347"/>
                  <a:pt x="5536" y="2124"/>
                  <a:pt x="5536" y="1866"/>
                </a:cubicBezTo>
                <a:lnTo>
                  <a:pt x="5536" y="53"/>
                </a:lnTo>
                <a:close/>
                <a:moveTo>
                  <a:pt x="2464" y="53"/>
                </a:moveTo>
                <a:lnTo>
                  <a:pt x="3549" y="53"/>
                </a:lnTo>
                <a:cubicBezTo>
                  <a:pt x="3878" y="53"/>
                  <a:pt x="4161" y="113"/>
                  <a:pt x="4396" y="231"/>
                </a:cubicBezTo>
                <a:cubicBezTo>
                  <a:pt x="4631" y="350"/>
                  <a:pt x="4810" y="523"/>
                  <a:pt x="4932" y="749"/>
                </a:cubicBezTo>
                <a:cubicBezTo>
                  <a:pt x="5055" y="975"/>
                  <a:pt x="5116" y="1245"/>
                  <a:pt x="5116" y="1559"/>
                </a:cubicBezTo>
                <a:cubicBezTo>
                  <a:pt x="5116" y="1873"/>
                  <a:pt x="5052" y="2143"/>
                  <a:pt x="4925" y="2368"/>
                </a:cubicBezTo>
                <a:cubicBezTo>
                  <a:pt x="4797" y="2593"/>
                  <a:pt x="4611" y="2764"/>
                  <a:pt x="4367" y="2883"/>
                </a:cubicBezTo>
                <a:cubicBezTo>
                  <a:pt x="4123" y="3002"/>
                  <a:pt x="3829" y="3061"/>
                  <a:pt x="3484" y="3061"/>
                </a:cubicBezTo>
                <a:lnTo>
                  <a:pt x="2464" y="3061"/>
                </a:lnTo>
                <a:lnTo>
                  <a:pt x="2464" y="53"/>
                </a:lnTo>
                <a:close/>
                <a:moveTo>
                  <a:pt x="0" y="53"/>
                </a:moveTo>
                <a:lnTo>
                  <a:pt x="2024" y="53"/>
                </a:lnTo>
                <a:lnTo>
                  <a:pt x="2024" y="663"/>
                </a:lnTo>
                <a:lnTo>
                  <a:pt x="671" y="663"/>
                </a:lnTo>
                <a:lnTo>
                  <a:pt x="671" y="1230"/>
                </a:lnTo>
                <a:lnTo>
                  <a:pt x="1951" y="1230"/>
                </a:lnTo>
                <a:lnTo>
                  <a:pt x="1951" y="1839"/>
                </a:lnTo>
                <a:lnTo>
                  <a:pt x="671" y="1839"/>
                </a:lnTo>
                <a:lnTo>
                  <a:pt x="671" y="2452"/>
                </a:lnTo>
                <a:lnTo>
                  <a:pt x="2070" y="2452"/>
                </a:lnTo>
                <a:lnTo>
                  <a:pt x="2070" y="3061"/>
                </a:lnTo>
                <a:lnTo>
                  <a:pt x="0" y="3061"/>
                </a:lnTo>
                <a:lnTo>
                  <a:pt x="0" y="53"/>
                </a:lnTo>
                <a:close/>
                <a:moveTo>
                  <a:pt x="19478" y="0"/>
                </a:moveTo>
                <a:cubicBezTo>
                  <a:pt x="19767" y="0"/>
                  <a:pt x="20017" y="62"/>
                  <a:pt x="20229" y="185"/>
                </a:cubicBezTo>
                <a:cubicBezTo>
                  <a:pt x="20441" y="309"/>
                  <a:pt x="20605" y="488"/>
                  <a:pt x="20719" y="722"/>
                </a:cubicBezTo>
                <a:cubicBezTo>
                  <a:pt x="20834" y="956"/>
                  <a:pt x="20892" y="1235"/>
                  <a:pt x="20892" y="1559"/>
                </a:cubicBezTo>
                <a:cubicBezTo>
                  <a:pt x="20892" y="1881"/>
                  <a:pt x="20834" y="2159"/>
                  <a:pt x="20719" y="2393"/>
                </a:cubicBezTo>
                <a:cubicBezTo>
                  <a:pt x="20605" y="2626"/>
                  <a:pt x="20441" y="2805"/>
                  <a:pt x="20229" y="2929"/>
                </a:cubicBezTo>
                <a:cubicBezTo>
                  <a:pt x="20017" y="3053"/>
                  <a:pt x="19767" y="3115"/>
                  <a:pt x="19478" y="3115"/>
                </a:cubicBezTo>
                <a:cubicBezTo>
                  <a:pt x="19187" y="3115"/>
                  <a:pt x="18935" y="3053"/>
                  <a:pt x="18723" y="2929"/>
                </a:cubicBezTo>
                <a:cubicBezTo>
                  <a:pt x="18511" y="2805"/>
                  <a:pt x="18347" y="2626"/>
                  <a:pt x="18233" y="2393"/>
                </a:cubicBezTo>
                <a:cubicBezTo>
                  <a:pt x="18118" y="2159"/>
                  <a:pt x="18060" y="1881"/>
                  <a:pt x="18060" y="1559"/>
                </a:cubicBezTo>
                <a:cubicBezTo>
                  <a:pt x="18060" y="1235"/>
                  <a:pt x="18118" y="956"/>
                  <a:pt x="18233" y="722"/>
                </a:cubicBezTo>
                <a:cubicBezTo>
                  <a:pt x="18347" y="488"/>
                  <a:pt x="18511" y="309"/>
                  <a:pt x="18723" y="185"/>
                </a:cubicBezTo>
                <a:cubicBezTo>
                  <a:pt x="18935" y="62"/>
                  <a:pt x="19187" y="0"/>
                  <a:pt x="19478" y="0"/>
                </a:cubicBezTo>
                <a:close/>
                <a:moveTo>
                  <a:pt x="9880" y="0"/>
                </a:moveTo>
                <a:cubicBezTo>
                  <a:pt x="10145" y="0"/>
                  <a:pt x="10373" y="65"/>
                  <a:pt x="10562" y="197"/>
                </a:cubicBezTo>
                <a:cubicBezTo>
                  <a:pt x="10751" y="329"/>
                  <a:pt x="10900" y="511"/>
                  <a:pt x="11010" y="743"/>
                </a:cubicBezTo>
                <a:lnTo>
                  <a:pt x="10416" y="1007"/>
                </a:lnTo>
                <a:cubicBezTo>
                  <a:pt x="10363" y="882"/>
                  <a:pt x="10285" y="788"/>
                  <a:pt x="10184" y="724"/>
                </a:cubicBezTo>
                <a:cubicBezTo>
                  <a:pt x="10083" y="660"/>
                  <a:pt x="9969" y="628"/>
                  <a:pt x="9841" y="628"/>
                </a:cubicBezTo>
                <a:cubicBezTo>
                  <a:pt x="9696" y="628"/>
                  <a:pt x="9567" y="666"/>
                  <a:pt x="9456" y="741"/>
                </a:cubicBezTo>
                <a:cubicBezTo>
                  <a:pt x="9345" y="816"/>
                  <a:pt x="9258" y="923"/>
                  <a:pt x="9196" y="1061"/>
                </a:cubicBezTo>
                <a:cubicBezTo>
                  <a:pt x="9133" y="1199"/>
                  <a:pt x="9102" y="1360"/>
                  <a:pt x="9102" y="1544"/>
                </a:cubicBezTo>
                <a:cubicBezTo>
                  <a:pt x="9102" y="1733"/>
                  <a:pt x="9133" y="1898"/>
                  <a:pt x="9196" y="2040"/>
                </a:cubicBezTo>
                <a:cubicBezTo>
                  <a:pt x="9258" y="2182"/>
                  <a:pt x="9345" y="2292"/>
                  <a:pt x="9456" y="2370"/>
                </a:cubicBezTo>
                <a:cubicBezTo>
                  <a:pt x="9567" y="2448"/>
                  <a:pt x="9696" y="2487"/>
                  <a:pt x="9841" y="2487"/>
                </a:cubicBezTo>
                <a:cubicBezTo>
                  <a:pt x="9964" y="2487"/>
                  <a:pt x="10075" y="2454"/>
                  <a:pt x="10173" y="2389"/>
                </a:cubicBezTo>
                <a:cubicBezTo>
                  <a:pt x="10271" y="2324"/>
                  <a:pt x="10355" y="2230"/>
                  <a:pt x="10424" y="2107"/>
                </a:cubicBezTo>
                <a:lnTo>
                  <a:pt x="11018" y="2372"/>
                </a:lnTo>
                <a:cubicBezTo>
                  <a:pt x="10905" y="2609"/>
                  <a:pt x="10748" y="2792"/>
                  <a:pt x="10545" y="2922"/>
                </a:cubicBezTo>
                <a:cubicBezTo>
                  <a:pt x="10341" y="3051"/>
                  <a:pt x="10108" y="3115"/>
                  <a:pt x="9845" y="3115"/>
                </a:cubicBezTo>
                <a:cubicBezTo>
                  <a:pt x="9567" y="3115"/>
                  <a:pt x="9319" y="3050"/>
                  <a:pt x="9102" y="2920"/>
                </a:cubicBezTo>
                <a:cubicBezTo>
                  <a:pt x="8885" y="2789"/>
                  <a:pt x="8715" y="2605"/>
                  <a:pt x="8594" y="2366"/>
                </a:cubicBezTo>
                <a:cubicBezTo>
                  <a:pt x="8473" y="2127"/>
                  <a:pt x="8412" y="1853"/>
                  <a:pt x="8412" y="1544"/>
                </a:cubicBezTo>
                <a:cubicBezTo>
                  <a:pt x="8412" y="1237"/>
                  <a:pt x="8473" y="967"/>
                  <a:pt x="8596" y="733"/>
                </a:cubicBezTo>
                <a:cubicBezTo>
                  <a:pt x="8719" y="500"/>
                  <a:pt x="8891" y="319"/>
                  <a:pt x="9113" y="191"/>
                </a:cubicBezTo>
                <a:cubicBezTo>
                  <a:pt x="9336" y="63"/>
                  <a:pt x="9591" y="0"/>
                  <a:pt x="9880" y="0"/>
                </a:cubicBezTo>
                <a:close/>
              </a:path>
            </a:pathLst>
          </a:custGeom>
          <a:noFill/>
          <a:ln w="19050" cap="flat">
            <a:gradFill>
              <a:gsLst>
                <a:gs pos="0">
                  <a:srgbClr val="FFFFFF">
                    <a:alpha val="11765"/>
                  </a:srgbClr>
                </a:gs>
                <a:gs pos="100000">
                  <a:srgbClr val="FFFFFF">
                    <a:alpha val="0"/>
                  </a:srgbClr>
                </a:gs>
              </a:gsLst>
              <a:lin ang="5400000" scaled="1"/>
            </a:gradFill>
            <a:prstDash val="solid"/>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lt"/>
                <a:cs typeface="+mn-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cs typeface="Arial" panose="020B0604020202020204" pitchFamily="34" charset="0"/>
            </a:endParaRPr>
          </a:p>
        </p:txBody>
      </p:sp>
      <p:pic>
        <p:nvPicPr>
          <p:cNvPr id="15" name="图片 14" descr="C:/Users/ADMIN/AppData/Local/Temp/fig2wpp/@png2x-2574&amp;2537.png"/>
          <p:cNvPicPr>
            <a:picLocks noChangeAspect="1"/>
          </p:cNvPicPr>
          <p:nvPr userDrawn="1">
            <p:custDataLst>
              <p:tags r:id="rId8"/>
            </p:custDataLst>
          </p:nvPr>
        </p:nvPicPr>
        <p:blipFill>
          <a:blip r:embed="rId9" r:link="rId5"/>
          <a:srcRect b="11680"/>
          <a:stretch>
            <a:fillRect/>
          </a:stretch>
        </p:blipFill>
        <p:spPr>
          <a:xfrm>
            <a:off x="4352925" y="673100"/>
            <a:ext cx="3486150" cy="1574800"/>
          </a:xfrm>
          <a:prstGeom prst="rect">
            <a:avLst/>
          </a:prstGeom>
          <a:effectLst>
            <a:outerShdw blurRad="279400" dist="50800" dir="2640000" algn="t" rotWithShape="0">
              <a:schemeClr val="accent1">
                <a:lumMod val="50000"/>
                <a:alpha val="56000"/>
              </a:scheme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hf sldNum="0"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Espace réservé de la date 3"/>
          <p:cNvSpPr>
            <a:spLocks noGrp="1"/>
          </p:cNvSpPr>
          <p:nvPr>
            <p:ph type="dt" sz="half" idx="10"/>
          </p:nvPr>
        </p:nvSpPr>
        <p:spPr/>
        <p:txBody>
          <a:bodyPr/>
          <a:p>
            <a:r>
              <a:rPr lang="en-US"/>
              <a:t>Date Area</a:t>
            </a:r>
            <a:endParaRPr lang="en-US"/>
          </a:p>
        </p:txBody>
      </p:sp>
      <p:sp>
        <p:nvSpPr>
          <p:cNvPr id="5" name="Espace réservé du pied de page 4"/>
          <p:cNvSpPr>
            <a:spLocks noGrp="1"/>
          </p:cNvSpPr>
          <p:nvPr>
            <p:ph type="ftr" sz="quarter" idx="11"/>
          </p:nvPr>
        </p:nvSpPr>
        <p:spPr/>
        <p:txBody>
          <a:bodyPr/>
          <a:p>
            <a:endParaRPr lang="en-US"/>
          </a:p>
        </p:txBody>
      </p:sp>
      <p:sp>
        <p:nvSpPr>
          <p:cNvPr id="6" name="Espace réservé du numéro de diapositive 5"/>
          <p:cNvSpPr>
            <a:spLocks noGrp="1"/>
          </p:cNvSpPr>
          <p:nvPr>
            <p:ph type="sldNum" sz="quarter" idx="12"/>
          </p:nvPr>
        </p:nvSpPr>
        <p:spPr/>
        <p:txBody>
          <a:bodyPr/>
          <a:p>
            <a:fld id="{BE5F26B5-172A-4DC2-B0B7-181CFC56B87C}" type="slidenum">
              <a:rPr lang="en-US" smtClean="0"/>
            </a:fld>
            <a:endParaRPr 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8"/>
            <a:ext cx="80264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Espace réservé de la date 3"/>
          <p:cNvSpPr>
            <a:spLocks noGrp="1"/>
          </p:cNvSpPr>
          <p:nvPr>
            <p:ph type="dt" sz="half" idx="10"/>
          </p:nvPr>
        </p:nvSpPr>
        <p:spPr/>
        <p:txBody>
          <a:bodyPr/>
          <a:p>
            <a:fld id="{760FBDFE-C587-4B4C-A407-44438C67B59E}" type="datetimeFigureOut">
              <a:rPr lang="en-US" smtClean="0"/>
            </a:fld>
            <a:endParaRPr lang="en-US"/>
          </a:p>
        </p:txBody>
      </p:sp>
      <p:sp>
        <p:nvSpPr>
          <p:cNvPr id="5" name="Espace réservé du pied de page 4"/>
          <p:cNvSpPr>
            <a:spLocks noGrp="1"/>
          </p:cNvSpPr>
          <p:nvPr>
            <p:ph type="ftr" sz="quarter" idx="11"/>
          </p:nvPr>
        </p:nvSpPr>
        <p:spPr/>
        <p:txBody>
          <a:bodyPr/>
          <a:p>
            <a:endParaRPr lang="en-US"/>
          </a:p>
        </p:txBody>
      </p:sp>
      <p:sp>
        <p:nvSpPr>
          <p:cNvPr id="6" name="Espace réservé du numéro de diapositive 5"/>
          <p:cNvSpPr>
            <a:spLocks noGrp="1"/>
          </p:cNvSpPr>
          <p:nvPr>
            <p:ph type="sldNum" sz="quarter" idx="12"/>
          </p:nvPr>
        </p:nvSpPr>
        <p:spPr/>
        <p:txBody>
          <a:bodyPr/>
          <a:p>
            <a:fld id="{49AE70B2-8BF9-45C0-BB95-33D1B9D3A85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hf sldNum="0"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endParaRPr lang="en-US" smtClean="0"/>
          </a:p>
        </p:txBody>
      </p:sp>
      <p:sp>
        <p:nvSpPr>
          <p:cNvPr id="4" name="Espace réservé de la date 3"/>
          <p:cNvSpPr>
            <a:spLocks noGrp="1"/>
          </p:cNvSpPr>
          <p:nvPr>
            <p:ph type="dt" sz="half" idx="10"/>
          </p:nvPr>
        </p:nvSpPr>
        <p:spPr/>
        <p:txBody>
          <a:bodyPr/>
          <a:p>
            <a:r>
              <a:rPr lang="en-US"/>
              <a:t>Date Area</a:t>
            </a:r>
            <a:endParaRPr lang="en-US"/>
          </a:p>
        </p:txBody>
      </p:sp>
      <p:sp>
        <p:nvSpPr>
          <p:cNvPr id="5" name="Espace réservé du pied de page 4"/>
          <p:cNvSpPr>
            <a:spLocks noGrp="1"/>
          </p:cNvSpPr>
          <p:nvPr>
            <p:ph type="ftr" sz="quarter" idx="11"/>
          </p:nvPr>
        </p:nvSpPr>
        <p:spPr/>
        <p:txBody>
          <a:bodyPr/>
          <a:p>
            <a:endParaRPr lang="en-US"/>
          </a:p>
        </p:txBody>
      </p:sp>
      <p:sp>
        <p:nvSpPr>
          <p:cNvPr id="6" name="Espace réservé du numéro de diapositive 5"/>
          <p:cNvSpPr>
            <a:spLocks noGrp="1"/>
          </p:cNvSpPr>
          <p:nvPr>
            <p:ph type="sldNum" sz="quarter" idx="12"/>
          </p:nvPr>
        </p:nvSpPr>
        <p:spPr/>
        <p:txBody>
          <a:bodyPr/>
          <a:p>
            <a:fld id="{BE5F26B5-172A-4DC2-B0B7-181CFC56B87C}" type="slidenum">
              <a:rPr lang="en-US" smtClean="0"/>
            </a:fld>
            <a:endParaRPr lang="en-US"/>
          </a:p>
        </p:txBody>
      </p:sp>
      <p:pic>
        <p:nvPicPr>
          <p:cNvPr id="9" name="图片 8" descr="C:/Users/ADMIN/AppData/Local/Temp/fig2wpp/@png2x_bg-2558&amp;1227.png"/>
          <p:cNvPicPr>
            <a:picLocks noChangeAspect="1"/>
          </p:cNvPicPr>
          <p:nvPr userDrawn="1">
            <p:custDataLst>
              <p:tags r:id="rId2"/>
            </p:custDataLst>
          </p:nvPr>
        </p:nvPicPr>
        <p:blipFill>
          <a:blip r:embed="rId3" r:link="rId4"/>
          <a:stretch>
            <a:fillRect/>
          </a:stretch>
        </p:blipFill>
        <p:spPr>
          <a:xfrm>
            <a:off x="0" y="0"/>
            <a:ext cx="12192000" cy="6858000"/>
          </a:xfrm>
          <a:prstGeom prst="rect">
            <a:avLst/>
          </a:prstGeom>
        </p:spPr>
      </p:pic>
      <p:sp>
        <p:nvSpPr>
          <p:cNvPr id="10" name="矩形 9"/>
          <p:cNvSpPr/>
          <p:nvPr userDrawn="1">
            <p:custDataLst>
              <p:tags r:id="rId5"/>
            </p:custDataLst>
          </p:nvPr>
        </p:nvSpPr>
        <p:spPr>
          <a:xfrm>
            <a:off x="0" y="2540"/>
            <a:ext cx="2819400" cy="6852920"/>
          </a:xfrm>
          <a:prstGeom prst="rect">
            <a:avLst/>
          </a:prstGeom>
          <a:gradFill>
            <a:gsLst>
              <a:gs pos="0">
                <a:schemeClr val="accent1">
                  <a:lumMod val="75000"/>
                  <a:alpha val="100000"/>
                </a:schemeClr>
              </a:gs>
              <a:gs pos="100000">
                <a:schemeClr val="accent1">
                  <a:lumMod val="50000"/>
                  <a:alpha val="100000"/>
                </a:schemeClr>
              </a:gs>
            </a:gsLst>
            <a:lin ang="5400000" scaled="0"/>
          </a:gradFill>
          <a:ln w="25400">
            <a:noFill/>
          </a:ln>
          <a:effectLst>
            <a:outerShdw blurRad="254000" dist="50800" dir="5399997" algn="ctr" rotWithShape="0">
              <a:schemeClr val="accent1">
                <a:alpha val="3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dirty="0">
              <a:cs typeface="Arial" panose="020B0604020202020204" pitchFamily="34" charset="0"/>
            </a:endParaRPr>
          </a:p>
        </p:txBody>
      </p:sp>
      <p:sp>
        <p:nvSpPr>
          <p:cNvPr id="7" name="Freeform 19"/>
          <p:cNvSpPr/>
          <p:nvPr userDrawn="1">
            <p:custDataLst>
              <p:tags r:id="rId6"/>
            </p:custDataLst>
          </p:nvPr>
        </p:nvSpPr>
        <p:spPr bwMode="auto">
          <a:xfrm>
            <a:off x="894252" y="777558"/>
            <a:ext cx="1030896" cy="5302884"/>
          </a:xfrm>
          <a:custGeom>
            <a:avLst/>
            <a:gdLst>
              <a:gd name="T0" fmla="*/ 1873 w 4338"/>
              <a:gd name="T1" fmla="*/ 5116 h 22329"/>
              <a:gd name="T2" fmla="*/ 3036 w 4338"/>
              <a:gd name="T3" fmla="*/ 5559 h 22329"/>
              <a:gd name="T4" fmla="*/ 3415 w 4338"/>
              <a:gd name="T5" fmla="*/ 8926 h 22329"/>
              <a:gd name="T6" fmla="*/ 2369 w 4338"/>
              <a:gd name="T7" fmla="*/ 9353 h 22329"/>
              <a:gd name="T8" fmla="*/ 3285 w 4338"/>
              <a:gd name="T9" fmla="*/ 9996 h 22329"/>
              <a:gd name="T10" fmla="*/ 3415 w 4338"/>
              <a:gd name="T11" fmla="*/ 8926 h 22329"/>
              <a:gd name="T12" fmla="*/ 2225 w 4338"/>
              <a:gd name="T13" fmla="*/ 934 h 22329"/>
              <a:gd name="T14" fmla="*/ 2380 w 4338"/>
              <a:gd name="T15" fmla="*/ 2047 h 22329"/>
              <a:gd name="T16" fmla="*/ 3261 w 4338"/>
              <a:gd name="T17" fmla="*/ 2047 h 22329"/>
              <a:gd name="T18" fmla="*/ 3415 w 4338"/>
              <a:gd name="T19" fmla="*/ 934 h 22329"/>
              <a:gd name="T20" fmla="*/ 3135 w 4338"/>
              <a:gd name="T21" fmla="*/ 17937 h 22329"/>
              <a:gd name="T22" fmla="*/ 1201 w 4338"/>
              <a:gd name="T23" fmla="*/ 17937 h 22329"/>
              <a:gd name="T24" fmla="*/ 1201 w 4338"/>
              <a:gd name="T25" fmla="*/ 18863 h 22329"/>
              <a:gd name="T26" fmla="*/ 3135 w 4338"/>
              <a:gd name="T27" fmla="*/ 18863 h 22329"/>
              <a:gd name="T28" fmla="*/ 4264 w 4338"/>
              <a:gd name="T29" fmla="*/ 21545 h 22329"/>
              <a:gd name="T30" fmla="*/ 75 w 4338"/>
              <a:gd name="T31" fmla="*/ 22329 h 22329"/>
              <a:gd name="T32" fmla="*/ 3218 w 4338"/>
              <a:gd name="T33" fmla="*/ 21395 h 22329"/>
              <a:gd name="T34" fmla="*/ 3703 w 4338"/>
              <a:gd name="T35" fmla="*/ 20456 h 22329"/>
              <a:gd name="T36" fmla="*/ 4264 w 4338"/>
              <a:gd name="T37" fmla="*/ 11576 h 22329"/>
              <a:gd name="T38" fmla="*/ 3389 w 4338"/>
              <a:gd name="T39" fmla="*/ 14853 h 22329"/>
              <a:gd name="T40" fmla="*/ 75 w 4338"/>
              <a:gd name="T41" fmla="*/ 13684 h 22329"/>
              <a:gd name="T42" fmla="*/ 3389 w 4338"/>
              <a:gd name="T43" fmla="*/ 12750 h 22329"/>
              <a:gd name="T44" fmla="*/ 4264 w 4338"/>
              <a:gd name="T45" fmla="*/ 11576 h 22329"/>
              <a:gd name="T46" fmla="*/ 4264 w 4338"/>
              <a:gd name="T47" fmla="*/ 9486 h 22329"/>
              <a:gd name="T48" fmla="*/ 2892 w 4338"/>
              <a:gd name="T49" fmla="*/ 11173 h 22329"/>
              <a:gd name="T50" fmla="*/ 1686 w 4338"/>
              <a:gd name="T51" fmla="*/ 10442 h 22329"/>
              <a:gd name="T52" fmla="*/ 75 w 4338"/>
              <a:gd name="T53" fmla="*/ 10292 h 22329"/>
              <a:gd name="T54" fmla="*/ 1516 w 4338"/>
              <a:gd name="T55" fmla="*/ 8926 h 22329"/>
              <a:gd name="T56" fmla="*/ 75 w 4338"/>
              <a:gd name="T57" fmla="*/ 7992 h 22329"/>
              <a:gd name="T58" fmla="*/ 4264 w 4338"/>
              <a:gd name="T59" fmla="*/ 5062 h 22329"/>
              <a:gd name="T60" fmla="*/ 75 w 4338"/>
              <a:gd name="T61" fmla="*/ 7597 h 22329"/>
              <a:gd name="T62" fmla="*/ 998 w 4338"/>
              <a:gd name="T63" fmla="*/ 6279 h 22329"/>
              <a:gd name="T64" fmla="*/ 75 w 4338"/>
              <a:gd name="T65" fmla="*/ 4475 h 22329"/>
              <a:gd name="T66" fmla="*/ 4264 w 4338"/>
              <a:gd name="T67" fmla="*/ 5062 h 22329"/>
              <a:gd name="T68" fmla="*/ 4264 w 4338"/>
              <a:gd name="T69" fmla="*/ 1553 h 22329"/>
              <a:gd name="T70" fmla="*/ 3591 w 4338"/>
              <a:gd name="T71" fmla="*/ 3026 h 22329"/>
              <a:gd name="T72" fmla="*/ 1758 w 4338"/>
              <a:gd name="T73" fmla="*/ 2794 h 22329"/>
              <a:gd name="T74" fmla="*/ 1377 w 4338"/>
              <a:gd name="T75" fmla="*/ 934 h 22329"/>
              <a:gd name="T76" fmla="*/ 75 w 4338"/>
              <a:gd name="T77" fmla="*/ 0 h 22329"/>
              <a:gd name="T78" fmla="*/ 4338 w 4338"/>
              <a:gd name="T79" fmla="*/ 18398 h 22329"/>
              <a:gd name="T80" fmla="*/ 2167 w 4338"/>
              <a:gd name="T81" fmla="*/ 19978 h 22329"/>
              <a:gd name="T82" fmla="*/ 0 w 4338"/>
              <a:gd name="T83" fmla="*/ 18398 h 22329"/>
              <a:gd name="T84" fmla="*/ 2167 w 4338"/>
              <a:gd name="T85" fmla="*/ 16819 h 22329"/>
              <a:gd name="T86" fmla="*/ 4338 w 4338"/>
              <a:gd name="T87" fmla="*/ 18398 h 22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338" h="22329">
                <a:moveTo>
                  <a:pt x="3036" y="5527"/>
                </a:moveTo>
                <a:lnTo>
                  <a:pt x="1873" y="5116"/>
                </a:lnTo>
                <a:lnTo>
                  <a:pt x="1873" y="5969"/>
                </a:lnTo>
                <a:lnTo>
                  <a:pt x="3036" y="5559"/>
                </a:lnTo>
                <a:lnTo>
                  <a:pt x="3036" y="5527"/>
                </a:lnTo>
                <a:close/>
                <a:moveTo>
                  <a:pt x="3415" y="8926"/>
                </a:moveTo>
                <a:lnTo>
                  <a:pt x="2369" y="8926"/>
                </a:lnTo>
                <a:lnTo>
                  <a:pt x="2369" y="9353"/>
                </a:lnTo>
                <a:cubicBezTo>
                  <a:pt x="2369" y="9929"/>
                  <a:pt x="2544" y="10217"/>
                  <a:pt x="2892" y="10217"/>
                </a:cubicBezTo>
                <a:cubicBezTo>
                  <a:pt x="3067" y="10217"/>
                  <a:pt x="3197" y="10144"/>
                  <a:pt x="3285" y="9996"/>
                </a:cubicBezTo>
                <a:cubicBezTo>
                  <a:pt x="3372" y="9848"/>
                  <a:pt x="3415" y="9634"/>
                  <a:pt x="3415" y="9353"/>
                </a:cubicBezTo>
                <a:lnTo>
                  <a:pt x="3415" y="8926"/>
                </a:lnTo>
                <a:close/>
                <a:moveTo>
                  <a:pt x="3415" y="934"/>
                </a:moveTo>
                <a:lnTo>
                  <a:pt x="2225" y="934"/>
                </a:lnTo>
                <a:lnTo>
                  <a:pt x="2225" y="1414"/>
                </a:lnTo>
                <a:cubicBezTo>
                  <a:pt x="2225" y="1685"/>
                  <a:pt x="2277" y="1895"/>
                  <a:pt x="2380" y="2047"/>
                </a:cubicBezTo>
                <a:cubicBezTo>
                  <a:pt x="2483" y="2198"/>
                  <a:pt x="2629" y="2273"/>
                  <a:pt x="2818" y="2273"/>
                </a:cubicBezTo>
                <a:cubicBezTo>
                  <a:pt x="3010" y="2273"/>
                  <a:pt x="3157" y="2198"/>
                  <a:pt x="3261" y="2047"/>
                </a:cubicBezTo>
                <a:cubicBezTo>
                  <a:pt x="3364" y="1895"/>
                  <a:pt x="3415" y="1685"/>
                  <a:pt x="3415" y="1414"/>
                </a:cubicBezTo>
                <a:lnTo>
                  <a:pt x="3415" y="934"/>
                </a:lnTo>
                <a:close/>
                <a:moveTo>
                  <a:pt x="3463" y="18398"/>
                </a:moveTo>
                <a:cubicBezTo>
                  <a:pt x="3463" y="18199"/>
                  <a:pt x="3354" y="18045"/>
                  <a:pt x="3135" y="17937"/>
                </a:cubicBezTo>
                <a:cubicBezTo>
                  <a:pt x="2916" y="17828"/>
                  <a:pt x="2594" y="17774"/>
                  <a:pt x="2167" y="17774"/>
                </a:cubicBezTo>
                <a:cubicBezTo>
                  <a:pt x="1740" y="17774"/>
                  <a:pt x="1418" y="17828"/>
                  <a:pt x="1201" y="17937"/>
                </a:cubicBezTo>
                <a:cubicBezTo>
                  <a:pt x="984" y="18045"/>
                  <a:pt x="875" y="18199"/>
                  <a:pt x="875" y="18398"/>
                </a:cubicBezTo>
                <a:cubicBezTo>
                  <a:pt x="875" y="18601"/>
                  <a:pt x="984" y="18756"/>
                  <a:pt x="1201" y="18863"/>
                </a:cubicBezTo>
                <a:cubicBezTo>
                  <a:pt x="1418" y="18969"/>
                  <a:pt x="1740" y="19023"/>
                  <a:pt x="2167" y="19023"/>
                </a:cubicBezTo>
                <a:cubicBezTo>
                  <a:pt x="2594" y="19023"/>
                  <a:pt x="2916" y="18969"/>
                  <a:pt x="3135" y="18863"/>
                </a:cubicBezTo>
                <a:cubicBezTo>
                  <a:pt x="3354" y="18756"/>
                  <a:pt x="3463" y="18601"/>
                  <a:pt x="3463" y="18398"/>
                </a:cubicBezTo>
                <a:close/>
                <a:moveTo>
                  <a:pt x="4264" y="21545"/>
                </a:moveTo>
                <a:lnTo>
                  <a:pt x="4264" y="22329"/>
                </a:lnTo>
                <a:lnTo>
                  <a:pt x="75" y="22329"/>
                </a:lnTo>
                <a:lnTo>
                  <a:pt x="75" y="21395"/>
                </a:lnTo>
                <a:lnTo>
                  <a:pt x="3218" y="21395"/>
                </a:lnTo>
                <a:lnTo>
                  <a:pt x="2732" y="20456"/>
                </a:lnTo>
                <a:lnTo>
                  <a:pt x="3703" y="20456"/>
                </a:lnTo>
                <a:lnTo>
                  <a:pt x="4264" y="21545"/>
                </a:lnTo>
                <a:close/>
                <a:moveTo>
                  <a:pt x="4264" y="11576"/>
                </a:moveTo>
                <a:lnTo>
                  <a:pt x="4264" y="14853"/>
                </a:lnTo>
                <a:lnTo>
                  <a:pt x="3389" y="14853"/>
                </a:lnTo>
                <a:lnTo>
                  <a:pt x="3389" y="13684"/>
                </a:lnTo>
                <a:lnTo>
                  <a:pt x="75" y="13684"/>
                </a:lnTo>
                <a:lnTo>
                  <a:pt x="75" y="12750"/>
                </a:lnTo>
                <a:lnTo>
                  <a:pt x="3389" y="12750"/>
                </a:lnTo>
                <a:lnTo>
                  <a:pt x="3389" y="11576"/>
                </a:lnTo>
                <a:lnTo>
                  <a:pt x="4264" y="11576"/>
                </a:lnTo>
                <a:close/>
                <a:moveTo>
                  <a:pt x="4264" y="7992"/>
                </a:moveTo>
                <a:lnTo>
                  <a:pt x="4264" y="9486"/>
                </a:lnTo>
                <a:cubicBezTo>
                  <a:pt x="4264" y="10020"/>
                  <a:pt x="4143" y="10434"/>
                  <a:pt x="3901" y="10730"/>
                </a:cubicBezTo>
                <a:cubicBezTo>
                  <a:pt x="3659" y="11025"/>
                  <a:pt x="3323" y="11173"/>
                  <a:pt x="2892" y="11173"/>
                </a:cubicBezTo>
                <a:cubicBezTo>
                  <a:pt x="2608" y="11173"/>
                  <a:pt x="2363" y="11109"/>
                  <a:pt x="2159" y="10983"/>
                </a:cubicBezTo>
                <a:cubicBezTo>
                  <a:pt x="1954" y="10857"/>
                  <a:pt x="1797" y="10676"/>
                  <a:pt x="1686" y="10442"/>
                </a:cubicBezTo>
                <a:lnTo>
                  <a:pt x="75" y="11386"/>
                </a:lnTo>
                <a:lnTo>
                  <a:pt x="75" y="10292"/>
                </a:lnTo>
                <a:lnTo>
                  <a:pt x="1516" y="9524"/>
                </a:lnTo>
                <a:lnTo>
                  <a:pt x="1516" y="8926"/>
                </a:lnTo>
                <a:lnTo>
                  <a:pt x="75" y="8926"/>
                </a:lnTo>
                <a:lnTo>
                  <a:pt x="75" y="7992"/>
                </a:lnTo>
                <a:lnTo>
                  <a:pt x="4264" y="7992"/>
                </a:lnTo>
                <a:close/>
                <a:moveTo>
                  <a:pt x="4264" y="5062"/>
                </a:moveTo>
                <a:lnTo>
                  <a:pt x="4264" y="6017"/>
                </a:lnTo>
                <a:lnTo>
                  <a:pt x="75" y="7597"/>
                </a:lnTo>
                <a:lnTo>
                  <a:pt x="75" y="6604"/>
                </a:lnTo>
                <a:lnTo>
                  <a:pt x="998" y="6279"/>
                </a:lnTo>
                <a:lnTo>
                  <a:pt x="998" y="4801"/>
                </a:lnTo>
                <a:lnTo>
                  <a:pt x="75" y="4475"/>
                </a:lnTo>
                <a:lnTo>
                  <a:pt x="75" y="3488"/>
                </a:lnTo>
                <a:lnTo>
                  <a:pt x="4264" y="5062"/>
                </a:lnTo>
                <a:close/>
                <a:moveTo>
                  <a:pt x="4264" y="0"/>
                </a:moveTo>
                <a:lnTo>
                  <a:pt x="4264" y="1553"/>
                </a:lnTo>
                <a:cubicBezTo>
                  <a:pt x="4264" y="1898"/>
                  <a:pt x="4206" y="2196"/>
                  <a:pt x="4090" y="2447"/>
                </a:cubicBezTo>
                <a:cubicBezTo>
                  <a:pt x="3975" y="2698"/>
                  <a:pt x="3808" y="2891"/>
                  <a:pt x="3591" y="3026"/>
                </a:cubicBezTo>
                <a:cubicBezTo>
                  <a:pt x="3374" y="3161"/>
                  <a:pt x="3116" y="3229"/>
                  <a:pt x="2818" y="3229"/>
                </a:cubicBezTo>
                <a:cubicBezTo>
                  <a:pt x="2366" y="3229"/>
                  <a:pt x="2013" y="3084"/>
                  <a:pt x="1758" y="2794"/>
                </a:cubicBezTo>
                <a:cubicBezTo>
                  <a:pt x="1504" y="2504"/>
                  <a:pt x="1377" y="2108"/>
                  <a:pt x="1377" y="1606"/>
                </a:cubicBezTo>
                <a:lnTo>
                  <a:pt x="1377" y="934"/>
                </a:lnTo>
                <a:lnTo>
                  <a:pt x="75" y="934"/>
                </a:lnTo>
                <a:lnTo>
                  <a:pt x="75" y="0"/>
                </a:lnTo>
                <a:lnTo>
                  <a:pt x="4264" y="0"/>
                </a:lnTo>
                <a:close/>
                <a:moveTo>
                  <a:pt x="4338" y="18398"/>
                </a:moveTo>
                <a:cubicBezTo>
                  <a:pt x="4338" y="18907"/>
                  <a:pt x="4154" y="19297"/>
                  <a:pt x="3786" y="19570"/>
                </a:cubicBezTo>
                <a:cubicBezTo>
                  <a:pt x="3418" y="19842"/>
                  <a:pt x="2878" y="19978"/>
                  <a:pt x="2167" y="19978"/>
                </a:cubicBezTo>
                <a:cubicBezTo>
                  <a:pt x="1455" y="19978"/>
                  <a:pt x="916" y="19843"/>
                  <a:pt x="550" y="19572"/>
                </a:cubicBezTo>
                <a:cubicBezTo>
                  <a:pt x="183" y="19302"/>
                  <a:pt x="0" y="18911"/>
                  <a:pt x="0" y="18398"/>
                </a:cubicBezTo>
                <a:cubicBezTo>
                  <a:pt x="0" y="17890"/>
                  <a:pt x="184" y="17499"/>
                  <a:pt x="552" y="17227"/>
                </a:cubicBezTo>
                <a:cubicBezTo>
                  <a:pt x="921" y="16955"/>
                  <a:pt x="1459" y="16819"/>
                  <a:pt x="2167" y="16819"/>
                </a:cubicBezTo>
                <a:cubicBezTo>
                  <a:pt x="2878" y="16819"/>
                  <a:pt x="3418" y="16955"/>
                  <a:pt x="3786" y="17227"/>
                </a:cubicBezTo>
                <a:cubicBezTo>
                  <a:pt x="4154" y="17499"/>
                  <a:pt x="4338" y="17890"/>
                  <a:pt x="4338" y="18398"/>
                </a:cubicBezTo>
                <a:close/>
              </a:path>
            </a:pathLst>
          </a:custGeom>
          <a:noFill/>
          <a:ln w="19050" cap="flat">
            <a:gradFill>
              <a:gsLst>
                <a:gs pos="0">
                  <a:srgbClr val="FFFFFF">
                    <a:alpha val="11765"/>
                  </a:srgbClr>
                </a:gs>
                <a:gs pos="100000">
                  <a:srgbClr val="FFFFFF">
                    <a:alpha val="0"/>
                  </a:srgbClr>
                </a:gs>
              </a:gsLst>
              <a:lin ang="5400000" scaled="1"/>
            </a:gradFill>
            <a:prstDash val="solid"/>
            <a:round/>
          </a:ln>
        </p:spPr>
        <p:txBody>
          <a:bodyPr vert="horz" wrap="square" lIns="91440" tIns="45720" rIns="91440" bIns="45720" numCol="1" anchor="t" anchorCtr="0" compatLnSpc="1"/>
          <a:lstStyle/>
          <a:p>
            <a:pPr lvl="0"/>
            <a:endParaRPr lang="en-US">
              <a:cs typeface="Arial" panose="020B0604020202020204" pitchFamily="34" charset="0"/>
            </a:endParaRPr>
          </a:p>
        </p:txBody>
      </p:sp>
    </p:spTree>
  </p:cSld>
  <p:clrMapOvr>
    <a:masterClrMapping/>
  </p:clrMapOvr>
  <p:hf sldNum="0"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97600" y="1600200"/>
            <a:ext cx="5384800"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Espace réservé de la date 4"/>
          <p:cNvSpPr>
            <a:spLocks noGrp="1"/>
          </p:cNvSpPr>
          <p:nvPr>
            <p:ph type="dt" sz="half" idx="10"/>
          </p:nvPr>
        </p:nvSpPr>
        <p:spPr/>
        <p:txBody>
          <a:bodyPr/>
          <a:p>
            <a:r>
              <a:rPr lang="en-US"/>
              <a:t>Date Area</a:t>
            </a:r>
            <a:endParaRPr lang="en-US"/>
          </a:p>
        </p:txBody>
      </p:sp>
      <p:sp>
        <p:nvSpPr>
          <p:cNvPr id="6" name="Espace réservé du pied de page 5"/>
          <p:cNvSpPr>
            <a:spLocks noGrp="1"/>
          </p:cNvSpPr>
          <p:nvPr>
            <p:ph type="ftr" sz="quarter" idx="11"/>
          </p:nvPr>
        </p:nvSpPr>
        <p:spPr/>
        <p:txBody>
          <a:bodyPr/>
          <a:p>
            <a:endParaRPr lang="en-US"/>
          </a:p>
        </p:txBody>
      </p:sp>
      <p:sp>
        <p:nvSpPr>
          <p:cNvPr id="7" name="Espace réservé du numéro de diapositive 6"/>
          <p:cNvSpPr>
            <a:spLocks noGrp="1"/>
          </p:cNvSpPr>
          <p:nvPr>
            <p:ph type="sldNum" sz="quarter" idx="12"/>
          </p:nvPr>
        </p:nvSpPr>
        <p:spPr/>
        <p:txBody>
          <a:bodyPr/>
          <a:p>
            <a:fld id="{BE5F26B5-172A-4DC2-B0B7-181CFC56B87C}" type="slidenum">
              <a:rPr lang="en-US" smtClean="0"/>
            </a:fld>
            <a:endParaRPr lang="en-US"/>
          </a:p>
        </p:txBody>
      </p:sp>
    </p:spTree>
  </p:cSld>
  <p:clrMapOvr>
    <a:masterClrMapping/>
  </p:clrMapOvr>
  <p:hf sldNum="0"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7"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40317" y="2505075"/>
            <a:ext cx="5158316"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Espace réservé de la date 6"/>
          <p:cNvSpPr>
            <a:spLocks noGrp="1"/>
          </p:cNvSpPr>
          <p:nvPr>
            <p:ph type="dt" sz="half" idx="10"/>
          </p:nvPr>
        </p:nvSpPr>
        <p:spPr/>
        <p:txBody>
          <a:bodyPr/>
          <a:p>
            <a:r>
              <a:rPr lang="en-US"/>
              <a:t>Date Area</a:t>
            </a:r>
            <a:endParaRPr lang="en-US"/>
          </a:p>
        </p:txBody>
      </p:sp>
      <p:sp>
        <p:nvSpPr>
          <p:cNvPr id="8" name="Espace réservé du pied de page 7"/>
          <p:cNvSpPr>
            <a:spLocks noGrp="1"/>
          </p:cNvSpPr>
          <p:nvPr>
            <p:ph type="ftr" sz="quarter" idx="11"/>
          </p:nvPr>
        </p:nvSpPr>
        <p:spPr/>
        <p:txBody>
          <a:bodyPr/>
          <a:p>
            <a:endParaRPr lang="en-US"/>
          </a:p>
        </p:txBody>
      </p:sp>
      <p:sp>
        <p:nvSpPr>
          <p:cNvPr id="9" name="Espace réservé du numéro de diapositive 8"/>
          <p:cNvSpPr>
            <a:spLocks noGrp="1"/>
          </p:cNvSpPr>
          <p:nvPr>
            <p:ph type="sldNum" sz="quarter" idx="12"/>
          </p:nvPr>
        </p:nvSpPr>
        <p:spPr/>
        <p:txBody>
          <a:bodyPr/>
          <a:p>
            <a:fld id="{BE5F26B5-172A-4DC2-B0B7-181CFC56B87C}" type="slidenum">
              <a:rPr lang="en-US" smtClean="0"/>
            </a:fld>
            <a:endParaRPr lang="en-US"/>
          </a:p>
        </p:txBody>
      </p:sp>
    </p:spTree>
  </p:cSld>
  <p:clrMapOvr>
    <a:masterClrMapping/>
  </p:clrMapOvr>
  <p:hf sldNum="0"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Espace réservé de la date 2"/>
          <p:cNvSpPr>
            <a:spLocks noGrp="1"/>
          </p:cNvSpPr>
          <p:nvPr>
            <p:ph type="dt" sz="half" idx="10"/>
          </p:nvPr>
        </p:nvSpPr>
        <p:spPr/>
        <p:txBody>
          <a:bodyPr/>
          <a:p>
            <a:r>
              <a:rPr lang="en-US"/>
              <a:t>Date Area</a:t>
            </a:r>
            <a:endParaRPr lang="en-US"/>
          </a:p>
        </p:txBody>
      </p:sp>
      <p:sp>
        <p:nvSpPr>
          <p:cNvPr id="4" name="Espace réservé du pied de page 3"/>
          <p:cNvSpPr>
            <a:spLocks noGrp="1"/>
          </p:cNvSpPr>
          <p:nvPr>
            <p:ph type="ftr" sz="quarter" idx="11"/>
          </p:nvPr>
        </p:nvSpPr>
        <p:spPr/>
        <p:txBody>
          <a:bodyPr/>
          <a:p>
            <a:endParaRPr lang="en-US"/>
          </a:p>
        </p:txBody>
      </p:sp>
      <p:sp>
        <p:nvSpPr>
          <p:cNvPr id="5" name="Espace réservé du numéro de diapositive 4"/>
          <p:cNvSpPr>
            <a:spLocks noGrp="1"/>
          </p:cNvSpPr>
          <p:nvPr>
            <p:ph type="sldNum" sz="quarter" idx="12"/>
          </p:nvPr>
        </p:nvSpPr>
        <p:spPr/>
        <p:txBody>
          <a:bodyPr/>
          <a:p>
            <a:fld id="{BE5F26B5-172A-4DC2-B0B7-181CFC56B87C}" type="slidenum">
              <a:rPr lang="en-US" smtClean="0"/>
            </a:fld>
            <a:endParaRPr lang="en-US"/>
          </a:p>
        </p:txBody>
      </p:sp>
    </p:spTree>
  </p:cSld>
  <p:clrMapOvr>
    <a:masterClrMapping/>
  </p:clrMapOvr>
  <p:hf sldNum="0"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p>
            <a:r>
              <a:rPr lang="en-US"/>
              <a:t>Date Area</a:t>
            </a:r>
            <a:endParaRPr lang="en-US"/>
          </a:p>
        </p:txBody>
      </p:sp>
      <p:sp>
        <p:nvSpPr>
          <p:cNvPr id="3" name="Espace réservé du pied de page 2"/>
          <p:cNvSpPr>
            <a:spLocks noGrp="1"/>
          </p:cNvSpPr>
          <p:nvPr>
            <p:ph type="ftr" sz="quarter" idx="11"/>
          </p:nvPr>
        </p:nvSpPr>
        <p:spPr/>
        <p:txBody>
          <a:bodyPr/>
          <a:p>
            <a:endParaRPr lang="en-US" dirty="0"/>
          </a:p>
        </p:txBody>
      </p:sp>
      <p:sp>
        <p:nvSpPr>
          <p:cNvPr id="4" name="Espace réservé du numéro de diapositive 3"/>
          <p:cNvSpPr>
            <a:spLocks noGrp="1"/>
          </p:cNvSpPr>
          <p:nvPr>
            <p:ph type="sldNum" sz="quarter" idx="12"/>
          </p:nvPr>
        </p:nvSpPr>
        <p:spPr/>
        <p:txBody>
          <a:bodyPr/>
          <a:p>
            <a:fld id="{BE5F26B5-172A-4DC2-B0B7-181CFC56B87C}" type="slidenum">
              <a:rPr lang="en-US" smtClean="0"/>
            </a:fld>
            <a:endParaRPr lang="en-US"/>
          </a:p>
        </p:txBody>
      </p:sp>
    </p:spTree>
  </p:cSld>
  <p:clrMapOvr>
    <a:masterClrMapping/>
  </p:clrMapOvr>
  <p:hf sldNum="0"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Espace réservé de la date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Espace réservé du pied de page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7" name="Espace réservé du numéro de diapositive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93831447-C893-4FB7-A405-85B25DF4EE90}"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Espace réservé de la date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Espace réservé du pied de page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7" name="Espace réservé du numéro de diapositive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93831447-C893-4FB7-A405-85B25DF4EE90}"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Espace réservé de la date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Espace réservé du pied de page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Espace réservé du numéro de diapositive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93831447-C893-4FB7-A405-85B25DF4EE90}"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8"/>
            <a:ext cx="80264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Espace réservé de la date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Espace réservé du pied de page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Espace réservé du numéro de diapositive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93831447-C893-4FB7-A405-85B25DF4EE90}"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showMasterPhAnim="0" showMasterSp="0">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2" descr="关系图"/>
          <p:cNvPicPr>
            <a:picLocks noChangeAspect="1"/>
          </p:cNvPicPr>
          <p:nvPr/>
        </p:nvPicPr>
        <p:blipFill>
          <a:blip r:embed="rId2"/>
          <a:srcRect r="2528" b="10909"/>
          <a:stretch>
            <a:fillRect/>
          </a:stretch>
        </p:blipFill>
        <p:spPr>
          <a:xfrm>
            <a:off x="239184" y="692150"/>
            <a:ext cx="11885083" cy="6110288"/>
          </a:xfrm>
          <a:prstGeom prst="rect">
            <a:avLst/>
          </a:prstGeom>
          <a:noFill/>
          <a:ln w="9525">
            <a:noFill/>
          </a:ln>
        </p:spPr>
      </p:pic>
      <p:sp>
        <p:nvSpPr>
          <p:cNvPr id="10" name="Rectangle 7"/>
          <p:cNvSpPr>
            <a:spLocks noChangeArrowheads="1"/>
          </p:cNvSpPr>
          <p:nvPr/>
        </p:nvSpPr>
        <p:spPr bwMode="auto">
          <a:xfrm>
            <a:off x="2117" y="549275"/>
            <a:ext cx="12192000" cy="1511300"/>
          </a:xfrm>
          <a:prstGeom prst="rect">
            <a:avLst/>
          </a:prstGeom>
          <a:gradFill rotWithShape="0">
            <a:gsLst>
              <a:gs pos="0">
                <a:schemeClr val="bg2">
                  <a:gamma/>
                  <a:tint val="0"/>
                  <a:invGamma/>
                </a:schemeClr>
              </a:gs>
              <a:gs pos="100000">
                <a:schemeClr val="bg2">
                  <a:alpha val="53999"/>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2051" name="Rectangle 3"/>
          <p:cNvSpPr>
            <a:spLocks noChangeArrowheads="1"/>
          </p:cNvSpPr>
          <p:nvPr>
            <p:ph type="subTitle" idx="1"/>
          </p:nvPr>
        </p:nvSpPr>
        <p:spPr>
          <a:xfrm>
            <a:off x="2544233" y="2492375"/>
            <a:ext cx="7393517" cy="1222375"/>
          </a:xfrm>
        </p:spPr>
        <p:txBody>
          <a:bodyPr anchor="ctr"/>
          <a:lstStyle>
            <a:lvl1pPr marL="0" indent="0" algn="ctr">
              <a:buFontTx/>
              <a:buNone/>
              <a:defRPr/>
            </a:lvl1pPr>
          </a:lstStyle>
          <a:p>
            <a:pPr lvl="0"/>
            <a:r>
              <a:rPr lang="en-US" altLang="zh-CN" noProof="0" smtClean="0"/>
              <a:t>Click to edit Master subtitle style</a:t>
            </a:r>
            <a:endParaRPr lang="en-US" altLang="zh-CN" noProof="0" smtClean="0"/>
          </a:p>
        </p:txBody>
      </p:sp>
      <p:sp>
        <p:nvSpPr>
          <p:cNvPr id="2056" name="Rectangle 8"/>
          <p:cNvSpPr>
            <a:spLocks noChangeArrowheads="1"/>
          </p:cNvSpPr>
          <p:nvPr>
            <p:ph type="ctrTitle"/>
          </p:nvPr>
        </p:nvSpPr>
        <p:spPr>
          <a:xfrm>
            <a:off x="1007533" y="620713"/>
            <a:ext cx="10363200" cy="1470025"/>
          </a:xfrm>
        </p:spPr>
        <p:txBody>
          <a:bodyPr/>
          <a:lstStyle>
            <a:lvl1pPr>
              <a:defRPr sz="3600"/>
            </a:lvl1pPr>
          </a:lstStyle>
          <a:p>
            <a:pPr lvl="0"/>
            <a:r>
              <a:rPr lang="en-US" altLang="zh-CN" noProof="0" smtClean="0"/>
              <a:t>Click to edit Master title style</a:t>
            </a:r>
            <a:endParaRPr lang="en-US" altLang="zh-CN" noProof="0" smtClean="0"/>
          </a:p>
        </p:txBody>
      </p:sp>
      <p:sp>
        <p:nvSpPr>
          <p:cNvPr id="11" name="Rectangle 4"/>
          <p:cNvSpPr>
            <a:spLocks noChangeArrowheads="1"/>
          </p:cNvSpPr>
          <p:nvPr>
            <p:ph type="dt" sz="half" idx="2"/>
          </p:nvPr>
        </p:nvSpPr>
        <p:spPr bwMode="auto">
          <a:xfrm>
            <a:off x="609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r>
              <a:rPr lang="en-US"/>
              <a:t>Date Area</a:t>
            </a:r>
            <a:endParaRPr lang="en-US"/>
          </a:p>
        </p:txBody>
      </p:sp>
      <p:sp>
        <p:nvSpPr>
          <p:cNvPr id="12" name="Rectangle 5"/>
          <p:cNvSpPr>
            <a:spLocks noChangeArrowheads="1"/>
          </p:cNvSpPr>
          <p:nvPr>
            <p:ph type="ftr" sz="quarter" idx="3"/>
          </p:nvPr>
        </p:nvSpPr>
        <p:spPr bwMode="auto">
          <a:xfrm>
            <a:off x="4165600" y="6245225"/>
            <a:ext cx="3860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endParaRPr lang="en-US" dirty="0"/>
          </a:p>
        </p:txBody>
      </p:sp>
      <p:sp>
        <p:nvSpPr>
          <p:cNvPr id="13" name="Rectangle 6"/>
          <p:cNvSpPr>
            <a:spLocks noChangeArrowheads="1"/>
          </p:cNvSpPr>
          <p:nvPr>
            <p:ph type="sldNum" sz="quarter" idx="4"/>
          </p:nvPr>
        </p:nvSpPr>
        <p:spPr bwMode="auto">
          <a:xfrm>
            <a:off x="8737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BE5F26B5-172A-4DC2-B0B7-181CFC56B87C}" type="slidenum">
              <a:rPr lang="en-US" smtClean="0"/>
            </a:fld>
            <a:endParaRPr lang="en-US"/>
          </a:p>
        </p:txBody>
      </p:sp>
      <p:pic>
        <p:nvPicPr>
          <p:cNvPr id="8" name="图片 7" descr="C:/Users/ADMIN/AppData/Local/Temp/fig2wpp/@png2x_bg-2583&amp;3791.png"/>
          <p:cNvPicPr>
            <a:picLocks noChangeAspect="1"/>
          </p:cNvPicPr>
          <p:nvPr userDrawn="1">
            <p:custDataLst>
              <p:tags r:id="rId3"/>
            </p:custDataLst>
          </p:nvPr>
        </p:nvPicPr>
        <p:blipFill>
          <a:blip r:embed="rId4" r:link="rId5"/>
          <a:stretch>
            <a:fillRect/>
          </a:stretch>
        </p:blipFill>
        <p:spPr>
          <a:xfrm>
            <a:off x="0" y="0"/>
            <a:ext cx="12192000" cy="6858000"/>
          </a:xfrm>
          <a:prstGeom prst="rect">
            <a:avLst/>
          </a:prstGeom>
        </p:spPr>
      </p:pic>
      <p:sp>
        <p:nvSpPr>
          <p:cNvPr id="9" name="矩形 8"/>
          <p:cNvSpPr/>
          <p:nvPr userDrawn="1">
            <p:custDataLst>
              <p:tags r:id="rId6"/>
            </p:custDataLst>
          </p:nvPr>
        </p:nvSpPr>
        <p:spPr>
          <a:xfrm>
            <a:off x="318" y="1562100"/>
            <a:ext cx="12191365" cy="3238500"/>
          </a:xfrm>
          <a:prstGeom prst="rect">
            <a:avLst/>
          </a:prstGeom>
          <a:gradFill>
            <a:gsLst>
              <a:gs pos="0">
                <a:schemeClr val="accent1">
                  <a:lumMod val="75000"/>
                  <a:alpha val="100000"/>
                </a:schemeClr>
              </a:gs>
              <a:gs pos="100000">
                <a:schemeClr val="accent1">
                  <a:lumMod val="50000"/>
                </a:schemeClr>
              </a:gs>
            </a:gsLst>
            <a:lin ang="10800000" scaled="0"/>
          </a:gradFill>
          <a:ln w="25400">
            <a:noFill/>
          </a:ln>
          <a:effectLst>
            <a:outerShdw blurRad="254000" dist="50800" dir="5399997" algn="ctr" rotWithShape="0">
              <a:schemeClr val="accent1">
                <a:alpha val="3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cs typeface="Arial" panose="020B0604020202020204" pitchFamily="34" charset="0"/>
            </a:endParaRPr>
          </a:p>
        </p:txBody>
      </p:sp>
      <p:sp>
        <p:nvSpPr>
          <p:cNvPr id="7" name="Freeform 10"/>
          <p:cNvSpPr/>
          <p:nvPr userDrawn="1">
            <p:custDataLst>
              <p:tags r:id="rId7"/>
            </p:custDataLst>
          </p:nvPr>
        </p:nvSpPr>
        <p:spPr bwMode="auto">
          <a:xfrm>
            <a:off x="625287" y="2461446"/>
            <a:ext cx="10941426" cy="1439808"/>
          </a:xfrm>
          <a:custGeom>
            <a:avLst/>
            <a:gdLst>
              <a:gd name="T0" fmla="*/ 12960 w 23822"/>
              <a:gd name="T1" fmla="*/ 1770 h 3115"/>
              <a:gd name="T2" fmla="*/ 3135 w 23822"/>
              <a:gd name="T3" fmla="*/ 682 h 3115"/>
              <a:gd name="T4" fmla="*/ 4187 w 23822"/>
              <a:gd name="T5" fmla="*/ 2207 h 3115"/>
              <a:gd name="T6" fmla="*/ 3518 w 23822"/>
              <a:gd name="T7" fmla="*/ 682 h 3115"/>
              <a:gd name="T8" fmla="*/ 18941 w 23822"/>
              <a:gd name="T9" fmla="*/ 873 h 3115"/>
              <a:gd name="T10" fmla="*/ 19478 w 23822"/>
              <a:gd name="T11" fmla="*/ 2487 h 3115"/>
              <a:gd name="T12" fmla="*/ 20012 w 23822"/>
              <a:gd name="T13" fmla="*/ 873 h 3115"/>
              <a:gd name="T14" fmla="*/ 21929 w 23822"/>
              <a:gd name="T15" fmla="*/ 53 h 3115"/>
              <a:gd name="T16" fmla="*/ 23152 w 23822"/>
              <a:gd name="T17" fmla="*/ 53 h 3115"/>
              <a:gd name="T18" fmla="*/ 23240 w 23822"/>
              <a:gd name="T19" fmla="*/ 3061 h 3115"/>
              <a:gd name="T20" fmla="*/ 21983 w 23822"/>
              <a:gd name="T21" fmla="*/ 3061 h 3115"/>
              <a:gd name="T22" fmla="*/ 16972 w 23822"/>
              <a:gd name="T23" fmla="*/ 53 h 3115"/>
              <a:gd name="T24" fmla="*/ 16972 w 23822"/>
              <a:gd name="T25" fmla="*/ 3061 h 3115"/>
              <a:gd name="T26" fmla="*/ 16616 w 23822"/>
              <a:gd name="T27" fmla="*/ 53 h 3115"/>
              <a:gd name="T28" fmla="*/ 15777 w 23822"/>
              <a:gd name="T29" fmla="*/ 3061 h 3115"/>
              <a:gd name="T30" fmla="*/ 14263 w 23822"/>
              <a:gd name="T31" fmla="*/ 682 h 3115"/>
              <a:gd name="T32" fmla="*/ 12994 w 23822"/>
              <a:gd name="T33" fmla="*/ 53 h 3115"/>
              <a:gd name="T34" fmla="*/ 13182 w 23822"/>
              <a:gd name="T35" fmla="*/ 2398 h 3115"/>
              <a:gd name="T36" fmla="*/ 11178 w 23822"/>
              <a:gd name="T37" fmla="*/ 3061 h 3115"/>
              <a:gd name="T38" fmla="*/ 6207 w 23822"/>
              <a:gd name="T39" fmla="*/ 53 h 3115"/>
              <a:gd name="T40" fmla="*/ 6763 w 23822"/>
              <a:gd name="T41" fmla="*/ 2487 h 3115"/>
              <a:gd name="T42" fmla="*/ 7318 w 23822"/>
              <a:gd name="T43" fmla="*/ 53 h 3115"/>
              <a:gd name="T44" fmla="*/ 7839 w 23822"/>
              <a:gd name="T45" fmla="*/ 2533 h 3115"/>
              <a:gd name="T46" fmla="*/ 6111 w 23822"/>
              <a:gd name="T47" fmla="*/ 2966 h 3115"/>
              <a:gd name="T48" fmla="*/ 5536 w 23822"/>
              <a:gd name="T49" fmla="*/ 53 h 3115"/>
              <a:gd name="T50" fmla="*/ 4396 w 23822"/>
              <a:gd name="T51" fmla="*/ 231 h 3115"/>
              <a:gd name="T52" fmla="*/ 4925 w 23822"/>
              <a:gd name="T53" fmla="*/ 2368 h 3115"/>
              <a:gd name="T54" fmla="*/ 2464 w 23822"/>
              <a:gd name="T55" fmla="*/ 3061 h 3115"/>
              <a:gd name="T56" fmla="*/ 2024 w 23822"/>
              <a:gd name="T57" fmla="*/ 53 h 3115"/>
              <a:gd name="T58" fmla="*/ 671 w 23822"/>
              <a:gd name="T59" fmla="*/ 1230 h 3115"/>
              <a:gd name="T60" fmla="*/ 671 w 23822"/>
              <a:gd name="T61" fmla="*/ 1839 h 3115"/>
              <a:gd name="T62" fmla="*/ 2070 w 23822"/>
              <a:gd name="T63" fmla="*/ 3061 h 3115"/>
              <a:gd name="T64" fmla="*/ 19478 w 23822"/>
              <a:gd name="T65" fmla="*/ 0 h 3115"/>
              <a:gd name="T66" fmla="*/ 20892 w 23822"/>
              <a:gd name="T67" fmla="*/ 1559 h 3115"/>
              <a:gd name="T68" fmla="*/ 19478 w 23822"/>
              <a:gd name="T69" fmla="*/ 3115 h 3115"/>
              <a:gd name="T70" fmla="*/ 18060 w 23822"/>
              <a:gd name="T71" fmla="*/ 1559 h 3115"/>
              <a:gd name="T72" fmla="*/ 19478 w 23822"/>
              <a:gd name="T73" fmla="*/ 0 h 3115"/>
              <a:gd name="T74" fmla="*/ 11010 w 23822"/>
              <a:gd name="T75" fmla="*/ 743 h 3115"/>
              <a:gd name="T76" fmla="*/ 9841 w 23822"/>
              <a:gd name="T77" fmla="*/ 628 h 3115"/>
              <a:gd name="T78" fmla="*/ 9102 w 23822"/>
              <a:gd name="T79" fmla="*/ 1544 h 3115"/>
              <a:gd name="T80" fmla="*/ 9841 w 23822"/>
              <a:gd name="T81" fmla="*/ 2487 h 3115"/>
              <a:gd name="T82" fmla="*/ 11018 w 23822"/>
              <a:gd name="T83" fmla="*/ 2372 h 3115"/>
              <a:gd name="T84" fmla="*/ 9102 w 23822"/>
              <a:gd name="T85" fmla="*/ 2920 h 3115"/>
              <a:gd name="T86" fmla="*/ 8596 w 23822"/>
              <a:gd name="T87" fmla="*/ 733 h 3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22" h="3115">
                <a:moveTo>
                  <a:pt x="12642" y="935"/>
                </a:moveTo>
                <a:lnTo>
                  <a:pt x="12347" y="1770"/>
                </a:lnTo>
                <a:lnTo>
                  <a:pt x="12960" y="1770"/>
                </a:lnTo>
                <a:lnTo>
                  <a:pt x="12665" y="935"/>
                </a:lnTo>
                <a:lnTo>
                  <a:pt x="12642" y="935"/>
                </a:lnTo>
                <a:close/>
                <a:moveTo>
                  <a:pt x="3135" y="682"/>
                </a:moveTo>
                <a:lnTo>
                  <a:pt x="3135" y="2433"/>
                </a:lnTo>
                <a:lnTo>
                  <a:pt x="3488" y="2433"/>
                </a:lnTo>
                <a:cubicBezTo>
                  <a:pt x="3792" y="2433"/>
                  <a:pt x="4025" y="2358"/>
                  <a:pt x="4187" y="2207"/>
                </a:cubicBezTo>
                <a:cubicBezTo>
                  <a:pt x="4349" y="2056"/>
                  <a:pt x="4430" y="1840"/>
                  <a:pt x="4430" y="1559"/>
                </a:cubicBezTo>
                <a:cubicBezTo>
                  <a:pt x="4430" y="1276"/>
                  <a:pt x="4352" y="1059"/>
                  <a:pt x="4195" y="908"/>
                </a:cubicBezTo>
                <a:cubicBezTo>
                  <a:pt x="4037" y="757"/>
                  <a:pt x="3812" y="682"/>
                  <a:pt x="3518" y="682"/>
                </a:cubicBezTo>
                <a:lnTo>
                  <a:pt x="3135" y="682"/>
                </a:lnTo>
                <a:close/>
                <a:moveTo>
                  <a:pt x="19478" y="628"/>
                </a:moveTo>
                <a:cubicBezTo>
                  <a:pt x="19251" y="628"/>
                  <a:pt x="19072" y="710"/>
                  <a:pt x="18941" y="873"/>
                </a:cubicBezTo>
                <a:cubicBezTo>
                  <a:pt x="18811" y="1037"/>
                  <a:pt x="18746" y="1265"/>
                  <a:pt x="18746" y="1559"/>
                </a:cubicBezTo>
                <a:cubicBezTo>
                  <a:pt x="18746" y="1853"/>
                  <a:pt x="18811" y="2081"/>
                  <a:pt x="18941" y="2243"/>
                </a:cubicBezTo>
                <a:cubicBezTo>
                  <a:pt x="19072" y="2405"/>
                  <a:pt x="19251" y="2487"/>
                  <a:pt x="19478" y="2487"/>
                </a:cubicBezTo>
                <a:cubicBezTo>
                  <a:pt x="19703" y="2487"/>
                  <a:pt x="19880" y="2405"/>
                  <a:pt x="20011" y="2243"/>
                </a:cubicBezTo>
                <a:cubicBezTo>
                  <a:pt x="20141" y="2081"/>
                  <a:pt x="20206" y="1853"/>
                  <a:pt x="20206" y="1559"/>
                </a:cubicBezTo>
                <a:cubicBezTo>
                  <a:pt x="20206" y="1265"/>
                  <a:pt x="20141" y="1037"/>
                  <a:pt x="20012" y="873"/>
                </a:cubicBezTo>
                <a:cubicBezTo>
                  <a:pt x="19883" y="710"/>
                  <a:pt x="19705" y="628"/>
                  <a:pt x="19478" y="628"/>
                </a:cubicBezTo>
                <a:close/>
                <a:moveTo>
                  <a:pt x="21312" y="53"/>
                </a:moveTo>
                <a:lnTo>
                  <a:pt x="21929" y="53"/>
                </a:lnTo>
                <a:lnTo>
                  <a:pt x="23129" y="1827"/>
                </a:lnTo>
                <a:lnTo>
                  <a:pt x="23152" y="1827"/>
                </a:lnTo>
                <a:lnTo>
                  <a:pt x="23152" y="53"/>
                </a:lnTo>
                <a:lnTo>
                  <a:pt x="23822" y="53"/>
                </a:lnTo>
                <a:lnTo>
                  <a:pt x="23822" y="3061"/>
                </a:lnTo>
                <a:lnTo>
                  <a:pt x="23240" y="3061"/>
                </a:lnTo>
                <a:lnTo>
                  <a:pt x="22006" y="1287"/>
                </a:lnTo>
                <a:lnTo>
                  <a:pt x="21983" y="1287"/>
                </a:lnTo>
                <a:lnTo>
                  <a:pt x="21983" y="3061"/>
                </a:lnTo>
                <a:lnTo>
                  <a:pt x="21312" y="3061"/>
                </a:lnTo>
                <a:lnTo>
                  <a:pt x="21312" y="53"/>
                </a:lnTo>
                <a:close/>
                <a:moveTo>
                  <a:pt x="16972" y="53"/>
                </a:moveTo>
                <a:lnTo>
                  <a:pt x="17643" y="53"/>
                </a:lnTo>
                <a:lnTo>
                  <a:pt x="17643" y="3061"/>
                </a:lnTo>
                <a:lnTo>
                  <a:pt x="16972" y="3061"/>
                </a:lnTo>
                <a:lnTo>
                  <a:pt x="16972" y="53"/>
                </a:lnTo>
                <a:close/>
                <a:moveTo>
                  <a:pt x="14263" y="53"/>
                </a:moveTo>
                <a:lnTo>
                  <a:pt x="16616" y="53"/>
                </a:lnTo>
                <a:lnTo>
                  <a:pt x="16616" y="682"/>
                </a:lnTo>
                <a:lnTo>
                  <a:pt x="15777" y="682"/>
                </a:lnTo>
                <a:lnTo>
                  <a:pt x="15777" y="3061"/>
                </a:lnTo>
                <a:lnTo>
                  <a:pt x="15106" y="3061"/>
                </a:lnTo>
                <a:lnTo>
                  <a:pt x="15106" y="682"/>
                </a:lnTo>
                <a:lnTo>
                  <a:pt x="14263" y="682"/>
                </a:lnTo>
                <a:lnTo>
                  <a:pt x="14263" y="53"/>
                </a:lnTo>
                <a:close/>
                <a:moveTo>
                  <a:pt x="12308" y="53"/>
                </a:moveTo>
                <a:lnTo>
                  <a:pt x="12994" y="53"/>
                </a:lnTo>
                <a:lnTo>
                  <a:pt x="14129" y="3061"/>
                </a:lnTo>
                <a:lnTo>
                  <a:pt x="13416" y="3061"/>
                </a:lnTo>
                <a:lnTo>
                  <a:pt x="13182" y="2398"/>
                </a:lnTo>
                <a:lnTo>
                  <a:pt x="12121" y="2398"/>
                </a:lnTo>
                <a:lnTo>
                  <a:pt x="11887" y="3061"/>
                </a:lnTo>
                <a:lnTo>
                  <a:pt x="11178" y="3061"/>
                </a:lnTo>
                <a:lnTo>
                  <a:pt x="12308" y="53"/>
                </a:lnTo>
                <a:close/>
                <a:moveTo>
                  <a:pt x="5536" y="53"/>
                </a:moveTo>
                <a:lnTo>
                  <a:pt x="6207" y="53"/>
                </a:lnTo>
                <a:lnTo>
                  <a:pt x="6207" y="1824"/>
                </a:lnTo>
                <a:cubicBezTo>
                  <a:pt x="6207" y="2028"/>
                  <a:pt x="6257" y="2190"/>
                  <a:pt x="6356" y="2308"/>
                </a:cubicBezTo>
                <a:cubicBezTo>
                  <a:pt x="6456" y="2427"/>
                  <a:pt x="6591" y="2487"/>
                  <a:pt x="6763" y="2487"/>
                </a:cubicBezTo>
                <a:cubicBezTo>
                  <a:pt x="6934" y="2487"/>
                  <a:pt x="7069" y="2428"/>
                  <a:pt x="7169" y="2312"/>
                </a:cubicBezTo>
                <a:cubicBezTo>
                  <a:pt x="7268" y="2196"/>
                  <a:pt x="7318" y="2038"/>
                  <a:pt x="7318" y="1839"/>
                </a:cubicBezTo>
                <a:lnTo>
                  <a:pt x="7318" y="53"/>
                </a:lnTo>
                <a:lnTo>
                  <a:pt x="7989" y="53"/>
                </a:lnTo>
                <a:lnTo>
                  <a:pt x="7989" y="1866"/>
                </a:lnTo>
                <a:cubicBezTo>
                  <a:pt x="7989" y="2121"/>
                  <a:pt x="7939" y="2344"/>
                  <a:pt x="7839" y="2533"/>
                </a:cubicBezTo>
                <a:cubicBezTo>
                  <a:pt x="7740" y="2722"/>
                  <a:pt x="7597" y="2866"/>
                  <a:pt x="7412" y="2966"/>
                </a:cubicBezTo>
                <a:cubicBezTo>
                  <a:pt x="7227" y="3065"/>
                  <a:pt x="7010" y="3115"/>
                  <a:pt x="6763" y="3115"/>
                </a:cubicBezTo>
                <a:cubicBezTo>
                  <a:pt x="6512" y="3115"/>
                  <a:pt x="6295" y="3065"/>
                  <a:pt x="6111" y="2966"/>
                </a:cubicBezTo>
                <a:cubicBezTo>
                  <a:pt x="5927" y="2866"/>
                  <a:pt x="5785" y="2722"/>
                  <a:pt x="5686" y="2534"/>
                </a:cubicBezTo>
                <a:cubicBezTo>
                  <a:pt x="5586" y="2347"/>
                  <a:pt x="5536" y="2124"/>
                  <a:pt x="5536" y="1866"/>
                </a:cubicBezTo>
                <a:lnTo>
                  <a:pt x="5536" y="53"/>
                </a:lnTo>
                <a:close/>
                <a:moveTo>
                  <a:pt x="2464" y="53"/>
                </a:moveTo>
                <a:lnTo>
                  <a:pt x="3549" y="53"/>
                </a:lnTo>
                <a:cubicBezTo>
                  <a:pt x="3878" y="53"/>
                  <a:pt x="4161" y="113"/>
                  <a:pt x="4396" y="231"/>
                </a:cubicBezTo>
                <a:cubicBezTo>
                  <a:pt x="4631" y="350"/>
                  <a:pt x="4810" y="523"/>
                  <a:pt x="4932" y="749"/>
                </a:cubicBezTo>
                <a:cubicBezTo>
                  <a:pt x="5055" y="975"/>
                  <a:pt x="5116" y="1245"/>
                  <a:pt x="5116" y="1559"/>
                </a:cubicBezTo>
                <a:cubicBezTo>
                  <a:pt x="5116" y="1873"/>
                  <a:pt x="5052" y="2143"/>
                  <a:pt x="4925" y="2368"/>
                </a:cubicBezTo>
                <a:cubicBezTo>
                  <a:pt x="4797" y="2593"/>
                  <a:pt x="4611" y="2764"/>
                  <a:pt x="4367" y="2883"/>
                </a:cubicBezTo>
                <a:cubicBezTo>
                  <a:pt x="4123" y="3002"/>
                  <a:pt x="3829" y="3061"/>
                  <a:pt x="3484" y="3061"/>
                </a:cubicBezTo>
                <a:lnTo>
                  <a:pt x="2464" y="3061"/>
                </a:lnTo>
                <a:lnTo>
                  <a:pt x="2464" y="53"/>
                </a:lnTo>
                <a:close/>
                <a:moveTo>
                  <a:pt x="0" y="53"/>
                </a:moveTo>
                <a:lnTo>
                  <a:pt x="2024" y="53"/>
                </a:lnTo>
                <a:lnTo>
                  <a:pt x="2024" y="663"/>
                </a:lnTo>
                <a:lnTo>
                  <a:pt x="671" y="663"/>
                </a:lnTo>
                <a:lnTo>
                  <a:pt x="671" y="1230"/>
                </a:lnTo>
                <a:lnTo>
                  <a:pt x="1951" y="1230"/>
                </a:lnTo>
                <a:lnTo>
                  <a:pt x="1951" y="1839"/>
                </a:lnTo>
                <a:lnTo>
                  <a:pt x="671" y="1839"/>
                </a:lnTo>
                <a:lnTo>
                  <a:pt x="671" y="2452"/>
                </a:lnTo>
                <a:lnTo>
                  <a:pt x="2070" y="2452"/>
                </a:lnTo>
                <a:lnTo>
                  <a:pt x="2070" y="3061"/>
                </a:lnTo>
                <a:lnTo>
                  <a:pt x="0" y="3061"/>
                </a:lnTo>
                <a:lnTo>
                  <a:pt x="0" y="53"/>
                </a:lnTo>
                <a:close/>
                <a:moveTo>
                  <a:pt x="19478" y="0"/>
                </a:moveTo>
                <a:cubicBezTo>
                  <a:pt x="19767" y="0"/>
                  <a:pt x="20017" y="62"/>
                  <a:pt x="20229" y="185"/>
                </a:cubicBezTo>
                <a:cubicBezTo>
                  <a:pt x="20441" y="309"/>
                  <a:pt x="20605" y="488"/>
                  <a:pt x="20719" y="722"/>
                </a:cubicBezTo>
                <a:cubicBezTo>
                  <a:pt x="20834" y="956"/>
                  <a:pt x="20892" y="1235"/>
                  <a:pt x="20892" y="1559"/>
                </a:cubicBezTo>
                <a:cubicBezTo>
                  <a:pt x="20892" y="1881"/>
                  <a:pt x="20834" y="2159"/>
                  <a:pt x="20719" y="2393"/>
                </a:cubicBezTo>
                <a:cubicBezTo>
                  <a:pt x="20605" y="2626"/>
                  <a:pt x="20441" y="2805"/>
                  <a:pt x="20229" y="2929"/>
                </a:cubicBezTo>
                <a:cubicBezTo>
                  <a:pt x="20017" y="3053"/>
                  <a:pt x="19767" y="3115"/>
                  <a:pt x="19478" y="3115"/>
                </a:cubicBezTo>
                <a:cubicBezTo>
                  <a:pt x="19187" y="3115"/>
                  <a:pt x="18935" y="3053"/>
                  <a:pt x="18723" y="2929"/>
                </a:cubicBezTo>
                <a:cubicBezTo>
                  <a:pt x="18511" y="2805"/>
                  <a:pt x="18347" y="2626"/>
                  <a:pt x="18233" y="2393"/>
                </a:cubicBezTo>
                <a:cubicBezTo>
                  <a:pt x="18118" y="2159"/>
                  <a:pt x="18060" y="1881"/>
                  <a:pt x="18060" y="1559"/>
                </a:cubicBezTo>
                <a:cubicBezTo>
                  <a:pt x="18060" y="1235"/>
                  <a:pt x="18118" y="956"/>
                  <a:pt x="18233" y="722"/>
                </a:cubicBezTo>
                <a:cubicBezTo>
                  <a:pt x="18347" y="488"/>
                  <a:pt x="18511" y="309"/>
                  <a:pt x="18723" y="185"/>
                </a:cubicBezTo>
                <a:cubicBezTo>
                  <a:pt x="18935" y="62"/>
                  <a:pt x="19187" y="0"/>
                  <a:pt x="19478" y="0"/>
                </a:cubicBezTo>
                <a:close/>
                <a:moveTo>
                  <a:pt x="9880" y="0"/>
                </a:moveTo>
                <a:cubicBezTo>
                  <a:pt x="10145" y="0"/>
                  <a:pt x="10373" y="65"/>
                  <a:pt x="10562" y="197"/>
                </a:cubicBezTo>
                <a:cubicBezTo>
                  <a:pt x="10751" y="329"/>
                  <a:pt x="10900" y="511"/>
                  <a:pt x="11010" y="743"/>
                </a:cubicBezTo>
                <a:lnTo>
                  <a:pt x="10416" y="1007"/>
                </a:lnTo>
                <a:cubicBezTo>
                  <a:pt x="10363" y="882"/>
                  <a:pt x="10285" y="788"/>
                  <a:pt x="10184" y="724"/>
                </a:cubicBezTo>
                <a:cubicBezTo>
                  <a:pt x="10083" y="660"/>
                  <a:pt x="9969" y="628"/>
                  <a:pt x="9841" y="628"/>
                </a:cubicBezTo>
                <a:cubicBezTo>
                  <a:pt x="9696" y="628"/>
                  <a:pt x="9567" y="666"/>
                  <a:pt x="9456" y="741"/>
                </a:cubicBezTo>
                <a:cubicBezTo>
                  <a:pt x="9345" y="816"/>
                  <a:pt x="9258" y="923"/>
                  <a:pt x="9196" y="1061"/>
                </a:cubicBezTo>
                <a:cubicBezTo>
                  <a:pt x="9133" y="1199"/>
                  <a:pt x="9102" y="1360"/>
                  <a:pt x="9102" y="1544"/>
                </a:cubicBezTo>
                <a:cubicBezTo>
                  <a:pt x="9102" y="1733"/>
                  <a:pt x="9133" y="1898"/>
                  <a:pt x="9196" y="2040"/>
                </a:cubicBezTo>
                <a:cubicBezTo>
                  <a:pt x="9258" y="2182"/>
                  <a:pt x="9345" y="2292"/>
                  <a:pt x="9456" y="2370"/>
                </a:cubicBezTo>
                <a:cubicBezTo>
                  <a:pt x="9567" y="2448"/>
                  <a:pt x="9696" y="2487"/>
                  <a:pt x="9841" y="2487"/>
                </a:cubicBezTo>
                <a:cubicBezTo>
                  <a:pt x="9964" y="2487"/>
                  <a:pt x="10075" y="2454"/>
                  <a:pt x="10173" y="2389"/>
                </a:cubicBezTo>
                <a:cubicBezTo>
                  <a:pt x="10271" y="2324"/>
                  <a:pt x="10355" y="2230"/>
                  <a:pt x="10424" y="2107"/>
                </a:cubicBezTo>
                <a:lnTo>
                  <a:pt x="11018" y="2372"/>
                </a:lnTo>
                <a:cubicBezTo>
                  <a:pt x="10905" y="2609"/>
                  <a:pt x="10748" y="2792"/>
                  <a:pt x="10545" y="2922"/>
                </a:cubicBezTo>
                <a:cubicBezTo>
                  <a:pt x="10341" y="3051"/>
                  <a:pt x="10108" y="3115"/>
                  <a:pt x="9845" y="3115"/>
                </a:cubicBezTo>
                <a:cubicBezTo>
                  <a:pt x="9567" y="3115"/>
                  <a:pt x="9319" y="3050"/>
                  <a:pt x="9102" y="2920"/>
                </a:cubicBezTo>
                <a:cubicBezTo>
                  <a:pt x="8885" y="2789"/>
                  <a:pt x="8715" y="2605"/>
                  <a:pt x="8594" y="2366"/>
                </a:cubicBezTo>
                <a:cubicBezTo>
                  <a:pt x="8473" y="2127"/>
                  <a:pt x="8412" y="1853"/>
                  <a:pt x="8412" y="1544"/>
                </a:cubicBezTo>
                <a:cubicBezTo>
                  <a:pt x="8412" y="1237"/>
                  <a:pt x="8473" y="967"/>
                  <a:pt x="8596" y="733"/>
                </a:cubicBezTo>
                <a:cubicBezTo>
                  <a:pt x="8719" y="500"/>
                  <a:pt x="8891" y="319"/>
                  <a:pt x="9113" y="191"/>
                </a:cubicBezTo>
                <a:cubicBezTo>
                  <a:pt x="9336" y="63"/>
                  <a:pt x="9591" y="0"/>
                  <a:pt x="9880" y="0"/>
                </a:cubicBezTo>
                <a:close/>
              </a:path>
            </a:pathLst>
          </a:custGeom>
          <a:noFill/>
          <a:ln w="19050" cap="flat">
            <a:gradFill>
              <a:gsLst>
                <a:gs pos="0">
                  <a:srgbClr val="FFFFFF">
                    <a:alpha val="11765"/>
                  </a:srgbClr>
                </a:gs>
                <a:gs pos="100000">
                  <a:srgbClr val="FFFFFF">
                    <a:alpha val="0"/>
                  </a:srgbClr>
                </a:gs>
              </a:gsLst>
              <a:lin ang="5400000" scaled="1"/>
            </a:gradFill>
            <a:prstDash val="solid"/>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lt"/>
                <a:cs typeface="+mn-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cs typeface="Arial" panose="020B0604020202020204" pitchFamily="34" charset="0"/>
            </a:endParaRPr>
          </a:p>
        </p:txBody>
      </p:sp>
      <p:pic>
        <p:nvPicPr>
          <p:cNvPr id="15" name="图片 14" descr="C:/Users/ADMIN/AppData/Local/Temp/fig2wpp/@png2x-2574&amp;2537.png"/>
          <p:cNvPicPr>
            <a:picLocks noChangeAspect="1"/>
          </p:cNvPicPr>
          <p:nvPr userDrawn="1">
            <p:custDataLst>
              <p:tags r:id="rId8"/>
            </p:custDataLst>
          </p:nvPr>
        </p:nvPicPr>
        <p:blipFill>
          <a:blip r:embed="rId9" r:link="rId5"/>
          <a:srcRect b="11680"/>
          <a:stretch>
            <a:fillRect/>
          </a:stretch>
        </p:blipFill>
        <p:spPr>
          <a:xfrm>
            <a:off x="4352925" y="673100"/>
            <a:ext cx="3486150" cy="1574800"/>
          </a:xfrm>
          <a:prstGeom prst="rect">
            <a:avLst/>
          </a:prstGeom>
          <a:effectLst>
            <a:outerShdw blurRad="279400" dist="50800" dir="2640000" algn="t" rotWithShape="0">
              <a:schemeClr val="accent1">
                <a:lumMod val="50000"/>
                <a:alpha val="56000"/>
              </a:scheme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re et 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2"/>
          <p:cNvSpPr>
            <a:spLocks noGrp="1"/>
          </p:cNvSpPr>
          <p:nvPr>
            <p:ph type="body" idx="1"/>
          </p:nvPr>
        </p:nvSpPr>
        <p:spPr/>
        <p:txBody>
          <a:bodyPr/>
          <a:lstStyle/>
          <a:p>
            <a:pPr lvl="0"/>
            <a:r>
              <a:rPr lang="fr-FR" smtClean="0"/>
              <a:t>Modifier les styles du texte du masque</a:t>
            </a:r>
            <a:endParaRPr lang="fr-FR" smtClean="0"/>
          </a:p>
          <a:p>
            <a:pPr lvl="1"/>
            <a:r>
              <a:rPr lang="fr-FR" smtClean="0"/>
              <a:t>Deuxième niveau</a:t>
            </a:r>
            <a:endParaRPr lang="fr-FR" smtClean="0"/>
          </a:p>
          <a:p>
            <a:pPr lvl="2"/>
            <a:r>
              <a:rPr lang="fr-FR" smtClean="0"/>
              <a:t>Troisième niveau</a:t>
            </a:r>
            <a:endParaRPr lang="fr-FR" smtClean="0"/>
          </a:p>
          <a:p>
            <a:pPr lvl="3"/>
            <a:r>
              <a:rPr lang="fr-FR" smtClean="0"/>
              <a:t>Quatrième niveau</a:t>
            </a:r>
            <a:endParaRPr lang="fr-FR" smtClean="0"/>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60FBDFE-C587-4B4C-A407-44438C67B59E}" type="datetimeFigureOut">
              <a:rPr lang="en-US" smtClean="0"/>
            </a:fld>
            <a:endParaRPr lang="en-US" dirty="0"/>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49AE70B2-8BF9-45C0-BB95-33D1B9D3A854}" type="slidenum">
              <a:rPr lang="en-US" smtClean="0"/>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Espace réservé de la date 3"/>
          <p:cNvSpPr>
            <a:spLocks noGrp="1"/>
          </p:cNvSpPr>
          <p:nvPr>
            <p:ph type="dt" sz="half" idx="10"/>
          </p:nvPr>
        </p:nvSpPr>
        <p:spPr/>
        <p:txBody>
          <a:bodyPr/>
          <a:p>
            <a:r>
              <a:rPr lang="en-US"/>
              <a:t>Date Area</a:t>
            </a:r>
            <a:endParaRPr lang="en-US"/>
          </a:p>
        </p:txBody>
      </p:sp>
      <p:sp>
        <p:nvSpPr>
          <p:cNvPr id="5" name="Espace réservé du pied de page 4"/>
          <p:cNvSpPr>
            <a:spLocks noGrp="1"/>
          </p:cNvSpPr>
          <p:nvPr>
            <p:ph type="ftr" sz="quarter" idx="11"/>
          </p:nvPr>
        </p:nvSpPr>
        <p:spPr/>
        <p:txBody>
          <a:bodyPr/>
          <a:p>
            <a:endParaRPr lang="en-US"/>
          </a:p>
        </p:txBody>
      </p:sp>
      <p:sp>
        <p:nvSpPr>
          <p:cNvPr id="6" name="Espace réservé du numéro de diapositive 5"/>
          <p:cNvSpPr>
            <a:spLocks noGrp="1"/>
          </p:cNvSpPr>
          <p:nvPr>
            <p:ph type="sldNum" sz="quarter" idx="12"/>
          </p:nvPr>
        </p:nvSpPr>
        <p:spPr/>
        <p:txBody>
          <a:bodyPr/>
          <a:p>
            <a:fld id="{BE5F26B5-172A-4DC2-B0B7-181CFC56B87C}" type="slidenum">
              <a:rPr lang="en-US" smtClean="0"/>
            </a:fld>
            <a:endParaRPr lang="en-US"/>
          </a:p>
        </p:txBody>
      </p:sp>
    </p:spTree>
  </p:cSld>
  <p:clrMapOvr>
    <a:masterClrMapping/>
  </p:clrMapOvr>
  <p:hf sldNum="0" hdr="0" ftr="0" dt="0"/>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endParaRPr lang="en-US" smtClean="0"/>
          </a:p>
        </p:txBody>
      </p:sp>
      <p:sp>
        <p:nvSpPr>
          <p:cNvPr id="4" name="Espace réservé de la date 3"/>
          <p:cNvSpPr>
            <a:spLocks noGrp="1"/>
          </p:cNvSpPr>
          <p:nvPr>
            <p:ph type="dt" sz="half" idx="10"/>
          </p:nvPr>
        </p:nvSpPr>
        <p:spPr/>
        <p:txBody>
          <a:bodyPr/>
          <a:p>
            <a:r>
              <a:rPr lang="en-US"/>
              <a:t>Date Area</a:t>
            </a:r>
            <a:endParaRPr lang="en-US"/>
          </a:p>
        </p:txBody>
      </p:sp>
      <p:sp>
        <p:nvSpPr>
          <p:cNvPr id="5" name="Espace réservé du pied de page 4"/>
          <p:cNvSpPr>
            <a:spLocks noGrp="1"/>
          </p:cNvSpPr>
          <p:nvPr>
            <p:ph type="ftr" sz="quarter" idx="11"/>
          </p:nvPr>
        </p:nvSpPr>
        <p:spPr/>
        <p:txBody>
          <a:bodyPr/>
          <a:p>
            <a:endParaRPr lang="en-US"/>
          </a:p>
        </p:txBody>
      </p:sp>
      <p:sp>
        <p:nvSpPr>
          <p:cNvPr id="6" name="Espace réservé du numéro de diapositive 5"/>
          <p:cNvSpPr>
            <a:spLocks noGrp="1"/>
          </p:cNvSpPr>
          <p:nvPr>
            <p:ph type="sldNum" sz="quarter" idx="12"/>
          </p:nvPr>
        </p:nvSpPr>
        <p:spPr/>
        <p:txBody>
          <a:bodyPr/>
          <a:p>
            <a:fld id="{BE5F26B5-172A-4DC2-B0B7-181CFC56B87C}" type="slidenum">
              <a:rPr lang="en-US" smtClean="0"/>
            </a:fld>
            <a:endParaRPr lang="en-US"/>
          </a:p>
        </p:txBody>
      </p:sp>
      <p:pic>
        <p:nvPicPr>
          <p:cNvPr id="9" name="图片 8" descr="C:/Users/ADMIN/AppData/Local/Temp/fig2wpp/@png2x_bg-2558&amp;1227.png"/>
          <p:cNvPicPr>
            <a:picLocks noChangeAspect="1"/>
          </p:cNvPicPr>
          <p:nvPr userDrawn="1">
            <p:custDataLst>
              <p:tags r:id="rId2"/>
            </p:custDataLst>
          </p:nvPr>
        </p:nvPicPr>
        <p:blipFill>
          <a:blip r:embed="rId3" r:link="rId4"/>
          <a:stretch>
            <a:fillRect/>
          </a:stretch>
        </p:blipFill>
        <p:spPr>
          <a:xfrm>
            <a:off x="0" y="0"/>
            <a:ext cx="12192000" cy="6858000"/>
          </a:xfrm>
          <a:prstGeom prst="rect">
            <a:avLst/>
          </a:prstGeom>
        </p:spPr>
      </p:pic>
      <p:sp>
        <p:nvSpPr>
          <p:cNvPr id="10" name="矩形 9"/>
          <p:cNvSpPr/>
          <p:nvPr userDrawn="1">
            <p:custDataLst>
              <p:tags r:id="rId5"/>
            </p:custDataLst>
          </p:nvPr>
        </p:nvSpPr>
        <p:spPr>
          <a:xfrm>
            <a:off x="0" y="2540"/>
            <a:ext cx="2819400" cy="6852920"/>
          </a:xfrm>
          <a:prstGeom prst="rect">
            <a:avLst/>
          </a:prstGeom>
          <a:gradFill>
            <a:gsLst>
              <a:gs pos="0">
                <a:schemeClr val="accent1">
                  <a:lumMod val="75000"/>
                  <a:alpha val="100000"/>
                </a:schemeClr>
              </a:gs>
              <a:gs pos="100000">
                <a:schemeClr val="accent1">
                  <a:lumMod val="50000"/>
                  <a:alpha val="100000"/>
                </a:schemeClr>
              </a:gs>
            </a:gsLst>
            <a:lin ang="5400000" scaled="0"/>
          </a:gradFill>
          <a:ln w="25400">
            <a:noFill/>
          </a:ln>
          <a:effectLst>
            <a:outerShdw blurRad="254000" dist="50800" dir="5399997" algn="ctr" rotWithShape="0">
              <a:schemeClr val="accent1">
                <a:alpha val="3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dirty="0">
              <a:cs typeface="Arial" panose="020B0604020202020204" pitchFamily="34" charset="0"/>
            </a:endParaRPr>
          </a:p>
        </p:txBody>
      </p:sp>
      <p:sp>
        <p:nvSpPr>
          <p:cNvPr id="7" name="Freeform 19"/>
          <p:cNvSpPr/>
          <p:nvPr userDrawn="1">
            <p:custDataLst>
              <p:tags r:id="rId6"/>
            </p:custDataLst>
          </p:nvPr>
        </p:nvSpPr>
        <p:spPr bwMode="auto">
          <a:xfrm>
            <a:off x="894252" y="777558"/>
            <a:ext cx="1030896" cy="5302884"/>
          </a:xfrm>
          <a:custGeom>
            <a:avLst/>
            <a:gdLst>
              <a:gd name="T0" fmla="*/ 1873 w 4338"/>
              <a:gd name="T1" fmla="*/ 5116 h 22329"/>
              <a:gd name="T2" fmla="*/ 3036 w 4338"/>
              <a:gd name="T3" fmla="*/ 5559 h 22329"/>
              <a:gd name="T4" fmla="*/ 3415 w 4338"/>
              <a:gd name="T5" fmla="*/ 8926 h 22329"/>
              <a:gd name="T6" fmla="*/ 2369 w 4338"/>
              <a:gd name="T7" fmla="*/ 9353 h 22329"/>
              <a:gd name="T8" fmla="*/ 3285 w 4338"/>
              <a:gd name="T9" fmla="*/ 9996 h 22329"/>
              <a:gd name="T10" fmla="*/ 3415 w 4338"/>
              <a:gd name="T11" fmla="*/ 8926 h 22329"/>
              <a:gd name="T12" fmla="*/ 2225 w 4338"/>
              <a:gd name="T13" fmla="*/ 934 h 22329"/>
              <a:gd name="T14" fmla="*/ 2380 w 4338"/>
              <a:gd name="T15" fmla="*/ 2047 h 22329"/>
              <a:gd name="T16" fmla="*/ 3261 w 4338"/>
              <a:gd name="T17" fmla="*/ 2047 h 22329"/>
              <a:gd name="T18" fmla="*/ 3415 w 4338"/>
              <a:gd name="T19" fmla="*/ 934 h 22329"/>
              <a:gd name="T20" fmla="*/ 3135 w 4338"/>
              <a:gd name="T21" fmla="*/ 17937 h 22329"/>
              <a:gd name="T22" fmla="*/ 1201 w 4338"/>
              <a:gd name="T23" fmla="*/ 17937 h 22329"/>
              <a:gd name="T24" fmla="*/ 1201 w 4338"/>
              <a:gd name="T25" fmla="*/ 18863 h 22329"/>
              <a:gd name="T26" fmla="*/ 3135 w 4338"/>
              <a:gd name="T27" fmla="*/ 18863 h 22329"/>
              <a:gd name="T28" fmla="*/ 4264 w 4338"/>
              <a:gd name="T29" fmla="*/ 21545 h 22329"/>
              <a:gd name="T30" fmla="*/ 75 w 4338"/>
              <a:gd name="T31" fmla="*/ 22329 h 22329"/>
              <a:gd name="T32" fmla="*/ 3218 w 4338"/>
              <a:gd name="T33" fmla="*/ 21395 h 22329"/>
              <a:gd name="T34" fmla="*/ 3703 w 4338"/>
              <a:gd name="T35" fmla="*/ 20456 h 22329"/>
              <a:gd name="T36" fmla="*/ 4264 w 4338"/>
              <a:gd name="T37" fmla="*/ 11576 h 22329"/>
              <a:gd name="T38" fmla="*/ 3389 w 4338"/>
              <a:gd name="T39" fmla="*/ 14853 h 22329"/>
              <a:gd name="T40" fmla="*/ 75 w 4338"/>
              <a:gd name="T41" fmla="*/ 13684 h 22329"/>
              <a:gd name="T42" fmla="*/ 3389 w 4338"/>
              <a:gd name="T43" fmla="*/ 12750 h 22329"/>
              <a:gd name="T44" fmla="*/ 4264 w 4338"/>
              <a:gd name="T45" fmla="*/ 11576 h 22329"/>
              <a:gd name="T46" fmla="*/ 4264 w 4338"/>
              <a:gd name="T47" fmla="*/ 9486 h 22329"/>
              <a:gd name="T48" fmla="*/ 2892 w 4338"/>
              <a:gd name="T49" fmla="*/ 11173 h 22329"/>
              <a:gd name="T50" fmla="*/ 1686 w 4338"/>
              <a:gd name="T51" fmla="*/ 10442 h 22329"/>
              <a:gd name="T52" fmla="*/ 75 w 4338"/>
              <a:gd name="T53" fmla="*/ 10292 h 22329"/>
              <a:gd name="T54" fmla="*/ 1516 w 4338"/>
              <a:gd name="T55" fmla="*/ 8926 h 22329"/>
              <a:gd name="T56" fmla="*/ 75 w 4338"/>
              <a:gd name="T57" fmla="*/ 7992 h 22329"/>
              <a:gd name="T58" fmla="*/ 4264 w 4338"/>
              <a:gd name="T59" fmla="*/ 5062 h 22329"/>
              <a:gd name="T60" fmla="*/ 75 w 4338"/>
              <a:gd name="T61" fmla="*/ 7597 h 22329"/>
              <a:gd name="T62" fmla="*/ 998 w 4338"/>
              <a:gd name="T63" fmla="*/ 6279 h 22329"/>
              <a:gd name="T64" fmla="*/ 75 w 4338"/>
              <a:gd name="T65" fmla="*/ 4475 h 22329"/>
              <a:gd name="T66" fmla="*/ 4264 w 4338"/>
              <a:gd name="T67" fmla="*/ 5062 h 22329"/>
              <a:gd name="T68" fmla="*/ 4264 w 4338"/>
              <a:gd name="T69" fmla="*/ 1553 h 22329"/>
              <a:gd name="T70" fmla="*/ 3591 w 4338"/>
              <a:gd name="T71" fmla="*/ 3026 h 22329"/>
              <a:gd name="T72" fmla="*/ 1758 w 4338"/>
              <a:gd name="T73" fmla="*/ 2794 h 22329"/>
              <a:gd name="T74" fmla="*/ 1377 w 4338"/>
              <a:gd name="T75" fmla="*/ 934 h 22329"/>
              <a:gd name="T76" fmla="*/ 75 w 4338"/>
              <a:gd name="T77" fmla="*/ 0 h 22329"/>
              <a:gd name="T78" fmla="*/ 4338 w 4338"/>
              <a:gd name="T79" fmla="*/ 18398 h 22329"/>
              <a:gd name="T80" fmla="*/ 2167 w 4338"/>
              <a:gd name="T81" fmla="*/ 19978 h 22329"/>
              <a:gd name="T82" fmla="*/ 0 w 4338"/>
              <a:gd name="T83" fmla="*/ 18398 h 22329"/>
              <a:gd name="T84" fmla="*/ 2167 w 4338"/>
              <a:gd name="T85" fmla="*/ 16819 h 22329"/>
              <a:gd name="T86" fmla="*/ 4338 w 4338"/>
              <a:gd name="T87" fmla="*/ 18398 h 22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338" h="22329">
                <a:moveTo>
                  <a:pt x="3036" y="5527"/>
                </a:moveTo>
                <a:lnTo>
                  <a:pt x="1873" y="5116"/>
                </a:lnTo>
                <a:lnTo>
                  <a:pt x="1873" y="5969"/>
                </a:lnTo>
                <a:lnTo>
                  <a:pt x="3036" y="5559"/>
                </a:lnTo>
                <a:lnTo>
                  <a:pt x="3036" y="5527"/>
                </a:lnTo>
                <a:close/>
                <a:moveTo>
                  <a:pt x="3415" y="8926"/>
                </a:moveTo>
                <a:lnTo>
                  <a:pt x="2369" y="8926"/>
                </a:lnTo>
                <a:lnTo>
                  <a:pt x="2369" y="9353"/>
                </a:lnTo>
                <a:cubicBezTo>
                  <a:pt x="2369" y="9929"/>
                  <a:pt x="2544" y="10217"/>
                  <a:pt x="2892" y="10217"/>
                </a:cubicBezTo>
                <a:cubicBezTo>
                  <a:pt x="3067" y="10217"/>
                  <a:pt x="3197" y="10144"/>
                  <a:pt x="3285" y="9996"/>
                </a:cubicBezTo>
                <a:cubicBezTo>
                  <a:pt x="3372" y="9848"/>
                  <a:pt x="3415" y="9634"/>
                  <a:pt x="3415" y="9353"/>
                </a:cubicBezTo>
                <a:lnTo>
                  <a:pt x="3415" y="8926"/>
                </a:lnTo>
                <a:close/>
                <a:moveTo>
                  <a:pt x="3415" y="934"/>
                </a:moveTo>
                <a:lnTo>
                  <a:pt x="2225" y="934"/>
                </a:lnTo>
                <a:lnTo>
                  <a:pt x="2225" y="1414"/>
                </a:lnTo>
                <a:cubicBezTo>
                  <a:pt x="2225" y="1685"/>
                  <a:pt x="2277" y="1895"/>
                  <a:pt x="2380" y="2047"/>
                </a:cubicBezTo>
                <a:cubicBezTo>
                  <a:pt x="2483" y="2198"/>
                  <a:pt x="2629" y="2273"/>
                  <a:pt x="2818" y="2273"/>
                </a:cubicBezTo>
                <a:cubicBezTo>
                  <a:pt x="3010" y="2273"/>
                  <a:pt x="3157" y="2198"/>
                  <a:pt x="3261" y="2047"/>
                </a:cubicBezTo>
                <a:cubicBezTo>
                  <a:pt x="3364" y="1895"/>
                  <a:pt x="3415" y="1685"/>
                  <a:pt x="3415" y="1414"/>
                </a:cubicBezTo>
                <a:lnTo>
                  <a:pt x="3415" y="934"/>
                </a:lnTo>
                <a:close/>
                <a:moveTo>
                  <a:pt x="3463" y="18398"/>
                </a:moveTo>
                <a:cubicBezTo>
                  <a:pt x="3463" y="18199"/>
                  <a:pt x="3354" y="18045"/>
                  <a:pt x="3135" y="17937"/>
                </a:cubicBezTo>
                <a:cubicBezTo>
                  <a:pt x="2916" y="17828"/>
                  <a:pt x="2594" y="17774"/>
                  <a:pt x="2167" y="17774"/>
                </a:cubicBezTo>
                <a:cubicBezTo>
                  <a:pt x="1740" y="17774"/>
                  <a:pt x="1418" y="17828"/>
                  <a:pt x="1201" y="17937"/>
                </a:cubicBezTo>
                <a:cubicBezTo>
                  <a:pt x="984" y="18045"/>
                  <a:pt x="875" y="18199"/>
                  <a:pt x="875" y="18398"/>
                </a:cubicBezTo>
                <a:cubicBezTo>
                  <a:pt x="875" y="18601"/>
                  <a:pt x="984" y="18756"/>
                  <a:pt x="1201" y="18863"/>
                </a:cubicBezTo>
                <a:cubicBezTo>
                  <a:pt x="1418" y="18969"/>
                  <a:pt x="1740" y="19023"/>
                  <a:pt x="2167" y="19023"/>
                </a:cubicBezTo>
                <a:cubicBezTo>
                  <a:pt x="2594" y="19023"/>
                  <a:pt x="2916" y="18969"/>
                  <a:pt x="3135" y="18863"/>
                </a:cubicBezTo>
                <a:cubicBezTo>
                  <a:pt x="3354" y="18756"/>
                  <a:pt x="3463" y="18601"/>
                  <a:pt x="3463" y="18398"/>
                </a:cubicBezTo>
                <a:close/>
                <a:moveTo>
                  <a:pt x="4264" y="21545"/>
                </a:moveTo>
                <a:lnTo>
                  <a:pt x="4264" y="22329"/>
                </a:lnTo>
                <a:lnTo>
                  <a:pt x="75" y="22329"/>
                </a:lnTo>
                <a:lnTo>
                  <a:pt x="75" y="21395"/>
                </a:lnTo>
                <a:lnTo>
                  <a:pt x="3218" y="21395"/>
                </a:lnTo>
                <a:lnTo>
                  <a:pt x="2732" y="20456"/>
                </a:lnTo>
                <a:lnTo>
                  <a:pt x="3703" y="20456"/>
                </a:lnTo>
                <a:lnTo>
                  <a:pt x="4264" y="21545"/>
                </a:lnTo>
                <a:close/>
                <a:moveTo>
                  <a:pt x="4264" y="11576"/>
                </a:moveTo>
                <a:lnTo>
                  <a:pt x="4264" y="14853"/>
                </a:lnTo>
                <a:lnTo>
                  <a:pt x="3389" y="14853"/>
                </a:lnTo>
                <a:lnTo>
                  <a:pt x="3389" y="13684"/>
                </a:lnTo>
                <a:lnTo>
                  <a:pt x="75" y="13684"/>
                </a:lnTo>
                <a:lnTo>
                  <a:pt x="75" y="12750"/>
                </a:lnTo>
                <a:lnTo>
                  <a:pt x="3389" y="12750"/>
                </a:lnTo>
                <a:lnTo>
                  <a:pt x="3389" y="11576"/>
                </a:lnTo>
                <a:lnTo>
                  <a:pt x="4264" y="11576"/>
                </a:lnTo>
                <a:close/>
                <a:moveTo>
                  <a:pt x="4264" y="7992"/>
                </a:moveTo>
                <a:lnTo>
                  <a:pt x="4264" y="9486"/>
                </a:lnTo>
                <a:cubicBezTo>
                  <a:pt x="4264" y="10020"/>
                  <a:pt x="4143" y="10434"/>
                  <a:pt x="3901" y="10730"/>
                </a:cubicBezTo>
                <a:cubicBezTo>
                  <a:pt x="3659" y="11025"/>
                  <a:pt x="3323" y="11173"/>
                  <a:pt x="2892" y="11173"/>
                </a:cubicBezTo>
                <a:cubicBezTo>
                  <a:pt x="2608" y="11173"/>
                  <a:pt x="2363" y="11109"/>
                  <a:pt x="2159" y="10983"/>
                </a:cubicBezTo>
                <a:cubicBezTo>
                  <a:pt x="1954" y="10857"/>
                  <a:pt x="1797" y="10676"/>
                  <a:pt x="1686" y="10442"/>
                </a:cubicBezTo>
                <a:lnTo>
                  <a:pt x="75" y="11386"/>
                </a:lnTo>
                <a:lnTo>
                  <a:pt x="75" y="10292"/>
                </a:lnTo>
                <a:lnTo>
                  <a:pt x="1516" y="9524"/>
                </a:lnTo>
                <a:lnTo>
                  <a:pt x="1516" y="8926"/>
                </a:lnTo>
                <a:lnTo>
                  <a:pt x="75" y="8926"/>
                </a:lnTo>
                <a:lnTo>
                  <a:pt x="75" y="7992"/>
                </a:lnTo>
                <a:lnTo>
                  <a:pt x="4264" y="7992"/>
                </a:lnTo>
                <a:close/>
                <a:moveTo>
                  <a:pt x="4264" y="5062"/>
                </a:moveTo>
                <a:lnTo>
                  <a:pt x="4264" y="6017"/>
                </a:lnTo>
                <a:lnTo>
                  <a:pt x="75" y="7597"/>
                </a:lnTo>
                <a:lnTo>
                  <a:pt x="75" y="6604"/>
                </a:lnTo>
                <a:lnTo>
                  <a:pt x="998" y="6279"/>
                </a:lnTo>
                <a:lnTo>
                  <a:pt x="998" y="4801"/>
                </a:lnTo>
                <a:lnTo>
                  <a:pt x="75" y="4475"/>
                </a:lnTo>
                <a:lnTo>
                  <a:pt x="75" y="3488"/>
                </a:lnTo>
                <a:lnTo>
                  <a:pt x="4264" y="5062"/>
                </a:lnTo>
                <a:close/>
                <a:moveTo>
                  <a:pt x="4264" y="0"/>
                </a:moveTo>
                <a:lnTo>
                  <a:pt x="4264" y="1553"/>
                </a:lnTo>
                <a:cubicBezTo>
                  <a:pt x="4264" y="1898"/>
                  <a:pt x="4206" y="2196"/>
                  <a:pt x="4090" y="2447"/>
                </a:cubicBezTo>
                <a:cubicBezTo>
                  <a:pt x="3975" y="2698"/>
                  <a:pt x="3808" y="2891"/>
                  <a:pt x="3591" y="3026"/>
                </a:cubicBezTo>
                <a:cubicBezTo>
                  <a:pt x="3374" y="3161"/>
                  <a:pt x="3116" y="3229"/>
                  <a:pt x="2818" y="3229"/>
                </a:cubicBezTo>
                <a:cubicBezTo>
                  <a:pt x="2366" y="3229"/>
                  <a:pt x="2013" y="3084"/>
                  <a:pt x="1758" y="2794"/>
                </a:cubicBezTo>
                <a:cubicBezTo>
                  <a:pt x="1504" y="2504"/>
                  <a:pt x="1377" y="2108"/>
                  <a:pt x="1377" y="1606"/>
                </a:cubicBezTo>
                <a:lnTo>
                  <a:pt x="1377" y="934"/>
                </a:lnTo>
                <a:lnTo>
                  <a:pt x="75" y="934"/>
                </a:lnTo>
                <a:lnTo>
                  <a:pt x="75" y="0"/>
                </a:lnTo>
                <a:lnTo>
                  <a:pt x="4264" y="0"/>
                </a:lnTo>
                <a:close/>
                <a:moveTo>
                  <a:pt x="4338" y="18398"/>
                </a:moveTo>
                <a:cubicBezTo>
                  <a:pt x="4338" y="18907"/>
                  <a:pt x="4154" y="19297"/>
                  <a:pt x="3786" y="19570"/>
                </a:cubicBezTo>
                <a:cubicBezTo>
                  <a:pt x="3418" y="19842"/>
                  <a:pt x="2878" y="19978"/>
                  <a:pt x="2167" y="19978"/>
                </a:cubicBezTo>
                <a:cubicBezTo>
                  <a:pt x="1455" y="19978"/>
                  <a:pt x="916" y="19843"/>
                  <a:pt x="550" y="19572"/>
                </a:cubicBezTo>
                <a:cubicBezTo>
                  <a:pt x="183" y="19302"/>
                  <a:pt x="0" y="18911"/>
                  <a:pt x="0" y="18398"/>
                </a:cubicBezTo>
                <a:cubicBezTo>
                  <a:pt x="0" y="17890"/>
                  <a:pt x="184" y="17499"/>
                  <a:pt x="552" y="17227"/>
                </a:cubicBezTo>
                <a:cubicBezTo>
                  <a:pt x="921" y="16955"/>
                  <a:pt x="1459" y="16819"/>
                  <a:pt x="2167" y="16819"/>
                </a:cubicBezTo>
                <a:cubicBezTo>
                  <a:pt x="2878" y="16819"/>
                  <a:pt x="3418" y="16955"/>
                  <a:pt x="3786" y="17227"/>
                </a:cubicBezTo>
                <a:cubicBezTo>
                  <a:pt x="4154" y="17499"/>
                  <a:pt x="4338" y="17890"/>
                  <a:pt x="4338" y="18398"/>
                </a:cubicBezTo>
                <a:close/>
              </a:path>
            </a:pathLst>
          </a:custGeom>
          <a:noFill/>
          <a:ln w="19050" cap="flat">
            <a:gradFill>
              <a:gsLst>
                <a:gs pos="0">
                  <a:srgbClr val="FFFFFF">
                    <a:alpha val="11765"/>
                  </a:srgbClr>
                </a:gs>
                <a:gs pos="100000">
                  <a:srgbClr val="FFFFFF">
                    <a:alpha val="0"/>
                  </a:srgbClr>
                </a:gs>
              </a:gsLst>
              <a:lin ang="5400000" scaled="1"/>
            </a:gradFill>
            <a:prstDash val="solid"/>
            <a:round/>
          </a:ln>
        </p:spPr>
        <p:txBody>
          <a:bodyPr vert="horz" wrap="square" lIns="91440" tIns="45720" rIns="91440" bIns="45720" numCol="1" anchor="t" anchorCtr="0" compatLnSpc="1"/>
          <a:lstStyle/>
          <a:p>
            <a:pPr lvl="0"/>
            <a:endParaRPr lang="en-US">
              <a:cs typeface="Arial" panose="020B0604020202020204" pitchFamily="34" charset="0"/>
            </a:endParaRPr>
          </a:p>
        </p:txBody>
      </p:sp>
    </p:spTree>
  </p:cSld>
  <p:clrMapOvr>
    <a:masterClrMapping/>
  </p:clrMapOvr>
  <p:hf sldNum="0" hdr="0" ftr="0" dt="0"/>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97600" y="1600200"/>
            <a:ext cx="5384800"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Espace réservé de la date 4"/>
          <p:cNvSpPr>
            <a:spLocks noGrp="1"/>
          </p:cNvSpPr>
          <p:nvPr>
            <p:ph type="dt" sz="half" idx="10"/>
          </p:nvPr>
        </p:nvSpPr>
        <p:spPr/>
        <p:txBody>
          <a:bodyPr/>
          <a:p>
            <a:r>
              <a:rPr lang="en-US"/>
              <a:t>Date Area</a:t>
            </a:r>
            <a:endParaRPr lang="en-US"/>
          </a:p>
        </p:txBody>
      </p:sp>
      <p:sp>
        <p:nvSpPr>
          <p:cNvPr id="6" name="Espace réservé du pied de page 5"/>
          <p:cNvSpPr>
            <a:spLocks noGrp="1"/>
          </p:cNvSpPr>
          <p:nvPr>
            <p:ph type="ftr" sz="quarter" idx="11"/>
          </p:nvPr>
        </p:nvSpPr>
        <p:spPr/>
        <p:txBody>
          <a:bodyPr/>
          <a:p>
            <a:endParaRPr lang="en-US"/>
          </a:p>
        </p:txBody>
      </p:sp>
      <p:sp>
        <p:nvSpPr>
          <p:cNvPr id="7" name="Espace réservé du numéro de diapositive 6"/>
          <p:cNvSpPr>
            <a:spLocks noGrp="1"/>
          </p:cNvSpPr>
          <p:nvPr>
            <p:ph type="sldNum" sz="quarter" idx="12"/>
          </p:nvPr>
        </p:nvSpPr>
        <p:spPr/>
        <p:txBody>
          <a:bodyPr/>
          <a:p>
            <a:fld id="{BE5F26B5-172A-4DC2-B0B7-181CFC56B87C}" type="slidenum">
              <a:rPr lang="en-US" smtClean="0"/>
            </a:fld>
            <a:endParaRPr lang="en-US"/>
          </a:p>
        </p:txBody>
      </p:sp>
    </p:spTree>
  </p:cSld>
  <p:clrMapOvr>
    <a:masterClrMapping/>
  </p:clrMapOvr>
  <p:hf sldNum="0"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7"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40317" y="2505075"/>
            <a:ext cx="5158316"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Espace réservé de la date 6"/>
          <p:cNvSpPr>
            <a:spLocks noGrp="1"/>
          </p:cNvSpPr>
          <p:nvPr>
            <p:ph type="dt" sz="half" idx="10"/>
          </p:nvPr>
        </p:nvSpPr>
        <p:spPr/>
        <p:txBody>
          <a:bodyPr/>
          <a:p>
            <a:r>
              <a:rPr lang="en-US"/>
              <a:t>Date Area</a:t>
            </a:r>
            <a:endParaRPr lang="en-US"/>
          </a:p>
        </p:txBody>
      </p:sp>
      <p:sp>
        <p:nvSpPr>
          <p:cNvPr id="8" name="Espace réservé du pied de page 7"/>
          <p:cNvSpPr>
            <a:spLocks noGrp="1"/>
          </p:cNvSpPr>
          <p:nvPr>
            <p:ph type="ftr" sz="quarter" idx="11"/>
          </p:nvPr>
        </p:nvSpPr>
        <p:spPr/>
        <p:txBody>
          <a:bodyPr/>
          <a:p>
            <a:endParaRPr lang="en-US"/>
          </a:p>
        </p:txBody>
      </p:sp>
      <p:sp>
        <p:nvSpPr>
          <p:cNvPr id="9" name="Espace réservé du numéro de diapositive 8"/>
          <p:cNvSpPr>
            <a:spLocks noGrp="1"/>
          </p:cNvSpPr>
          <p:nvPr>
            <p:ph type="sldNum" sz="quarter" idx="12"/>
          </p:nvPr>
        </p:nvSpPr>
        <p:spPr/>
        <p:txBody>
          <a:bodyPr/>
          <a:p>
            <a:fld id="{BE5F26B5-172A-4DC2-B0B7-181CFC56B87C}" type="slidenum">
              <a:rPr lang="en-US" smtClean="0"/>
            </a:fld>
            <a:endParaRPr lang="en-US"/>
          </a:p>
        </p:txBody>
      </p:sp>
    </p:spTree>
  </p:cSld>
  <p:clrMapOvr>
    <a:masterClrMapping/>
  </p:clrMapOvr>
  <p:hf sldNum="0" hdr="0" ftr="0" dt="0"/>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Espace réservé de la date 2"/>
          <p:cNvSpPr>
            <a:spLocks noGrp="1"/>
          </p:cNvSpPr>
          <p:nvPr>
            <p:ph type="dt" sz="half" idx="10"/>
          </p:nvPr>
        </p:nvSpPr>
        <p:spPr/>
        <p:txBody>
          <a:bodyPr/>
          <a:p>
            <a:r>
              <a:rPr lang="en-US"/>
              <a:t>Date Area</a:t>
            </a:r>
            <a:endParaRPr lang="en-US"/>
          </a:p>
        </p:txBody>
      </p:sp>
      <p:sp>
        <p:nvSpPr>
          <p:cNvPr id="4" name="Espace réservé du pied de page 3"/>
          <p:cNvSpPr>
            <a:spLocks noGrp="1"/>
          </p:cNvSpPr>
          <p:nvPr>
            <p:ph type="ftr" sz="quarter" idx="11"/>
          </p:nvPr>
        </p:nvSpPr>
        <p:spPr/>
        <p:txBody>
          <a:bodyPr/>
          <a:p>
            <a:endParaRPr lang="en-US"/>
          </a:p>
        </p:txBody>
      </p:sp>
      <p:sp>
        <p:nvSpPr>
          <p:cNvPr id="5" name="Espace réservé du numéro de diapositive 4"/>
          <p:cNvSpPr>
            <a:spLocks noGrp="1"/>
          </p:cNvSpPr>
          <p:nvPr>
            <p:ph type="sldNum" sz="quarter" idx="12"/>
          </p:nvPr>
        </p:nvSpPr>
        <p:spPr/>
        <p:txBody>
          <a:bodyPr/>
          <a:p>
            <a:fld id="{BE5F26B5-172A-4DC2-B0B7-181CFC56B87C}" type="slidenum">
              <a:rPr lang="en-US" smtClean="0"/>
            </a:fld>
            <a:endParaRPr lang="en-US"/>
          </a:p>
        </p:txBody>
      </p:sp>
    </p:spTree>
  </p:cSld>
  <p:clrMapOvr>
    <a:masterClrMapping/>
  </p:clrMapOvr>
  <p:hf sldNum="0" hdr="0" ftr="0" dt="0"/>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p>
            <a:r>
              <a:rPr lang="en-US"/>
              <a:t>Date Area</a:t>
            </a:r>
            <a:endParaRPr lang="en-US"/>
          </a:p>
        </p:txBody>
      </p:sp>
      <p:sp>
        <p:nvSpPr>
          <p:cNvPr id="3" name="Espace réservé du pied de page 2"/>
          <p:cNvSpPr>
            <a:spLocks noGrp="1"/>
          </p:cNvSpPr>
          <p:nvPr>
            <p:ph type="ftr" sz="quarter" idx="11"/>
          </p:nvPr>
        </p:nvSpPr>
        <p:spPr/>
        <p:txBody>
          <a:bodyPr/>
          <a:p>
            <a:endParaRPr lang="en-US" dirty="0"/>
          </a:p>
        </p:txBody>
      </p:sp>
      <p:sp>
        <p:nvSpPr>
          <p:cNvPr id="4" name="Espace réservé du numéro de diapositive 3"/>
          <p:cNvSpPr>
            <a:spLocks noGrp="1"/>
          </p:cNvSpPr>
          <p:nvPr>
            <p:ph type="sldNum" sz="quarter" idx="12"/>
          </p:nvPr>
        </p:nvSpPr>
        <p:spPr/>
        <p:txBody>
          <a:bodyPr/>
          <a:p>
            <a:fld id="{BE5F26B5-172A-4DC2-B0B7-181CFC56B87C}" type="slidenum">
              <a:rPr lang="en-US" smtClean="0"/>
            </a:fld>
            <a:endParaRPr lang="en-US"/>
          </a:p>
        </p:txBody>
      </p:sp>
    </p:spTree>
  </p:cSld>
  <p:clrMapOvr>
    <a:masterClrMapping/>
  </p:clrMapOvr>
  <p:hf sldNum="0" hdr="0" ftr="0" dt="0"/>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Espace réservé de la date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Espace réservé du pied de page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7" name="Espace réservé du numéro de diapositive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93831447-C893-4FB7-A405-85B25DF4EE90}"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Espace réservé de la date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Espace réservé du pied de page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7" name="Espace réservé du numéro de diapositive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93831447-C893-4FB7-A405-85B25DF4EE90}"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Espace réservé de la date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Espace réservé du pied de page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Espace réservé du numéro de diapositive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93831447-C893-4FB7-A405-85B25DF4EE90}"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8"/>
            <a:ext cx="80264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Espace réservé de la date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Espace réservé du pied de page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Espace réservé du numéro de diapositive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93831447-C893-4FB7-A405-85B25DF4EE90}"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2" name="矩形 1"/>
          <p:cNvSpPr/>
          <p:nvPr userDrawn="1">
            <p:custDataLst>
              <p:tags r:id="rId2"/>
            </p:custDataLst>
          </p:nvPr>
        </p:nvSpPr>
        <p:spPr>
          <a:xfrm>
            <a:off x="0" y="0"/>
            <a:ext cx="12192635" cy="6850380"/>
          </a:xfrm>
          <a:prstGeom prst="rect">
            <a:avLst/>
          </a:prstGeom>
          <a:gradFill>
            <a:gsLst>
              <a:gs pos="0">
                <a:schemeClr val="accent5">
                  <a:lumMod val="17000"/>
                </a:schemeClr>
              </a:gs>
              <a:gs pos="100000">
                <a:schemeClr val="accent5">
                  <a:lumMod val="30000"/>
                </a:schemeClr>
              </a:gs>
            </a:gsLst>
            <a:lin ang="108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pic>
        <p:nvPicPr>
          <p:cNvPr id="24" name="图片 23"/>
          <p:cNvPicPr>
            <a:picLocks noChangeAspect="1"/>
          </p:cNvPicPr>
          <p:nvPr userDrawn="1">
            <p:custDataLst>
              <p:tags r:id="rId3"/>
            </p:custDataLst>
          </p:nvPr>
        </p:nvPicPr>
        <p:blipFill>
          <a:blip r:embed="rId4">
            <a:duotone>
              <a:prstClr val="black"/>
              <a:schemeClr val="accent4">
                <a:tint val="45000"/>
                <a:satMod val="400000"/>
              </a:schemeClr>
            </a:duotone>
            <a:lum bright="24000" contrast="48000"/>
            <a:extLst>
              <a:ext uri="{28A0092B-C50C-407E-A947-70E740481C1C}">
                <a14:useLocalDpi xmlns:a14="http://schemas.microsoft.com/office/drawing/2010/main" val="0"/>
              </a:ext>
            </a:extLst>
          </a:blip>
          <a:stretch>
            <a:fillRect/>
          </a:stretch>
        </p:blipFill>
        <p:spPr>
          <a:xfrm>
            <a:off x="-8890" y="0"/>
            <a:ext cx="12167870" cy="6858000"/>
          </a:xfrm>
          <a:prstGeom prst="rect">
            <a:avLst/>
          </a:prstGeom>
        </p:spPr>
      </p:pic>
      <p:pic>
        <p:nvPicPr>
          <p:cNvPr id="26" name="图片 25"/>
          <p:cNvPicPr>
            <a:picLocks noChangeAspect="1"/>
          </p:cNvPicPr>
          <p:nvPr userDrawn="1">
            <p:custDataLst>
              <p:tags r:id="rId5"/>
            </p:custDataLst>
          </p:nvPr>
        </p:nvPicPr>
        <p:blipFill>
          <a:blip r:embed="rId6">
            <a:duotone>
              <a:prstClr val="black"/>
              <a:schemeClr val="accent1">
                <a:tint val="45000"/>
                <a:satMod val="400000"/>
              </a:schemeClr>
            </a:duotone>
            <a:lum contrast="66000"/>
            <a:extLst>
              <a:ext uri="{BEBA8EAE-BF5A-486C-A8C5-ECC9F3942E4B}">
                <a14:imgProps xmlns:a14="http://schemas.microsoft.com/office/drawing/2010/main">
                  <a14:imgLayer r:embed="rId7">
                    <a14:imgEffect>
                      <a14:brightnessContrast bright="55000"/>
                    </a14:imgEffect>
                    <a14:imgEffect>
                      <a14:colorTemperature colorTemp="6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5240" y="0"/>
            <a:ext cx="12167870" cy="6858000"/>
          </a:xfrm>
          <a:prstGeom prst="rect">
            <a:avLst/>
          </a:prstGeom>
        </p:spPr>
      </p:pic>
      <p:pic>
        <p:nvPicPr>
          <p:cNvPr id="27" name="图片 26"/>
          <p:cNvPicPr>
            <a:picLocks noChangeAspect="1"/>
          </p:cNvPicPr>
          <p:nvPr userDrawn="1">
            <p:custDataLst>
              <p:tags r:id="rId8"/>
            </p:custDataLst>
          </p:nvPr>
        </p:nvPicPr>
        <p:blipFill>
          <a:blip r:embed="rId9">
            <a:duotone>
              <a:prstClr val="black"/>
              <a:schemeClr val="accent2">
                <a:tint val="45000"/>
                <a:satMod val="400000"/>
              </a:schemeClr>
            </a:duotone>
            <a:lum bright="24000" contrast="66000"/>
            <a:extLst>
              <a:ext uri="{28A0092B-C50C-407E-A947-70E740481C1C}">
                <a14:useLocalDpi xmlns:a14="http://schemas.microsoft.com/office/drawing/2010/main" val="0"/>
              </a:ext>
            </a:extLst>
          </a:blip>
          <a:stretch>
            <a:fillRect/>
          </a:stretch>
        </p:blipFill>
        <p:spPr>
          <a:xfrm>
            <a:off x="3175" y="0"/>
            <a:ext cx="12167870" cy="6858000"/>
          </a:xfrm>
          <a:prstGeom prst="rect">
            <a:avLst/>
          </a:prstGeom>
        </p:spPr>
      </p:pic>
      <p:pic>
        <p:nvPicPr>
          <p:cNvPr id="28" name="图片 27" descr="阿三大苏打是的"/>
          <p:cNvPicPr>
            <a:picLocks noChangeAspect="1"/>
          </p:cNvPicPr>
          <p:nvPr userDrawn="1">
            <p:custDataLst>
              <p:tags r:id="rId10"/>
            </p:custDataLst>
          </p:nvPr>
        </p:nvPicPr>
        <p:blipFill>
          <a:blip r:embed="rId11"/>
          <a:stretch>
            <a:fillRect/>
          </a:stretch>
        </p:blipFill>
        <p:spPr>
          <a:xfrm>
            <a:off x="-8255" y="0"/>
            <a:ext cx="12167235" cy="6858000"/>
          </a:xfrm>
          <a:prstGeom prst="rect">
            <a:avLst/>
          </a:prstGeom>
        </p:spPr>
      </p:pic>
      <p:sp>
        <p:nvSpPr>
          <p:cNvPr id="29" name="任意多边形 7"/>
          <p:cNvSpPr/>
          <p:nvPr userDrawn="1">
            <p:custDataLst>
              <p:tags r:id="rId12"/>
            </p:custDataLst>
          </p:nvPr>
        </p:nvSpPr>
        <p:spPr>
          <a:xfrm>
            <a:off x="2926715" y="4612005"/>
            <a:ext cx="9265285" cy="2286000"/>
          </a:xfrm>
          <a:custGeom>
            <a:avLst/>
            <a:gdLst>
              <a:gd name="connsiteX0" fmla="*/ 0 w 14591"/>
              <a:gd name="connsiteY0" fmla="*/ 3600 h 3600"/>
              <a:gd name="connsiteX1" fmla="*/ 8006 w 14591"/>
              <a:gd name="connsiteY1" fmla="*/ 722 h 3600"/>
              <a:gd name="connsiteX2" fmla="*/ 14591 w 14591"/>
              <a:gd name="connsiteY2" fmla="*/ 443 h 3600"/>
              <a:gd name="connsiteX3" fmla="*/ 14574 w 14591"/>
              <a:gd name="connsiteY3" fmla="*/ 2951 h 3600"/>
              <a:gd name="connsiteX4" fmla="*/ 3550 w 14591"/>
              <a:gd name="connsiteY4" fmla="*/ 3569 h 3600"/>
              <a:gd name="connsiteX5" fmla="*/ 0 w 14591"/>
              <a:gd name="connsiteY5" fmla="*/ 3600 h 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91" h="3600">
                <a:moveTo>
                  <a:pt x="0" y="3600"/>
                </a:moveTo>
                <a:cubicBezTo>
                  <a:pt x="3120" y="178"/>
                  <a:pt x="4879" y="2019"/>
                  <a:pt x="8006" y="722"/>
                </a:cubicBezTo>
                <a:cubicBezTo>
                  <a:pt x="11133" y="-575"/>
                  <a:pt x="12921" y="228"/>
                  <a:pt x="14591" y="443"/>
                </a:cubicBezTo>
                <a:lnTo>
                  <a:pt x="14574" y="2951"/>
                </a:lnTo>
                <a:cubicBezTo>
                  <a:pt x="10938" y="3178"/>
                  <a:pt x="6770" y="833"/>
                  <a:pt x="3550" y="3569"/>
                </a:cubicBezTo>
                <a:lnTo>
                  <a:pt x="0" y="3600"/>
                </a:lnTo>
                <a:close/>
              </a:path>
            </a:pathLst>
          </a:custGeom>
          <a:gradFill>
            <a:gsLst>
              <a:gs pos="9000">
                <a:schemeClr val="accent4">
                  <a:lumMod val="75000"/>
                </a:schemeClr>
              </a:gs>
              <a:gs pos="100000">
                <a:schemeClr val="accent1">
                  <a:alpha val="0"/>
                </a:schemeClr>
              </a:gs>
            </a:gsLst>
            <a:lin ang="4200000" scaled="0"/>
          </a:gradFill>
          <a:ln>
            <a:noFill/>
          </a:ln>
          <a:effectLst>
            <a:softEdge rad="50800"/>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30" name="任意多边形 11"/>
          <p:cNvSpPr/>
          <p:nvPr userDrawn="1">
            <p:custDataLst>
              <p:tags r:id="rId13"/>
            </p:custDataLst>
          </p:nvPr>
        </p:nvSpPr>
        <p:spPr>
          <a:xfrm>
            <a:off x="6323965" y="2300605"/>
            <a:ext cx="5855335" cy="2122170"/>
          </a:xfrm>
          <a:custGeom>
            <a:avLst/>
            <a:gdLst>
              <a:gd name="connsiteX0" fmla="*/ 0 w 9221"/>
              <a:gd name="connsiteY0" fmla="*/ 3342 h 3342"/>
              <a:gd name="connsiteX1" fmla="*/ 9221 w 9221"/>
              <a:gd name="connsiteY1" fmla="*/ 0 h 3342"/>
              <a:gd name="connsiteX2" fmla="*/ 4413 w 9221"/>
              <a:gd name="connsiteY2" fmla="*/ 2542 h 3342"/>
              <a:gd name="connsiteX3" fmla="*/ 0 w 9221"/>
              <a:gd name="connsiteY3" fmla="*/ 3342 h 3342"/>
            </a:gdLst>
            <a:ahLst/>
            <a:cxnLst>
              <a:cxn ang="0">
                <a:pos x="connsiteX0" y="connsiteY0"/>
              </a:cxn>
              <a:cxn ang="0">
                <a:pos x="connsiteX1" y="connsiteY1"/>
              </a:cxn>
              <a:cxn ang="0">
                <a:pos x="connsiteX2" y="connsiteY2"/>
              </a:cxn>
              <a:cxn ang="0">
                <a:pos x="connsiteX3" y="connsiteY3"/>
              </a:cxn>
            </a:cxnLst>
            <a:rect l="l" t="t" r="r" b="b"/>
            <a:pathLst>
              <a:path w="9221" h="3342">
                <a:moveTo>
                  <a:pt x="0" y="3342"/>
                </a:moveTo>
                <a:cubicBezTo>
                  <a:pt x="3022" y="1744"/>
                  <a:pt x="6210" y="2001"/>
                  <a:pt x="9221" y="0"/>
                </a:cubicBezTo>
                <a:cubicBezTo>
                  <a:pt x="9001" y="436"/>
                  <a:pt x="5814" y="2215"/>
                  <a:pt x="4413" y="2542"/>
                </a:cubicBezTo>
                <a:cubicBezTo>
                  <a:pt x="3012" y="2869"/>
                  <a:pt x="1234" y="3054"/>
                  <a:pt x="0" y="3342"/>
                </a:cubicBezTo>
                <a:close/>
              </a:path>
            </a:pathLst>
          </a:custGeom>
          <a:gradFill>
            <a:gsLst>
              <a:gs pos="9000">
                <a:schemeClr val="accent2"/>
              </a:gs>
              <a:gs pos="100000">
                <a:schemeClr val="accent2">
                  <a:lumMod val="75000"/>
                  <a:alpha val="0"/>
                </a:schemeClr>
              </a:gs>
            </a:gsLst>
            <a:lin ang="42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31" name="任意多边形 12"/>
          <p:cNvSpPr/>
          <p:nvPr userDrawn="1">
            <p:custDataLst>
              <p:tags r:id="rId14"/>
            </p:custDataLst>
          </p:nvPr>
        </p:nvSpPr>
        <p:spPr>
          <a:xfrm>
            <a:off x="2585720" y="3696335"/>
            <a:ext cx="9502775" cy="2979420"/>
          </a:xfrm>
          <a:custGeom>
            <a:avLst/>
            <a:gdLst>
              <a:gd name="connsiteX0" fmla="*/ 2436 w 14965"/>
              <a:gd name="connsiteY0" fmla="*/ 2496 h 4692"/>
              <a:gd name="connsiteX1" fmla="*/ 14965 w 14965"/>
              <a:gd name="connsiteY1" fmla="*/ 0 h 4692"/>
              <a:gd name="connsiteX2" fmla="*/ 11622 w 14965"/>
              <a:gd name="connsiteY2" fmla="*/ 1384 h 4692"/>
              <a:gd name="connsiteX3" fmla="*/ 7446 w 14965"/>
              <a:gd name="connsiteY3" fmla="*/ 2611 h 4692"/>
              <a:gd name="connsiteX4" fmla="*/ 3780 w 14965"/>
              <a:gd name="connsiteY4" fmla="*/ 2700 h 4692"/>
              <a:gd name="connsiteX5" fmla="*/ 0 w 14965"/>
              <a:gd name="connsiteY5" fmla="*/ 4692 h 4692"/>
              <a:gd name="connsiteX6" fmla="*/ 2436 w 14965"/>
              <a:gd name="connsiteY6" fmla="*/ 2496 h 4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65" h="4692">
                <a:moveTo>
                  <a:pt x="2436" y="2496"/>
                </a:moveTo>
                <a:cubicBezTo>
                  <a:pt x="4312" y="1952"/>
                  <a:pt x="11796" y="1272"/>
                  <a:pt x="14965" y="0"/>
                </a:cubicBezTo>
                <a:cubicBezTo>
                  <a:pt x="13460" y="1120"/>
                  <a:pt x="13385" y="1077"/>
                  <a:pt x="11622" y="1384"/>
                </a:cubicBezTo>
                <a:cubicBezTo>
                  <a:pt x="9859" y="1691"/>
                  <a:pt x="10418" y="1493"/>
                  <a:pt x="7446" y="2611"/>
                </a:cubicBezTo>
                <a:cubicBezTo>
                  <a:pt x="6720" y="2640"/>
                  <a:pt x="5976" y="2280"/>
                  <a:pt x="3780" y="2700"/>
                </a:cubicBezTo>
                <a:cubicBezTo>
                  <a:pt x="1392" y="3312"/>
                  <a:pt x="247" y="4663"/>
                  <a:pt x="0" y="4692"/>
                </a:cubicBezTo>
                <a:cubicBezTo>
                  <a:pt x="40" y="4480"/>
                  <a:pt x="560" y="3040"/>
                  <a:pt x="2436" y="2496"/>
                </a:cubicBezTo>
                <a:close/>
              </a:path>
            </a:pathLst>
          </a:custGeom>
          <a:gradFill>
            <a:gsLst>
              <a:gs pos="47000">
                <a:schemeClr val="accent2">
                  <a:alpha val="61000"/>
                </a:schemeClr>
              </a:gs>
              <a:gs pos="9000">
                <a:schemeClr val="accent1">
                  <a:alpha val="32000"/>
                </a:schemeClr>
              </a:gs>
              <a:gs pos="100000">
                <a:schemeClr val="accent2">
                  <a:lumMod val="50000"/>
                  <a:alpha val="0"/>
                </a:schemeClr>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cxnSp>
        <p:nvCxnSpPr>
          <p:cNvPr id="32" name="直接连接符 31"/>
          <p:cNvCxnSpPr/>
          <p:nvPr userDrawn="1">
            <p:custDataLst>
              <p:tags r:id="rId15"/>
            </p:custDataLst>
          </p:nvPr>
        </p:nvCxnSpPr>
        <p:spPr>
          <a:xfrm>
            <a:off x="1212215" y="593725"/>
            <a:ext cx="20510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userDrawn="1">
            <p:custDataLst>
              <p:tags r:id="rId16"/>
            </p:custDataLst>
          </p:nvPr>
        </p:nvCxnSpPr>
        <p:spPr>
          <a:xfrm>
            <a:off x="1212215" y="659765"/>
            <a:ext cx="20510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userDrawn="1">
            <p:custDataLst>
              <p:tags r:id="rId17"/>
            </p:custDataLst>
          </p:nvPr>
        </p:nvCxnSpPr>
        <p:spPr>
          <a:xfrm>
            <a:off x="1212215" y="725170"/>
            <a:ext cx="20510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userDrawn="1">
            <p:custDataLst>
              <p:tags r:id="rId18"/>
            </p:custDataLst>
          </p:nvPr>
        </p:nvCxnSpPr>
        <p:spPr>
          <a:xfrm>
            <a:off x="762001" y="1711779"/>
            <a:ext cx="0" cy="2047875"/>
          </a:xfrm>
          <a:prstGeom prst="line">
            <a:avLst/>
          </a:prstGeom>
          <a:ln>
            <a:gradFill flip="none" rotWithShape="1">
              <a:gsLst>
                <a:gs pos="0">
                  <a:schemeClr val="tx2">
                    <a:alpha val="0"/>
                  </a:schemeClr>
                </a:gs>
                <a:gs pos="50000">
                  <a:schemeClr val="accent2"/>
                </a:gs>
                <a:gs pos="100000">
                  <a:schemeClr val="tx2">
                    <a:alpha val="0"/>
                  </a:schemeClr>
                </a:gs>
              </a:gsLst>
              <a:lin ang="5400000" scaled="0"/>
              <a:tileRect/>
            </a:gra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userDrawn="1">
            <p:custDataLst>
              <p:tags r:id="rId19"/>
            </p:custDataLst>
          </p:nvPr>
        </p:nvCxnSpPr>
        <p:spPr>
          <a:xfrm>
            <a:off x="1221105" y="593725"/>
            <a:ext cx="20510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userDrawn="1">
            <p:custDataLst>
              <p:tags r:id="rId20"/>
            </p:custDataLst>
          </p:nvPr>
        </p:nvCxnSpPr>
        <p:spPr>
          <a:xfrm>
            <a:off x="1221105" y="659765"/>
            <a:ext cx="20510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userDrawn="1">
            <p:custDataLst>
              <p:tags r:id="rId21"/>
            </p:custDataLst>
          </p:nvPr>
        </p:nvCxnSpPr>
        <p:spPr>
          <a:xfrm>
            <a:off x="1221105" y="725170"/>
            <a:ext cx="20510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副标题"/>
          <p:cNvSpPr txBox="1">
            <a:spLocks noGrp="1"/>
          </p:cNvSpPr>
          <p:nvPr>
            <p:ph type="body" idx="3" hasCustomPrompt="1"/>
            <p:custDataLst>
              <p:tags r:id="rId22"/>
            </p:custDataLst>
          </p:nvPr>
        </p:nvSpPr>
        <p:spPr>
          <a:xfrm>
            <a:off x="1019810" y="2825115"/>
            <a:ext cx="7562215" cy="448945"/>
          </a:xfrm>
          <a:prstGeom prst="rect">
            <a:avLst/>
          </a:prstGeom>
          <a:noFill/>
        </p:spPr>
        <p:txBody>
          <a:bodyPr wrap="square" lIns="90170" tIns="46990" rIns="90170" bIns="46990" rtlCol="0" anchor="t" anchorCtr="0">
            <a:normAutofit/>
          </a:bodyPr>
          <a:lstStyle>
            <a:lvl1pPr marL="0" marR="0" lvl="0" algn="l" defTabSz="914400" rtl="0" eaLnBrk="1" fontAlgn="auto" latinLnBrk="0" hangingPunct="1">
              <a:lnSpc>
                <a:spcPct val="100000"/>
              </a:lnSpc>
              <a:buClrTx/>
              <a:buSzTx/>
              <a:buFontTx/>
              <a:buNone/>
              <a:defRPr kumimoji="0" lang="en-US" sz="1800" b="1" i="0" u="none" strike="noStrike" kern="1200" cap="none" spc="0" normalizeH="0" baseline="0" noProof="1" dirty="0">
                <a:gradFill>
                  <a:gsLst>
                    <a:gs pos="0">
                      <a:schemeClr val="accent2"/>
                    </a:gs>
                    <a:gs pos="100000">
                      <a:schemeClr val="accent3"/>
                    </a:gs>
                  </a:gsLst>
                  <a:lin ang="0" scaled="0"/>
                </a:gradFill>
                <a:latin typeface="+mj-lt"/>
                <a:sym typeface="+mn-ea"/>
              </a:defRPr>
            </a:lvl1pPr>
          </a:lstStyle>
          <a:p>
            <a:pPr lvl="0" algn="l">
              <a:buClrTx/>
              <a:buSzTx/>
              <a:buFontTx/>
            </a:pPr>
            <a:r>
              <a:rPr dirty="0" err="1">
                <a:latin typeface="+mj-lt"/>
                <a:sym typeface="+mn-ea"/>
              </a:rPr>
              <a:t>Click to add text</a:t>
            </a:r>
            <a:endParaRPr dirty="0" err="1">
              <a:sym typeface="+mn-ea"/>
            </a:endParaRPr>
          </a:p>
        </p:txBody>
      </p:sp>
      <p:sp>
        <p:nvSpPr>
          <p:cNvPr id="8" name="标题"/>
          <p:cNvSpPr txBox="1">
            <a:spLocks noGrp="1"/>
          </p:cNvSpPr>
          <p:nvPr>
            <p:ph type="title" idx="2" hasCustomPrompt="1"/>
            <p:custDataLst>
              <p:tags r:id="rId23"/>
            </p:custDataLst>
          </p:nvPr>
        </p:nvSpPr>
        <p:spPr>
          <a:xfrm>
            <a:off x="1019810" y="354965"/>
            <a:ext cx="9667240" cy="2469515"/>
          </a:xfrm>
          <a:prstGeom prst="rect">
            <a:avLst/>
          </a:prstGeom>
          <a:noFill/>
        </p:spPr>
        <p:txBody>
          <a:bodyPr wrap="square" lIns="90170" tIns="46990" rIns="90170" bIns="0" rtlCol="0" anchor="b" anchorCtr="0">
            <a:normAutofit/>
          </a:bodyPr>
          <a:lstStyle>
            <a:lvl1pPr marL="0" marR="0" algn="l" defTabSz="960120" rtl="0" eaLnBrk="1" fontAlgn="auto" latinLnBrk="0" hangingPunct="1">
              <a:lnSpc>
                <a:spcPct val="100000"/>
              </a:lnSpc>
              <a:buClrTx/>
              <a:buSzTx/>
              <a:buFontTx/>
              <a:buNone/>
              <a:defRPr kumimoji="0" lang="en-US" sz="4800" b="1" i="0" u="none" strike="noStrike" kern="1200" cap="none" spc="0" normalizeH="0" baseline="0" noProof="1" dirty="0">
                <a:solidFill>
                  <a:srgbClr val="FFFFFF"/>
                </a:solidFill>
                <a:latin typeface="+mj-lt"/>
                <a:sym typeface="+mn-ea"/>
              </a:defRPr>
            </a:lvl1pPr>
          </a:lstStyle>
          <a:p>
            <a:pPr lvl="0" defTabSz="960120"/>
            <a:r>
              <a:rPr dirty="0">
                <a:latin typeface="+mj-lt"/>
                <a:sym typeface="+mn-ea"/>
              </a:rPr>
              <a:t>Click to add title</a:t>
            </a:r>
            <a:endParaRPr dirty="0">
              <a:sym typeface="+mn-ea"/>
            </a:endParaRPr>
          </a:p>
        </p:txBody>
      </p:sp>
      <p:sp>
        <p:nvSpPr>
          <p:cNvPr id="7" name="署名"/>
          <p:cNvSpPr txBox="1">
            <a:spLocks noGrp="1"/>
          </p:cNvSpPr>
          <p:nvPr>
            <p:ph type="body" idx="1" hasCustomPrompt="1"/>
            <p:custDataLst>
              <p:tags r:id="rId24"/>
            </p:custDataLst>
          </p:nvPr>
        </p:nvSpPr>
        <p:spPr>
          <a:xfrm>
            <a:off x="1019810" y="3365817"/>
            <a:ext cx="7561580" cy="421640"/>
          </a:xfrm>
          <a:prstGeom prst="rect">
            <a:avLst/>
          </a:prstGeom>
          <a:noFill/>
        </p:spPr>
        <p:txBody>
          <a:bodyPr wrap="square" lIns="90000" tIns="0" rIns="0" bIns="0" rtlCol="0" anchor="ctr">
            <a:normAutofit/>
          </a:bodyPr>
          <a:lstStyle>
            <a:lvl1pPr marL="0" marR="0" algn="l" defTabSz="914400" rtl="0" eaLnBrk="1" fontAlgn="auto" latinLnBrk="0" hangingPunct="1">
              <a:lnSpc>
                <a:spcPct val="150000"/>
              </a:lnSpc>
              <a:buClrTx/>
              <a:buSzTx/>
              <a:buFontTx/>
              <a:buNone/>
              <a:defRPr kumimoji="0" lang="en-US" sz="1600" b="0" i="0" u="none" strike="noStrike" kern="1200" cap="none" spc="0" normalizeH="0" baseline="0" noProof="1" dirty="0">
                <a:solidFill>
                  <a:srgbClr val="FFFFFF"/>
                </a:solidFill>
                <a:latin typeface="+mn-lt"/>
              </a:defRPr>
            </a:lvl1pPr>
          </a:lstStyle>
          <a:p>
            <a:pPr lvl="0">
              <a:lnSpc>
                <a:spcPct val="150000"/>
              </a:lnSpc>
            </a:pPr>
            <a:r>
              <a:rPr dirty="0">
                <a:latin typeface="+mn-lt"/>
                <a:sym typeface="+mn-ea"/>
              </a:rPr>
              <a:t>Click to add text</a:t>
            </a:r>
            <a:endParaRPr dirty="0">
              <a:sym typeface="+mn-ea"/>
            </a:endParaRPr>
          </a:p>
        </p:txBody>
      </p:sp>
      <p:sp>
        <p:nvSpPr>
          <p:cNvPr id="4" name="日期占位符 3"/>
          <p:cNvSpPr>
            <a:spLocks noGrp="1"/>
          </p:cNvSpPr>
          <p:nvPr>
            <p:ph type="dt" sz="half" idx="10"/>
            <p:custDataLst>
              <p:tags r:id="rId25"/>
            </p:custDataLst>
          </p:nvPr>
        </p:nvSpPr>
        <p:spPr>
          <a:xfrm>
            <a:off x="612000" y="6314400"/>
            <a:ext cx="2700000" cy="316800"/>
          </a:xfrm>
        </p:spPr>
        <p:txBody>
          <a:bodyPr/>
          <a:lstStyle/>
          <a:p>
            <a:r>
              <a:rPr lang="en-US"/>
              <a:t>Date Area</a:t>
            </a:r>
            <a:endParaRPr lang="en-US"/>
          </a:p>
        </p:txBody>
      </p:sp>
      <p:sp>
        <p:nvSpPr>
          <p:cNvPr id="5" name="页脚占位符 4"/>
          <p:cNvSpPr>
            <a:spLocks noGrp="1"/>
          </p:cNvSpPr>
          <p:nvPr>
            <p:ph type="ftr" sz="quarter" idx="11"/>
            <p:custDataLst>
              <p:tags r:id="rId26"/>
            </p:custDataLst>
          </p:nvPr>
        </p:nvSpPr>
        <p:spPr>
          <a:xfrm>
            <a:off x="4116000" y="6314400"/>
            <a:ext cx="3960000" cy="316800"/>
          </a:xfrm>
        </p:spPr>
        <p:txBody>
          <a:bodyPr/>
          <a:lstStyle/>
          <a:p>
            <a:endParaRPr lang="en-US" dirty="0"/>
          </a:p>
        </p:txBody>
      </p:sp>
      <p:sp>
        <p:nvSpPr>
          <p:cNvPr id="6" name="灯片编号占位符 5"/>
          <p:cNvSpPr>
            <a:spLocks noGrp="1"/>
          </p:cNvSpPr>
          <p:nvPr>
            <p:ph type="sldNum" sz="quarter" idx="12"/>
            <p:custDataLst>
              <p:tags r:id="rId27"/>
            </p:custDataLst>
          </p:nvPr>
        </p:nvSpPr>
        <p:spPr>
          <a:xfrm>
            <a:off x="8877600" y="6314400"/>
            <a:ext cx="2700000" cy="316800"/>
          </a:xfrm>
        </p:spPr>
        <p:txBody>
          <a:bodyPr/>
          <a:lstStyle/>
          <a:p>
            <a:fld id="{49AE70B2-8BF9-45C0-BB95-33D1B9D3A854}" type="slidenum">
              <a:rPr lang="en-US" smtClean="0"/>
            </a:fld>
            <a:endParaRPr lang="en-US" dirty="0"/>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showMasterPhAnim="0" showMasterSp="0">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2" descr="关系图"/>
          <p:cNvPicPr>
            <a:picLocks noChangeAspect="1"/>
          </p:cNvPicPr>
          <p:nvPr/>
        </p:nvPicPr>
        <p:blipFill>
          <a:blip r:embed="rId2"/>
          <a:srcRect r="2528" b="10909"/>
          <a:stretch>
            <a:fillRect/>
          </a:stretch>
        </p:blipFill>
        <p:spPr>
          <a:xfrm>
            <a:off x="239184" y="692150"/>
            <a:ext cx="11885083" cy="6110288"/>
          </a:xfrm>
          <a:prstGeom prst="rect">
            <a:avLst/>
          </a:prstGeom>
          <a:noFill/>
          <a:ln w="9525">
            <a:noFill/>
          </a:ln>
        </p:spPr>
      </p:pic>
      <p:sp>
        <p:nvSpPr>
          <p:cNvPr id="10" name="Rectangle 7"/>
          <p:cNvSpPr>
            <a:spLocks noChangeArrowheads="1"/>
          </p:cNvSpPr>
          <p:nvPr/>
        </p:nvSpPr>
        <p:spPr bwMode="auto">
          <a:xfrm>
            <a:off x="2117" y="549275"/>
            <a:ext cx="12192000" cy="1511300"/>
          </a:xfrm>
          <a:prstGeom prst="rect">
            <a:avLst/>
          </a:prstGeom>
          <a:gradFill rotWithShape="0">
            <a:gsLst>
              <a:gs pos="0">
                <a:schemeClr val="bg2">
                  <a:gamma/>
                  <a:tint val="0"/>
                  <a:invGamma/>
                </a:schemeClr>
              </a:gs>
              <a:gs pos="100000">
                <a:schemeClr val="bg2">
                  <a:alpha val="53999"/>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2051" name="Rectangle 3"/>
          <p:cNvSpPr>
            <a:spLocks noChangeArrowheads="1"/>
          </p:cNvSpPr>
          <p:nvPr>
            <p:ph type="subTitle" idx="1"/>
          </p:nvPr>
        </p:nvSpPr>
        <p:spPr>
          <a:xfrm>
            <a:off x="2544233" y="2492375"/>
            <a:ext cx="7393517" cy="1222375"/>
          </a:xfrm>
        </p:spPr>
        <p:txBody>
          <a:bodyPr anchor="ctr"/>
          <a:lstStyle>
            <a:lvl1pPr marL="0" indent="0" algn="ctr">
              <a:buFontTx/>
              <a:buNone/>
              <a:defRPr/>
            </a:lvl1pPr>
          </a:lstStyle>
          <a:p>
            <a:pPr lvl="0"/>
            <a:r>
              <a:rPr lang="en-US" altLang="zh-CN" noProof="0" smtClean="0"/>
              <a:t>Click to edit Master subtitle style</a:t>
            </a:r>
            <a:endParaRPr lang="en-US" altLang="zh-CN" noProof="0" smtClean="0"/>
          </a:p>
        </p:txBody>
      </p:sp>
      <p:sp>
        <p:nvSpPr>
          <p:cNvPr id="2056" name="Rectangle 8"/>
          <p:cNvSpPr>
            <a:spLocks noChangeArrowheads="1"/>
          </p:cNvSpPr>
          <p:nvPr>
            <p:ph type="ctrTitle"/>
          </p:nvPr>
        </p:nvSpPr>
        <p:spPr>
          <a:xfrm>
            <a:off x="1007533" y="620713"/>
            <a:ext cx="10363200" cy="1470025"/>
          </a:xfrm>
        </p:spPr>
        <p:txBody>
          <a:bodyPr/>
          <a:lstStyle>
            <a:lvl1pPr>
              <a:defRPr sz="3600"/>
            </a:lvl1pPr>
          </a:lstStyle>
          <a:p>
            <a:pPr lvl="0"/>
            <a:r>
              <a:rPr lang="en-US" altLang="zh-CN" noProof="0" smtClean="0"/>
              <a:t>Click to edit Master title style</a:t>
            </a:r>
            <a:endParaRPr lang="en-US" altLang="zh-CN" noProof="0" smtClean="0"/>
          </a:p>
        </p:txBody>
      </p:sp>
      <p:sp>
        <p:nvSpPr>
          <p:cNvPr id="11" name="Rectangle 4"/>
          <p:cNvSpPr>
            <a:spLocks noChangeArrowheads="1"/>
          </p:cNvSpPr>
          <p:nvPr>
            <p:ph type="dt" sz="half" idx="2"/>
          </p:nvPr>
        </p:nvSpPr>
        <p:spPr bwMode="auto">
          <a:xfrm>
            <a:off x="609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r>
              <a:rPr lang="en-US"/>
              <a:t>Date Area</a:t>
            </a:r>
            <a:endParaRPr lang="en-US"/>
          </a:p>
        </p:txBody>
      </p:sp>
      <p:sp>
        <p:nvSpPr>
          <p:cNvPr id="12" name="Rectangle 5"/>
          <p:cNvSpPr>
            <a:spLocks noChangeArrowheads="1"/>
          </p:cNvSpPr>
          <p:nvPr>
            <p:ph type="ftr" sz="quarter" idx="3"/>
          </p:nvPr>
        </p:nvSpPr>
        <p:spPr bwMode="auto">
          <a:xfrm>
            <a:off x="4165600" y="6245225"/>
            <a:ext cx="3860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endParaRPr lang="en-US" dirty="0"/>
          </a:p>
        </p:txBody>
      </p:sp>
      <p:sp>
        <p:nvSpPr>
          <p:cNvPr id="13" name="Rectangle 6"/>
          <p:cNvSpPr>
            <a:spLocks noChangeArrowheads="1"/>
          </p:cNvSpPr>
          <p:nvPr>
            <p:ph type="sldNum" sz="quarter" idx="4"/>
          </p:nvPr>
        </p:nvSpPr>
        <p:spPr bwMode="auto">
          <a:xfrm>
            <a:off x="8737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BE5F26B5-172A-4DC2-B0B7-181CFC56B87C}" type="slidenum">
              <a:rPr lang="en-US" smtClean="0"/>
            </a:fld>
            <a:endParaRPr lang="en-US"/>
          </a:p>
        </p:txBody>
      </p:sp>
      <p:pic>
        <p:nvPicPr>
          <p:cNvPr id="8" name="图片 7" descr="C:/Users/ADMIN/AppData/Local/Temp/fig2wpp/@png2x_bg-2583&amp;3791.png"/>
          <p:cNvPicPr>
            <a:picLocks noChangeAspect="1"/>
          </p:cNvPicPr>
          <p:nvPr userDrawn="1">
            <p:custDataLst>
              <p:tags r:id="rId3"/>
            </p:custDataLst>
          </p:nvPr>
        </p:nvPicPr>
        <p:blipFill>
          <a:blip r:embed="rId4" r:link="rId5"/>
          <a:stretch>
            <a:fillRect/>
          </a:stretch>
        </p:blipFill>
        <p:spPr>
          <a:xfrm>
            <a:off x="0" y="0"/>
            <a:ext cx="12192000" cy="6858000"/>
          </a:xfrm>
          <a:prstGeom prst="rect">
            <a:avLst/>
          </a:prstGeom>
        </p:spPr>
      </p:pic>
      <p:sp>
        <p:nvSpPr>
          <p:cNvPr id="9" name="矩形 8"/>
          <p:cNvSpPr/>
          <p:nvPr userDrawn="1">
            <p:custDataLst>
              <p:tags r:id="rId6"/>
            </p:custDataLst>
          </p:nvPr>
        </p:nvSpPr>
        <p:spPr>
          <a:xfrm>
            <a:off x="318" y="1562100"/>
            <a:ext cx="12191365" cy="3238500"/>
          </a:xfrm>
          <a:prstGeom prst="rect">
            <a:avLst/>
          </a:prstGeom>
          <a:gradFill>
            <a:gsLst>
              <a:gs pos="0">
                <a:schemeClr val="accent1">
                  <a:lumMod val="75000"/>
                  <a:alpha val="100000"/>
                </a:schemeClr>
              </a:gs>
              <a:gs pos="100000">
                <a:schemeClr val="accent1">
                  <a:lumMod val="50000"/>
                </a:schemeClr>
              </a:gs>
            </a:gsLst>
            <a:lin ang="10800000" scaled="0"/>
          </a:gradFill>
          <a:ln w="25400">
            <a:noFill/>
          </a:ln>
          <a:effectLst>
            <a:outerShdw blurRad="254000" dist="50800" dir="5399997" algn="ctr" rotWithShape="0">
              <a:schemeClr val="accent1">
                <a:alpha val="3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cs typeface="Arial" panose="020B0604020202020204" pitchFamily="34" charset="0"/>
            </a:endParaRPr>
          </a:p>
        </p:txBody>
      </p:sp>
      <p:sp>
        <p:nvSpPr>
          <p:cNvPr id="7" name="Freeform 10"/>
          <p:cNvSpPr/>
          <p:nvPr userDrawn="1">
            <p:custDataLst>
              <p:tags r:id="rId7"/>
            </p:custDataLst>
          </p:nvPr>
        </p:nvSpPr>
        <p:spPr bwMode="auto">
          <a:xfrm>
            <a:off x="625287" y="2461446"/>
            <a:ext cx="10941426" cy="1439808"/>
          </a:xfrm>
          <a:custGeom>
            <a:avLst/>
            <a:gdLst>
              <a:gd name="T0" fmla="*/ 12960 w 23822"/>
              <a:gd name="T1" fmla="*/ 1770 h 3115"/>
              <a:gd name="T2" fmla="*/ 3135 w 23822"/>
              <a:gd name="T3" fmla="*/ 682 h 3115"/>
              <a:gd name="T4" fmla="*/ 4187 w 23822"/>
              <a:gd name="T5" fmla="*/ 2207 h 3115"/>
              <a:gd name="T6" fmla="*/ 3518 w 23822"/>
              <a:gd name="T7" fmla="*/ 682 h 3115"/>
              <a:gd name="T8" fmla="*/ 18941 w 23822"/>
              <a:gd name="T9" fmla="*/ 873 h 3115"/>
              <a:gd name="T10" fmla="*/ 19478 w 23822"/>
              <a:gd name="T11" fmla="*/ 2487 h 3115"/>
              <a:gd name="T12" fmla="*/ 20012 w 23822"/>
              <a:gd name="T13" fmla="*/ 873 h 3115"/>
              <a:gd name="T14" fmla="*/ 21929 w 23822"/>
              <a:gd name="T15" fmla="*/ 53 h 3115"/>
              <a:gd name="T16" fmla="*/ 23152 w 23822"/>
              <a:gd name="T17" fmla="*/ 53 h 3115"/>
              <a:gd name="T18" fmla="*/ 23240 w 23822"/>
              <a:gd name="T19" fmla="*/ 3061 h 3115"/>
              <a:gd name="T20" fmla="*/ 21983 w 23822"/>
              <a:gd name="T21" fmla="*/ 3061 h 3115"/>
              <a:gd name="T22" fmla="*/ 16972 w 23822"/>
              <a:gd name="T23" fmla="*/ 53 h 3115"/>
              <a:gd name="T24" fmla="*/ 16972 w 23822"/>
              <a:gd name="T25" fmla="*/ 3061 h 3115"/>
              <a:gd name="T26" fmla="*/ 16616 w 23822"/>
              <a:gd name="T27" fmla="*/ 53 h 3115"/>
              <a:gd name="T28" fmla="*/ 15777 w 23822"/>
              <a:gd name="T29" fmla="*/ 3061 h 3115"/>
              <a:gd name="T30" fmla="*/ 14263 w 23822"/>
              <a:gd name="T31" fmla="*/ 682 h 3115"/>
              <a:gd name="T32" fmla="*/ 12994 w 23822"/>
              <a:gd name="T33" fmla="*/ 53 h 3115"/>
              <a:gd name="T34" fmla="*/ 13182 w 23822"/>
              <a:gd name="T35" fmla="*/ 2398 h 3115"/>
              <a:gd name="T36" fmla="*/ 11178 w 23822"/>
              <a:gd name="T37" fmla="*/ 3061 h 3115"/>
              <a:gd name="T38" fmla="*/ 6207 w 23822"/>
              <a:gd name="T39" fmla="*/ 53 h 3115"/>
              <a:gd name="T40" fmla="*/ 6763 w 23822"/>
              <a:gd name="T41" fmla="*/ 2487 h 3115"/>
              <a:gd name="T42" fmla="*/ 7318 w 23822"/>
              <a:gd name="T43" fmla="*/ 53 h 3115"/>
              <a:gd name="T44" fmla="*/ 7839 w 23822"/>
              <a:gd name="T45" fmla="*/ 2533 h 3115"/>
              <a:gd name="T46" fmla="*/ 6111 w 23822"/>
              <a:gd name="T47" fmla="*/ 2966 h 3115"/>
              <a:gd name="T48" fmla="*/ 5536 w 23822"/>
              <a:gd name="T49" fmla="*/ 53 h 3115"/>
              <a:gd name="T50" fmla="*/ 4396 w 23822"/>
              <a:gd name="T51" fmla="*/ 231 h 3115"/>
              <a:gd name="T52" fmla="*/ 4925 w 23822"/>
              <a:gd name="T53" fmla="*/ 2368 h 3115"/>
              <a:gd name="T54" fmla="*/ 2464 w 23822"/>
              <a:gd name="T55" fmla="*/ 3061 h 3115"/>
              <a:gd name="T56" fmla="*/ 2024 w 23822"/>
              <a:gd name="T57" fmla="*/ 53 h 3115"/>
              <a:gd name="T58" fmla="*/ 671 w 23822"/>
              <a:gd name="T59" fmla="*/ 1230 h 3115"/>
              <a:gd name="T60" fmla="*/ 671 w 23822"/>
              <a:gd name="T61" fmla="*/ 1839 h 3115"/>
              <a:gd name="T62" fmla="*/ 2070 w 23822"/>
              <a:gd name="T63" fmla="*/ 3061 h 3115"/>
              <a:gd name="T64" fmla="*/ 19478 w 23822"/>
              <a:gd name="T65" fmla="*/ 0 h 3115"/>
              <a:gd name="T66" fmla="*/ 20892 w 23822"/>
              <a:gd name="T67" fmla="*/ 1559 h 3115"/>
              <a:gd name="T68" fmla="*/ 19478 w 23822"/>
              <a:gd name="T69" fmla="*/ 3115 h 3115"/>
              <a:gd name="T70" fmla="*/ 18060 w 23822"/>
              <a:gd name="T71" fmla="*/ 1559 h 3115"/>
              <a:gd name="T72" fmla="*/ 19478 w 23822"/>
              <a:gd name="T73" fmla="*/ 0 h 3115"/>
              <a:gd name="T74" fmla="*/ 11010 w 23822"/>
              <a:gd name="T75" fmla="*/ 743 h 3115"/>
              <a:gd name="T76" fmla="*/ 9841 w 23822"/>
              <a:gd name="T77" fmla="*/ 628 h 3115"/>
              <a:gd name="T78" fmla="*/ 9102 w 23822"/>
              <a:gd name="T79" fmla="*/ 1544 h 3115"/>
              <a:gd name="T80" fmla="*/ 9841 w 23822"/>
              <a:gd name="T81" fmla="*/ 2487 h 3115"/>
              <a:gd name="T82" fmla="*/ 11018 w 23822"/>
              <a:gd name="T83" fmla="*/ 2372 h 3115"/>
              <a:gd name="T84" fmla="*/ 9102 w 23822"/>
              <a:gd name="T85" fmla="*/ 2920 h 3115"/>
              <a:gd name="T86" fmla="*/ 8596 w 23822"/>
              <a:gd name="T87" fmla="*/ 733 h 3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22" h="3115">
                <a:moveTo>
                  <a:pt x="12642" y="935"/>
                </a:moveTo>
                <a:lnTo>
                  <a:pt x="12347" y="1770"/>
                </a:lnTo>
                <a:lnTo>
                  <a:pt x="12960" y="1770"/>
                </a:lnTo>
                <a:lnTo>
                  <a:pt x="12665" y="935"/>
                </a:lnTo>
                <a:lnTo>
                  <a:pt x="12642" y="935"/>
                </a:lnTo>
                <a:close/>
                <a:moveTo>
                  <a:pt x="3135" y="682"/>
                </a:moveTo>
                <a:lnTo>
                  <a:pt x="3135" y="2433"/>
                </a:lnTo>
                <a:lnTo>
                  <a:pt x="3488" y="2433"/>
                </a:lnTo>
                <a:cubicBezTo>
                  <a:pt x="3792" y="2433"/>
                  <a:pt x="4025" y="2358"/>
                  <a:pt x="4187" y="2207"/>
                </a:cubicBezTo>
                <a:cubicBezTo>
                  <a:pt x="4349" y="2056"/>
                  <a:pt x="4430" y="1840"/>
                  <a:pt x="4430" y="1559"/>
                </a:cubicBezTo>
                <a:cubicBezTo>
                  <a:pt x="4430" y="1276"/>
                  <a:pt x="4352" y="1059"/>
                  <a:pt x="4195" y="908"/>
                </a:cubicBezTo>
                <a:cubicBezTo>
                  <a:pt x="4037" y="757"/>
                  <a:pt x="3812" y="682"/>
                  <a:pt x="3518" y="682"/>
                </a:cubicBezTo>
                <a:lnTo>
                  <a:pt x="3135" y="682"/>
                </a:lnTo>
                <a:close/>
                <a:moveTo>
                  <a:pt x="19478" y="628"/>
                </a:moveTo>
                <a:cubicBezTo>
                  <a:pt x="19251" y="628"/>
                  <a:pt x="19072" y="710"/>
                  <a:pt x="18941" y="873"/>
                </a:cubicBezTo>
                <a:cubicBezTo>
                  <a:pt x="18811" y="1037"/>
                  <a:pt x="18746" y="1265"/>
                  <a:pt x="18746" y="1559"/>
                </a:cubicBezTo>
                <a:cubicBezTo>
                  <a:pt x="18746" y="1853"/>
                  <a:pt x="18811" y="2081"/>
                  <a:pt x="18941" y="2243"/>
                </a:cubicBezTo>
                <a:cubicBezTo>
                  <a:pt x="19072" y="2405"/>
                  <a:pt x="19251" y="2487"/>
                  <a:pt x="19478" y="2487"/>
                </a:cubicBezTo>
                <a:cubicBezTo>
                  <a:pt x="19703" y="2487"/>
                  <a:pt x="19880" y="2405"/>
                  <a:pt x="20011" y="2243"/>
                </a:cubicBezTo>
                <a:cubicBezTo>
                  <a:pt x="20141" y="2081"/>
                  <a:pt x="20206" y="1853"/>
                  <a:pt x="20206" y="1559"/>
                </a:cubicBezTo>
                <a:cubicBezTo>
                  <a:pt x="20206" y="1265"/>
                  <a:pt x="20141" y="1037"/>
                  <a:pt x="20012" y="873"/>
                </a:cubicBezTo>
                <a:cubicBezTo>
                  <a:pt x="19883" y="710"/>
                  <a:pt x="19705" y="628"/>
                  <a:pt x="19478" y="628"/>
                </a:cubicBezTo>
                <a:close/>
                <a:moveTo>
                  <a:pt x="21312" y="53"/>
                </a:moveTo>
                <a:lnTo>
                  <a:pt x="21929" y="53"/>
                </a:lnTo>
                <a:lnTo>
                  <a:pt x="23129" y="1827"/>
                </a:lnTo>
                <a:lnTo>
                  <a:pt x="23152" y="1827"/>
                </a:lnTo>
                <a:lnTo>
                  <a:pt x="23152" y="53"/>
                </a:lnTo>
                <a:lnTo>
                  <a:pt x="23822" y="53"/>
                </a:lnTo>
                <a:lnTo>
                  <a:pt x="23822" y="3061"/>
                </a:lnTo>
                <a:lnTo>
                  <a:pt x="23240" y="3061"/>
                </a:lnTo>
                <a:lnTo>
                  <a:pt x="22006" y="1287"/>
                </a:lnTo>
                <a:lnTo>
                  <a:pt x="21983" y="1287"/>
                </a:lnTo>
                <a:lnTo>
                  <a:pt x="21983" y="3061"/>
                </a:lnTo>
                <a:lnTo>
                  <a:pt x="21312" y="3061"/>
                </a:lnTo>
                <a:lnTo>
                  <a:pt x="21312" y="53"/>
                </a:lnTo>
                <a:close/>
                <a:moveTo>
                  <a:pt x="16972" y="53"/>
                </a:moveTo>
                <a:lnTo>
                  <a:pt x="17643" y="53"/>
                </a:lnTo>
                <a:lnTo>
                  <a:pt x="17643" y="3061"/>
                </a:lnTo>
                <a:lnTo>
                  <a:pt x="16972" y="3061"/>
                </a:lnTo>
                <a:lnTo>
                  <a:pt x="16972" y="53"/>
                </a:lnTo>
                <a:close/>
                <a:moveTo>
                  <a:pt x="14263" y="53"/>
                </a:moveTo>
                <a:lnTo>
                  <a:pt x="16616" y="53"/>
                </a:lnTo>
                <a:lnTo>
                  <a:pt x="16616" y="682"/>
                </a:lnTo>
                <a:lnTo>
                  <a:pt x="15777" y="682"/>
                </a:lnTo>
                <a:lnTo>
                  <a:pt x="15777" y="3061"/>
                </a:lnTo>
                <a:lnTo>
                  <a:pt x="15106" y="3061"/>
                </a:lnTo>
                <a:lnTo>
                  <a:pt x="15106" y="682"/>
                </a:lnTo>
                <a:lnTo>
                  <a:pt x="14263" y="682"/>
                </a:lnTo>
                <a:lnTo>
                  <a:pt x="14263" y="53"/>
                </a:lnTo>
                <a:close/>
                <a:moveTo>
                  <a:pt x="12308" y="53"/>
                </a:moveTo>
                <a:lnTo>
                  <a:pt x="12994" y="53"/>
                </a:lnTo>
                <a:lnTo>
                  <a:pt x="14129" y="3061"/>
                </a:lnTo>
                <a:lnTo>
                  <a:pt x="13416" y="3061"/>
                </a:lnTo>
                <a:lnTo>
                  <a:pt x="13182" y="2398"/>
                </a:lnTo>
                <a:lnTo>
                  <a:pt x="12121" y="2398"/>
                </a:lnTo>
                <a:lnTo>
                  <a:pt x="11887" y="3061"/>
                </a:lnTo>
                <a:lnTo>
                  <a:pt x="11178" y="3061"/>
                </a:lnTo>
                <a:lnTo>
                  <a:pt x="12308" y="53"/>
                </a:lnTo>
                <a:close/>
                <a:moveTo>
                  <a:pt x="5536" y="53"/>
                </a:moveTo>
                <a:lnTo>
                  <a:pt x="6207" y="53"/>
                </a:lnTo>
                <a:lnTo>
                  <a:pt x="6207" y="1824"/>
                </a:lnTo>
                <a:cubicBezTo>
                  <a:pt x="6207" y="2028"/>
                  <a:pt x="6257" y="2190"/>
                  <a:pt x="6356" y="2308"/>
                </a:cubicBezTo>
                <a:cubicBezTo>
                  <a:pt x="6456" y="2427"/>
                  <a:pt x="6591" y="2487"/>
                  <a:pt x="6763" y="2487"/>
                </a:cubicBezTo>
                <a:cubicBezTo>
                  <a:pt x="6934" y="2487"/>
                  <a:pt x="7069" y="2428"/>
                  <a:pt x="7169" y="2312"/>
                </a:cubicBezTo>
                <a:cubicBezTo>
                  <a:pt x="7268" y="2196"/>
                  <a:pt x="7318" y="2038"/>
                  <a:pt x="7318" y="1839"/>
                </a:cubicBezTo>
                <a:lnTo>
                  <a:pt x="7318" y="53"/>
                </a:lnTo>
                <a:lnTo>
                  <a:pt x="7989" y="53"/>
                </a:lnTo>
                <a:lnTo>
                  <a:pt x="7989" y="1866"/>
                </a:lnTo>
                <a:cubicBezTo>
                  <a:pt x="7989" y="2121"/>
                  <a:pt x="7939" y="2344"/>
                  <a:pt x="7839" y="2533"/>
                </a:cubicBezTo>
                <a:cubicBezTo>
                  <a:pt x="7740" y="2722"/>
                  <a:pt x="7597" y="2866"/>
                  <a:pt x="7412" y="2966"/>
                </a:cubicBezTo>
                <a:cubicBezTo>
                  <a:pt x="7227" y="3065"/>
                  <a:pt x="7010" y="3115"/>
                  <a:pt x="6763" y="3115"/>
                </a:cubicBezTo>
                <a:cubicBezTo>
                  <a:pt x="6512" y="3115"/>
                  <a:pt x="6295" y="3065"/>
                  <a:pt x="6111" y="2966"/>
                </a:cubicBezTo>
                <a:cubicBezTo>
                  <a:pt x="5927" y="2866"/>
                  <a:pt x="5785" y="2722"/>
                  <a:pt x="5686" y="2534"/>
                </a:cubicBezTo>
                <a:cubicBezTo>
                  <a:pt x="5586" y="2347"/>
                  <a:pt x="5536" y="2124"/>
                  <a:pt x="5536" y="1866"/>
                </a:cubicBezTo>
                <a:lnTo>
                  <a:pt x="5536" y="53"/>
                </a:lnTo>
                <a:close/>
                <a:moveTo>
                  <a:pt x="2464" y="53"/>
                </a:moveTo>
                <a:lnTo>
                  <a:pt x="3549" y="53"/>
                </a:lnTo>
                <a:cubicBezTo>
                  <a:pt x="3878" y="53"/>
                  <a:pt x="4161" y="113"/>
                  <a:pt x="4396" y="231"/>
                </a:cubicBezTo>
                <a:cubicBezTo>
                  <a:pt x="4631" y="350"/>
                  <a:pt x="4810" y="523"/>
                  <a:pt x="4932" y="749"/>
                </a:cubicBezTo>
                <a:cubicBezTo>
                  <a:pt x="5055" y="975"/>
                  <a:pt x="5116" y="1245"/>
                  <a:pt x="5116" y="1559"/>
                </a:cubicBezTo>
                <a:cubicBezTo>
                  <a:pt x="5116" y="1873"/>
                  <a:pt x="5052" y="2143"/>
                  <a:pt x="4925" y="2368"/>
                </a:cubicBezTo>
                <a:cubicBezTo>
                  <a:pt x="4797" y="2593"/>
                  <a:pt x="4611" y="2764"/>
                  <a:pt x="4367" y="2883"/>
                </a:cubicBezTo>
                <a:cubicBezTo>
                  <a:pt x="4123" y="3002"/>
                  <a:pt x="3829" y="3061"/>
                  <a:pt x="3484" y="3061"/>
                </a:cubicBezTo>
                <a:lnTo>
                  <a:pt x="2464" y="3061"/>
                </a:lnTo>
                <a:lnTo>
                  <a:pt x="2464" y="53"/>
                </a:lnTo>
                <a:close/>
                <a:moveTo>
                  <a:pt x="0" y="53"/>
                </a:moveTo>
                <a:lnTo>
                  <a:pt x="2024" y="53"/>
                </a:lnTo>
                <a:lnTo>
                  <a:pt x="2024" y="663"/>
                </a:lnTo>
                <a:lnTo>
                  <a:pt x="671" y="663"/>
                </a:lnTo>
                <a:lnTo>
                  <a:pt x="671" y="1230"/>
                </a:lnTo>
                <a:lnTo>
                  <a:pt x="1951" y="1230"/>
                </a:lnTo>
                <a:lnTo>
                  <a:pt x="1951" y="1839"/>
                </a:lnTo>
                <a:lnTo>
                  <a:pt x="671" y="1839"/>
                </a:lnTo>
                <a:lnTo>
                  <a:pt x="671" y="2452"/>
                </a:lnTo>
                <a:lnTo>
                  <a:pt x="2070" y="2452"/>
                </a:lnTo>
                <a:lnTo>
                  <a:pt x="2070" y="3061"/>
                </a:lnTo>
                <a:lnTo>
                  <a:pt x="0" y="3061"/>
                </a:lnTo>
                <a:lnTo>
                  <a:pt x="0" y="53"/>
                </a:lnTo>
                <a:close/>
                <a:moveTo>
                  <a:pt x="19478" y="0"/>
                </a:moveTo>
                <a:cubicBezTo>
                  <a:pt x="19767" y="0"/>
                  <a:pt x="20017" y="62"/>
                  <a:pt x="20229" y="185"/>
                </a:cubicBezTo>
                <a:cubicBezTo>
                  <a:pt x="20441" y="309"/>
                  <a:pt x="20605" y="488"/>
                  <a:pt x="20719" y="722"/>
                </a:cubicBezTo>
                <a:cubicBezTo>
                  <a:pt x="20834" y="956"/>
                  <a:pt x="20892" y="1235"/>
                  <a:pt x="20892" y="1559"/>
                </a:cubicBezTo>
                <a:cubicBezTo>
                  <a:pt x="20892" y="1881"/>
                  <a:pt x="20834" y="2159"/>
                  <a:pt x="20719" y="2393"/>
                </a:cubicBezTo>
                <a:cubicBezTo>
                  <a:pt x="20605" y="2626"/>
                  <a:pt x="20441" y="2805"/>
                  <a:pt x="20229" y="2929"/>
                </a:cubicBezTo>
                <a:cubicBezTo>
                  <a:pt x="20017" y="3053"/>
                  <a:pt x="19767" y="3115"/>
                  <a:pt x="19478" y="3115"/>
                </a:cubicBezTo>
                <a:cubicBezTo>
                  <a:pt x="19187" y="3115"/>
                  <a:pt x="18935" y="3053"/>
                  <a:pt x="18723" y="2929"/>
                </a:cubicBezTo>
                <a:cubicBezTo>
                  <a:pt x="18511" y="2805"/>
                  <a:pt x="18347" y="2626"/>
                  <a:pt x="18233" y="2393"/>
                </a:cubicBezTo>
                <a:cubicBezTo>
                  <a:pt x="18118" y="2159"/>
                  <a:pt x="18060" y="1881"/>
                  <a:pt x="18060" y="1559"/>
                </a:cubicBezTo>
                <a:cubicBezTo>
                  <a:pt x="18060" y="1235"/>
                  <a:pt x="18118" y="956"/>
                  <a:pt x="18233" y="722"/>
                </a:cubicBezTo>
                <a:cubicBezTo>
                  <a:pt x="18347" y="488"/>
                  <a:pt x="18511" y="309"/>
                  <a:pt x="18723" y="185"/>
                </a:cubicBezTo>
                <a:cubicBezTo>
                  <a:pt x="18935" y="62"/>
                  <a:pt x="19187" y="0"/>
                  <a:pt x="19478" y="0"/>
                </a:cubicBezTo>
                <a:close/>
                <a:moveTo>
                  <a:pt x="9880" y="0"/>
                </a:moveTo>
                <a:cubicBezTo>
                  <a:pt x="10145" y="0"/>
                  <a:pt x="10373" y="65"/>
                  <a:pt x="10562" y="197"/>
                </a:cubicBezTo>
                <a:cubicBezTo>
                  <a:pt x="10751" y="329"/>
                  <a:pt x="10900" y="511"/>
                  <a:pt x="11010" y="743"/>
                </a:cubicBezTo>
                <a:lnTo>
                  <a:pt x="10416" y="1007"/>
                </a:lnTo>
                <a:cubicBezTo>
                  <a:pt x="10363" y="882"/>
                  <a:pt x="10285" y="788"/>
                  <a:pt x="10184" y="724"/>
                </a:cubicBezTo>
                <a:cubicBezTo>
                  <a:pt x="10083" y="660"/>
                  <a:pt x="9969" y="628"/>
                  <a:pt x="9841" y="628"/>
                </a:cubicBezTo>
                <a:cubicBezTo>
                  <a:pt x="9696" y="628"/>
                  <a:pt x="9567" y="666"/>
                  <a:pt x="9456" y="741"/>
                </a:cubicBezTo>
                <a:cubicBezTo>
                  <a:pt x="9345" y="816"/>
                  <a:pt x="9258" y="923"/>
                  <a:pt x="9196" y="1061"/>
                </a:cubicBezTo>
                <a:cubicBezTo>
                  <a:pt x="9133" y="1199"/>
                  <a:pt x="9102" y="1360"/>
                  <a:pt x="9102" y="1544"/>
                </a:cubicBezTo>
                <a:cubicBezTo>
                  <a:pt x="9102" y="1733"/>
                  <a:pt x="9133" y="1898"/>
                  <a:pt x="9196" y="2040"/>
                </a:cubicBezTo>
                <a:cubicBezTo>
                  <a:pt x="9258" y="2182"/>
                  <a:pt x="9345" y="2292"/>
                  <a:pt x="9456" y="2370"/>
                </a:cubicBezTo>
                <a:cubicBezTo>
                  <a:pt x="9567" y="2448"/>
                  <a:pt x="9696" y="2487"/>
                  <a:pt x="9841" y="2487"/>
                </a:cubicBezTo>
                <a:cubicBezTo>
                  <a:pt x="9964" y="2487"/>
                  <a:pt x="10075" y="2454"/>
                  <a:pt x="10173" y="2389"/>
                </a:cubicBezTo>
                <a:cubicBezTo>
                  <a:pt x="10271" y="2324"/>
                  <a:pt x="10355" y="2230"/>
                  <a:pt x="10424" y="2107"/>
                </a:cubicBezTo>
                <a:lnTo>
                  <a:pt x="11018" y="2372"/>
                </a:lnTo>
                <a:cubicBezTo>
                  <a:pt x="10905" y="2609"/>
                  <a:pt x="10748" y="2792"/>
                  <a:pt x="10545" y="2922"/>
                </a:cubicBezTo>
                <a:cubicBezTo>
                  <a:pt x="10341" y="3051"/>
                  <a:pt x="10108" y="3115"/>
                  <a:pt x="9845" y="3115"/>
                </a:cubicBezTo>
                <a:cubicBezTo>
                  <a:pt x="9567" y="3115"/>
                  <a:pt x="9319" y="3050"/>
                  <a:pt x="9102" y="2920"/>
                </a:cubicBezTo>
                <a:cubicBezTo>
                  <a:pt x="8885" y="2789"/>
                  <a:pt x="8715" y="2605"/>
                  <a:pt x="8594" y="2366"/>
                </a:cubicBezTo>
                <a:cubicBezTo>
                  <a:pt x="8473" y="2127"/>
                  <a:pt x="8412" y="1853"/>
                  <a:pt x="8412" y="1544"/>
                </a:cubicBezTo>
                <a:cubicBezTo>
                  <a:pt x="8412" y="1237"/>
                  <a:pt x="8473" y="967"/>
                  <a:pt x="8596" y="733"/>
                </a:cubicBezTo>
                <a:cubicBezTo>
                  <a:pt x="8719" y="500"/>
                  <a:pt x="8891" y="319"/>
                  <a:pt x="9113" y="191"/>
                </a:cubicBezTo>
                <a:cubicBezTo>
                  <a:pt x="9336" y="63"/>
                  <a:pt x="9591" y="0"/>
                  <a:pt x="9880" y="0"/>
                </a:cubicBezTo>
                <a:close/>
              </a:path>
            </a:pathLst>
          </a:custGeom>
          <a:noFill/>
          <a:ln w="19050" cap="flat">
            <a:gradFill>
              <a:gsLst>
                <a:gs pos="0">
                  <a:srgbClr val="FFFFFF">
                    <a:alpha val="11765"/>
                  </a:srgbClr>
                </a:gs>
                <a:gs pos="100000">
                  <a:srgbClr val="FFFFFF">
                    <a:alpha val="0"/>
                  </a:srgbClr>
                </a:gs>
              </a:gsLst>
              <a:lin ang="5400000" scaled="1"/>
            </a:gradFill>
            <a:prstDash val="solid"/>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lt"/>
                <a:cs typeface="+mn-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cs typeface="Arial" panose="020B0604020202020204" pitchFamily="34" charset="0"/>
            </a:endParaRPr>
          </a:p>
        </p:txBody>
      </p:sp>
      <p:pic>
        <p:nvPicPr>
          <p:cNvPr id="15" name="图片 14" descr="C:/Users/ADMIN/AppData/Local/Temp/fig2wpp/@png2x-2574&amp;2537.png"/>
          <p:cNvPicPr>
            <a:picLocks noChangeAspect="1"/>
          </p:cNvPicPr>
          <p:nvPr userDrawn="1">
            <p:custDataLst>
              <p:tags r:id="rId8"/>
            </p:custDataLst>
          </p:nvPr>
        </p:nvPicPr>
        <p:blipFill>
          <a:blip r:embed="rId9" r:link="rId5"/>
          <a:srcRect b="11680"/>
          <a:stretch>
            <a:fillRect/>
          </a:stretch>
        </p:blipFill>
        <p:spPr>
          <a:xfrm>
            <a:off x="4352925" y="673100"/>
            <a:ext cx="3486150" cy="1574800"/>
          </a:xfrm>
          <a:prstGeom prst="rect">
            <a:avLst/>
          </a:prstGeom>
          <a:effectLst>
            <a:outerShdw blurRad="279400" dist="50800" dir="2640000" algn="t" rotWithShape="0">
              <a:schemeClr val="accent1">
                <a:lumMod val="50000"/>
                <a:alpha val="56000"/>
              </a:scheme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hf sldNum="0" hdr="0" ftr="0" dt="0"/>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Espace réservé de la date 3"/>
          <p:cNvSpPr>
            <a:spLocks noGrp="1"/>
          </p:cNvSpPr>
          <p:nvPr>
            <p:ph type="dt" sz="half" idx="10"/>
          </p:nvPr>
        </p:nvSpPr>
        <p:spPr/>
        <p:txBody>
          <a:bodyPr/>
          <a:p>
            <a:r>
              <a:rPr lang="en-US"/>
              <a:t>Date Area</a:t>
            </a:r>
            <a:endParaRPr lang="en-US"/>
          </a:p>
        </p:txBody>
      </p:sp>
      <p:sp>
        <p:nvSpPr>
          <p:cNvPr id="5" name="Espace réservé du pied de page 4"/>
          <p:cNvSpPr>
            <a:spLocks noGrp="1"/>
          </p:cNvSpPr>
          <p:nvPr>
            <p:ph type="ftr" sz="quarter" idx="11"/>
          </p:nvPr>
        </p:nvSpPr>
        <p:spPr/>
        <p:txBody>
          <a:bodyPr/>
          <a:p>
            <a:endParaRPr lang="en-US"/>
          </a:p>
        </p:txBody>
      </p:sp>
      <p:sp>
        <p:nvSpPr>
          <p:cNvPr id="6" name="Espace réservé du numéro de diapositive 5"/>
          <p:cNvSpPr>
            <a:spLocks noGrp="1"/>
          </p:cNvSpPr>
          <p:nvPr>
            <p:ph type="sldNum" sz="quarter" idx="12"/>
          </p:nvPr>
        </p:nvSpPr>
        <p:spPr/>
        <p:txBody>
          <a:bodyPr/>
          <a:p>
            <a:fld id="{BE5F26B5-172A-4DC2-B0B7-181CFC56B87C}" type="slidenum">
              <a:rPr lang="en-US" smtClean="0"/>
            </a:fld>
            <a:endParaRPr lang="en-US"/>
          </a:p>
        </p:txBody>
      </p:sp>
    </p:spTree>
  </p:cSld>
  <p:clrMapOvr>
    <a:masterClrMapping/>
  </p:clrMapOvr>
  <p:hf sldNum="0" hdr="0" ftr="0" dt="0"/>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endParaRPr lang="en-US" smtClean="0"/>
          </a:p>
        </p:txBody>
      </p:sp>
      <p:sp>
        <p:nvSpPr>
          <p:cNvPr id="4" name="Espace réservé de la date 3"/>
          <p:cNvSpPr>
            <a:spLocks noGrp="1"/>
          </p:cNvSpPr>
          <p:nvPr>
            <p:ph type="dt" sz="half" idx="10"/>
          </p:nvPr>
        </p:nvSpPr>
        <p:spPr/>
        <p:txBody>
          <a:bodyPr/>
          <a:p>
            <a:r>
              <a:rPr lang="en-US"/>
              <a:t>Date Area</a:t>
            </a:r>
            <a:endParaRPr lang="en-US"/>
          </a:p>
        </p:txBody>
      </p:sp>
      <p:sp>
        <p:nvSpPr>
          <p:cNvPr id="5" name="Espace réservé du pied de page 4"/>
          <p:cNvSpPr>
            <a:spLocks noGrp="1"/>
          </p:cNvSpPr>
          <p:nvPr>
            <p:ph type="ftr" sz="quarter" idx="11"/>
          </p:nvPr>
        </p:nvSpPr>
        <p:spPr/>
        <p:txBody>
          <a:bodyPr/>
          <a:p>
            <a:endParaRPr lang="en-US"/>
          </a:p>
        </p:txBody>
      </p:sp>
      <p:sp>
        <p:nvSpPr>
          <p:cNvPr id="6" name="Espace réservé du numéro de diapositive 5"/>
          <p:cNvSpPr>
            <a:spLocks noGrp="1"/>
          </p:cNvSpPr>
          <p:nvPr>
            <p:ph type="sldNum" sz="quarter" idx="12"/>
          </p:nvPr>
        </p:nvSpPr>
        <p:spPr/>
        <p:txBody>
          <a:bodyPr/>
          <a:p>
            <a:fld id="{BE5F26B5-172A-4DC2-B0B7-181CFC56B87C}" type="slidenum">
              <a:rPr lang="en-US" smtClean="0"/>
            </a:fld>
            <a:endParaRPr lang="en-US"/>
          </a:p>
        </p:txBody>
      </p:sp>
      <p:pic>
        <p:nvPicPr>
          <p:cNvPr id="9" name="图片 8" descr="C:/Users/ADMIN/AppData/Local/Temp/fig2wpp/@png2x_bg-2558&amp;1227.png"/>
          <p:cNvPicPr>
            <a:picLocks noChangeAspect="1"/>
          </p:cNvPicPr>
          <p:nvPr userDrawn="1">
            <p:custDataLst>
              <p:tags r:id="rId2"/>
            </p:custDataLst>
          </p:nvPr>
        </p:nvPicPr>
        <p:blipFill>
          <a:blip r:embed="rId3" r:link="rId4"/>
          <a:stretch>
            <a:fillRect/>
          </a:stretch>
        </p:blipFill>
        <p:spPr>
          <a:xfrm>
            <a:off x="0" y="0"/>
            <a:ext cx="12192000" cy="6858000"/>
          </a:xfrm>
          <a:prstGeom prst="rect">
            <a:avLst/>
          </a:prstGeom>
        </p:spPr>
      </p:pic>
      <p:sp>
        <p:nvSpPr>
          <p:cNvPr id="10" name="矩形 9"/>
          <p:cNvSpPr/>
          <p:nvPr userDrawn="1">
            <p:custDataLst>
              <p:tags r:id="rId5"/>
            </p:custDataLst>
          </p:nvPr>
        </p:nvSpPr>
        <p:spPr>
          <a:xfrm>
            <a:off x="0" y="2540"/>
            <a:ext cx="2819400" cy="6852920"/>
          </a:xfrm>
          <a:prstGeom prst="rect">
            <a:avLst/>
          </a:prstGeom>
          <a:gradFill>
            <a:gsLst>
              <a:gs pos="0">
                <a:schemeClr val="accent1">
                  <a:lumMod val="75000"/>
                  <a:alpha val="100000"/>
                </a:schemeClr>
              </a:gs>
              <a:gs pos="100000">
                <a:schemeClr val="accent1">
                  <a:lumMod val="50000"/>
                  <a:alpha val="100000"/>
                </a:schemeClr>
              </a:gs>
            </a:gsLst>
            <a:lin ang="5400000" scaled="0"/>
          </a:gradFill>
          <a:ln w="25400">
            <a:noFill/>
          </a:ln>
          <a:effectLst>
            <a:outerShdw blurRad="254000" dist="50800" dir="5399997" algn="ctr" rotWithShape="0">
              <a:schemeClr val="accent1">
                <a:alpha val="3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dirty="0">
              <a:cs typeface="Arial" panose="020B0604020202020204" pitchFamily="34" charset="0"/>
            </a:endParaRPr>
          </a:p>
        </p:txBody>
      </p:sp>
      <p:sp>
        <p:nvSpPr>
          <p:cNvPr id="7" name="Freeform 19"/>
          <p:cNvSpPr/>
          <p:nvPr userDrawn="1">
            <p:custDataLst>
              <p:tags r:id="rId6"/>
            </p:custDataLst>
          </p:nvPr>
        </p:nvSpPr>
        <p:spPr bwMode="auto">
          <a:xfrm>
            <a:off x="894252" y="777558"/>
            <a:ext cx="1030896" cy="5302884"/>
          </a:xfrm>
          <a:custGeom>
            <a:avLst/>
            <a:gdLst>
              <a:gd name="T0" fmla="*/ 1873 w 4338"/>
              <a:gd name="T1" fmla="*/ 5116 h 22329"/>
              <a:gd name="T2" fmla="*/ 3036 w 4338"/>
              <a:gd name="T3" fmla="*/ 5559 h 22329"/>
              <a:gd name="T4" fmla="*/ 3415 w 4338"/>
              <a:gd name="T5" fmla="*/ 8926 h 22329"/>
              <a:gd name="T6" fmla="*/ 2369 w 4338"/>
              <a:gd name="T7" fmla="*/ 9353 h 22329"/>
              <a:gd name="T8" fmla="*/ 3285 w 4338"/>
              <a:gd name="T9" fmla="*/ 9996 h 22329"/>
              <a:gd name="T10" fmla="*/ 3415 w 4338"/>
              <a:gd name="T11" fmla="*/ 8926 h 22329"/>
              <a:gd name="T12" fmla="*/ 2225 w 4338"/>
              <a:gd name="T13" fmla="*/ 934 h 22329"/>
              <a:gd name="T14" fmla="*/ 2380 w 4338"/>
              <a:gd name="T15" fmla="*/ 2047 h 22329"/>
              <a:gd name="T16" fmla="*/ 3261 w 4338"/>
              <a:gd name="T17" fmla="*/ 2047 h 22329"/>
              <a:gd name="T18" fmla="*/ 3415 w 4338"/>
              <a:gd name="T19" fmla="*/ 934 h 22329"/>
              <a:gd name="T20" fmla="*/ 3135 w 4338"/>
              <a:gd name="T21" fmla="*/ 17937 h 22329"/>
              <a:gd name="T22" fmla="*/ 1201 w 4338"/>
              <a:gd name="T23" fmla="*/ 17937 h 22329"/>
              <a:gd name="T24" fmla="*/ 1201 w 4338"/>
              <a:gd name="T25" fmla="*/ 18863 h 22329"/>
              <a:gd name="T26" fmla="*/ 3135 w 4338"/>
              <a:gd name="T27" fmla="*/ 18863 h 22329"/>
              <a:gd name="T28" fmla="*/ 4264 w 4338"/>
              <a:gd name="T29" fmla="*/ 21545 h 22329"/>
              <a:gd name="T30" fmla="*/ 75 w 4338"/>
              <a:gd name="T31" fmla="*/ 22329 h 22329"/>
              <a:gd name="T32" fmla="*/ 3218 w 4338"/>
              <a:gd name="T33" fmla="*/ 21395 h 22329"/>
              <a:gd name="T34" fmla="*/ 3703 w 4338"/>
              <a:gd name="T35" fmla="*/ 20456 h 22329"/>
              <a:gd name="T36" fmla="*/ 4264 w 4338"/>
              <a:gd name="T37" fmla="*/ 11576 h 22329"/>
              <a:gd name="T38" fmla="*/ 3389 w 4338"/>
              <a:gd name="T39" fmla="*/ 14853 h 22329"/>
              <a:gd name="T40" fmla="*/ 75 w 4338"/>
              <a:gd name="T41" fmla="*/ 13684 h 22329"/>
              <a:gd name="T42" fmla="*/ 3389 w 4338"/>
              <a:gd name="T43" fmla="*/ 12750 h 22329"/>
              <a:gd name="T44" fmla="*/ 4264 w 4338"/>
              <a:gd name="T45" fmla="*/ 11576 h 22329"/>
              <a:gd name="T46" fmla="*/ 4264 w 4338"/>
              <a:gd name="T47" fmla="*/ 9486 h 22329"/>
              <a:gd name="T48" fmla="*/ 2892 w 4338"/>
              <a:gd name="T49" fmla="*/ 11173 h 22329"/>
              <a:gd name="T50" fmla="*/ 1686 w 4338"/>
              <a:gd name="T51" fmla="*/ 10442 h 22329"/>
              <a:gd name="T52" fmla="*/ 75 w 4338"/>
              <a:gd name="T53" fmla="*/ 10292 h 22329"/>
              <a:gd name="T54" fmla="*/ 1516 w 4338"/>
              <a:gd name="T55" fmla="*/ 8926 h 22329"/>
              <a:gd name="T56" fmla="*/ 75 w 4338"/>
              <a:gd name="T57" fmla="*/ 7992 h 22329"/>
              <a:gd name="T58" fmla="*/ 4264 w 4338"/>
              <a:gd name="T59" fmla="*/ 5062 h 22329"/>
              <a:gd name="T60" fmla="*/ 75 w 4338"/>
              <a:gd name="T61" fmla="*/ 7597 h 22329"/>
              <a:gd name="T62" fmla="*/ 998 w 4338"/>
              <a:gd name="T63" fmla="*/ 6279 h 22329"/>
              <a:gd name="T64" fmla="*/ 75 w 4338"/>
              <a:gd name="T65" fmla="*/ 4475 h 22329"/>
              <a:gd name="T66" fmla="*/ 4264 w 4338"/>
              <a:gd name="T67" fmla="*/ 5062 h 22329"/>
              <a:gd name="T68" fmla="*/ 4264 w 4338"/>
              <a:gd name="T69" fmla="*/ 1553 h 22329"/>
              <a:gd name="T70" fmla="*/ 3591 w 4338"/>
              <a:gd name="T71" fmla="*/ 3026 h 22329"/>
              <a:gd name="T72" fmla="*/ 1758 w 4338"/>
              <a:gd name="T73" fmla="*/ 2794 h 22329"/>
              <a:gd name="T74" fmla="*/ 1377 w 4338"/>
              <a:gd name="T75" fmla="*/ 934 h 22329"/>
              <a:gd name="T76" fmla="*/ 75 w 4338"/>
              <a:gd name="T77" fmla="*/ 0 h 22329"/>
              <a:gd name="T78" fmla="*/ 4338 w 4338"/>
              <a:gd name="T79" fmla="*/ 18398 h 22329"/>
              <a:gd name="T80" fmla="*/ 2167 w 4338"/>
              <a:gd name="T81" fmla="*/ 19978 h 22329"/>
              <a:gd name="T82" fmla="*/ 0 w 4338"/>
              <a:gd name="T83" fmla="*/ 18398 h 22329"/>
              <a:gd name="T84" fmla="*/ 2167 w 4338"/>
              <a:gd name="T85" fmla="*/ 16819 h 22329"/>
              <a:gd name="T86" fmla="*/ 4338 w 4338"/>
              <a:gd name="T87" fmla="*/ 18398 h 22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338" h="22329">
                <a:moveTo>
                  <a:pt x="3036" y="5527"/>
                </a:moveTo>
                <a:lnTo>
                  <a:pt x="1873" y="5116"/>
                </a:lnTo>
                <a:lnTo>
                  <a:pt x="1873" y="5969"/>
                </a:lnTo>
                <a:lnTo>
                  <a:pt x="3036" y="5559"/>
                </a:lnTo>
                <a:lnTo>
                  <a:pt x="3036" y="5527"/>
                </a:lnTo>
                <a:close/>
                <a:moveTo>
                  <a:pt x="3415" y="8926"/>
                </a:moveTo>
                <a:lnTo>
                  <a:pt x="2369" y="8926"/>
                </a:lnTo>
                <a:lnTo>
                  <a:pt x="2369" y="9353"/>
                </a:lnTo>
                <a:cubicBezTo>
                  <a:pt x="2369" y="9929"/>
                  <a:pt x="2544" y="10217"/>
                  <a:pt x="2892" y="10217"/>
                </a:cubicBezTo>
                <a:cubicBezTo>
                  <a:pt x="3067" y="10217"/>
                  <a:pt x="3197" y="10144"/>
                  <a:pt x="3285" y="9996"/>
                </a:cubicBezTo>
                <a:cubicBezTo>
                  <a:pt x="3372" y="9848"/>
                  <a:pt x="3415" y="9634"/>
                  <a:pt x="3415" y="9353"/>
                </a:cubicBezTo>
                <a:lnTo>
                  <a:pt x="3415" y="8926"/>
                </a:lnTo>
                <a:close/>
                <a:moveTo>
                  <a:pt x="3415" y="934"/>
                </a:moveTo>
                <a:lnTo>
                  <a:pt x="2225" y="934"/>
                </a:lnTo>
                <a:lnTo>
                  <a:pt x="2225" y="1414"/>
                </a:lnTo>
                <a:cubicBezTo>
                  <a:pt x="2225" y="1685"/>
                  <a:pt x="2277" y="1895"/>
                  <a:pt x="2380" y="2047"/>
                </a:cubicBezTo>
                <a:cubicBezTo>
                  <a:pt x="2483" y="2198"/>
                  <a:pt x="2629" y="2273"/>
                  <a:pt x="2818" y="2273"/>
                </a:cubicBezTo>
                <a:cubicBezTo>
                  <a:pt x="3010" y="2273"/>
                  <a:pt x="3157" y="2198"/>
                  <a:pt x="3261" y="2047"/>
                </a:cubicBezTo>
                <a:cubicBezTo>
                  <a:pt x="3364" y="1895"/>
                  <a:pt x="3415" y="1685"/>
                  <a:pt x="3415" y="1414"/>
                </a:cubicBezTo>
                <a:lnTo>
                  <a:pt x="3415" y="934"/>
                </a:lnTo>
                <a:close/>
                <a:moveTo>
                  <a:pt x="3463" y="18398"/>
                </a:moveTo>
                <a:cubicBezTo>
                  <a:pt x="3463" y="18199"/>
                  <a:pt x="3354" y="18045"/>
                  <a:pt x="3135" y="17937"/>
                </a:cubicBezTo>
                <a:cubicBezTo>
                  <a:pt x="2916" y="17828"/>
                  <a:pt x="2594" y="17774"/>
                  <a:pt x="2167" y="17774"/>
                </a:cubicBezTo>
                <a:cubicBezTo>
                  <a:pt x="1740" y="17774"/>
                  <a:pt x="1418" y="17828"/>
                  <a:pt x="1201" y="17937"/>
                </a:cubicBezTo>
                <a:cubicBezTo>
                  <a:pt x="984" y="18045"/>
                  <a:pt x="875" y="18199"/>
                  <a:pt x="875" y="18398"/>
                </a:cubicBezTo>
                <a:cubicBezTo>
                  <a:pt x="875" y="18601"/>
                  <a:pt x="984" y="18756"/>
                  <a:pt x="1201" y="18863"/>
                </a:cubicBezTo>
                <a:cubicBezTo>
                  <a:pt x="1418" y="18969"/>
                  <a:pt x="1740" y="19023"/>
                  <a:pt x="2167" y="19023"/>
                </a:cubicBezTo>
                <a:cubicBezTo>
                  <a:pt x="2594" y="19023"/>
                  <a:pt x="2916" y="18969"/>
                  <a:pt x="3135" y="18863"/>
                </a:cubicBezTo>
                <a:cubicBezTo>
                  <a:pt x="3354" y="18756"/>
                  <a:pt x="3463" y="18601"/>
                  <a:pt x="3463" y="18398"/>
                </a:cubicBezTo>
                <a:close/>
                <a:moveTo>
                  <a:pt x="4264" y="21545"/>
                </a:moveTo>
                <a:lnTo>
                  <a:pt x="4264" y="22329"/>
                </a:lnTo>
                <a:lnTo>
                  <a:pt x="75" y="22329"/>
                </a:lnTo>
                <a:lnTo>
                  <a:pt x="75" y="21395"/>
                </a:lnTo>
                <a:lnTo>
                  <a:pt x="3218" y="21395"/>
                </a:lnTo>
                <a:lnTo>
                  <a:pt x="2732" y="20456"/>
                </a:lnTo>
                <a:lnTo>
                  <a:pt x="3703" y="20456"/>
                </a:lnTo>
                <a:lnTo>
                  <a:pt x="4264" y="21545"/>
                </a:lnTo>
                <a:close/>
                <a:moveTo>
                  <a:pt x="4264" y="11576"/>
                </a:moveTo>
                <a:lnTo>
                  <a:pt x="4264" y="14853"/>
                </a:lnTo>
                <a:lnTo>
                  <a:pt x="3389" y="14853"/>
                </a:lnTo>
                <a:lnTo>
                  <a:pt x="3389" y="13684"/>
                </a:lnTo>
                <a:lnTo>
                  <a:pt x="75" y="13684"/>
                </a:lnTo>
                <a:lnTo>
                  <a:pt x="75" y="12750"/>
                </a:lnTo>
                <a:lnTo>
                  <a:pt x="3389" y="12750"/>
                </a:lnTo>
                <a:lnTo>
                  <a:pt x="3389" y="11576"/>
                </a:lnTo>
                <a:lnTo>
                  <a:pt x="4264" y="11576"/>
                </a:lnTo>
                <a:close/>
                <a:moveTo>
                  <a:pt x="4264" y="7992"/>
                </a:moveTo>
                <a:lnTo>
                  <a:pt x="4264" y="9486"/>
                </a:lnTo>
                <a:cubicBezTo>
                  <a:pt x="4264" y="10020"/>
                  <a:pt x="4143" y="10434"/>
                  <a:pt x="3901" y="10730"/>
                </a:cubicBezTo>
                <a:cubicBezTo>
                  <a:pt x="3659" y="11025"/>
                  <a:pt x="3323" y="11173"/>
                  <a:pt x="2892" y="11173"/>
                </a:cubicBezTo>
                <a:cubicBezTo>
                  <a:pt x="2608" y="11173"/>
                  <a:pt x="2363" y="11109"/>
                  <a:pt x="2159" y="10983"/>
                </a:cubicBezTo>
                <a:cubicBezTo>
                  <a:pt x="1954" y="10857"/>
                  <a:pt x="1797" y="10676"/>
                  <a:pt x="1686" y="10442"/>
                </a:cubicBezTo>
                <a:lnTo>
                  <a:pt x="75" y="11386"/>
                </a:lnTo>
                <a:lnTo>
                  <a:pt x="75" y="10292"/>
                </a:lnTo>
                <a:lnTo>
                  <a:pt x="1516" y="9524"/>
                </a:lnTo>
                <a:lnTo>
                  <a:pt x="1516" y="8926"/>
                </a:lnTo>
                <a:lnTo>
                  <a:pt x="75" y="8926"/>
                </a:lnTo>
                <a:lnTo>
                  <a:pt x="75" y="7992"/>
                </a:lnTo>
                <a:lnTo>
                  <a:pt x="4264" y="7992"/>
                </a:lnTo>
                <a:close/>
                <a:moveTo>
                  <a:pt x="4264" y="5062"/>
                </a:moveTo>
                <a:lnTo>
                  <a:pt x="4264" y="6017"/>
                </a:lnTo>
                <a:lnTo>
                  <a:pt x="75" y="7597"/>
                </a:lnTo>
                <a:lnTo>
                  <a:pt x="75" y="6604"/>
                </a:lnTo>
                <a:lnTo>
                  <a:pt x="998" y="6279"/>
                </a:lnTo>
                <a:lnTo>
                  <a:pt x="998" y="4801"/>
                </a:lnTo>
                <a:lnTo>
                  <a:pt x="75" y="4475"/>
                </a:lnTo>
                <a:lnTo>
                  <a:pt x="75" y="3488"/>
                </a:lnTo>
                <a:lnTo>
                  <a:pt x="4264" y="5062"/>
                </a:lnTo>
                <a:close/>
                <a:moveTo>
                  <a:pt x="4264" y="0"/>
                </a:moveTo>
                <a:lnTo>
                  <a:pt x="4264" y="1553"/>
                </a:lnTo>
                <a:cubicBezTo>
                  <a:pt x="4264" y="1898"/>
                  <a:pt x="4206" y="2196"/>
                  <a:pt x="4090" y="2447"/>
                </a:cubicBezTo>
                <a:cubicBezTo>
                  <a:pt x="3975" y="2698"/>
                  <a:pt x="3808" y="2891"/>
                  <a:pt x="3591" y="3026"/>
                </a:cubicBezTo>
                <a:cubicBezTo>
                  <a:pt x="3374" y="3161"/>
                  <a:pt x="3116" y="3229"/>
                  <a:pt x="2818" y="3229"/>
                </a:cubicBezTo>
                <a:cubicBezTo>
                  <a:pt x="2366" y="3229"/>
                  <a:pt x="2013" y="3084"/>
                  <a:pt x="1758" y="2794"/>
                </a:cubicBezTo>
                <a:cubicBezTo>
                  <a:pt x="1504" y="2504"/>
                  <a:pt x="1377" y="2108"/>
                  <a:pt x="1377" y="1606"/>
                </a:cubicBezTo>
                <a:lnTo>
                  <a:pt x="1377" y="934"/>
                </a:lnTo>
                <a:lnTo>
                  <a:pt x="75" y="934"/>
                </a:lnTo>
                <a:lnTo>
                  <a:pt x="75" y="0"/>
                </a:lnTo>
                <a:lnTo>
                  <a:pt x="4264" y="0"/>
                </a:lnTo>
                <a:close/>
                <a:moveTo>
                  <a:pt x="4338" y="18398"/>
                </a:moveTo>
                <a:cubicBezTo>
                  <a:pt x="4338" y="18907"/>
                  <a:pt x="4154" y="19297"/>
                  <a:pt x="3786" y="19570"/>
                </a:cubicBezTo>
                <a:cubicBezTo>
                  <a:pt x="3418" y="19842"/>
                  <a:pt x="2878" y="19978"/>
                  <a:pt x="2167" y="19978"/>
                </a:cubicBezTo>
                <a:cubicBezTo>
                  <a:pt x="1455" y="19978"/>
                  <a:pt x="916" y="19843"/>
                  <a:pt x="550" y="19572"/>
                </a:cubicBezTo>
                <a:cubicBezTo>
                  <a:pt x="183" y="19302"/>
                  <a:pt x="0" y="18911"/>
                  <a:pt x="0" y="18398"/>
                </a:cubicBezTo>
                <a:cubicBezTo>
                  <a:pt x="0" y="17890"/>
                  <a:pt x="184" y="17499"/>
                  <a:pt x="552" y="17227"/>
                </a:cubicBezTo>
                <a:cubicBezTo>
                  <a:pt x="921" y="16955"/>
                  <a:pt x="1459" y="16819"/>
                  <a:pt x="2167" y="16819"/>
                </a:cubicBezTo>
                <a:cubicBezTo>
                  <a:pt x="2878" y="16819"/>
                  <a:pt x="3418" y="16955"/>
                  <a:pt x="3786" y="17227"/>
                </a:cubicBezTo>
                <a:cubicBezTo>
                  <a:pt x="4154" y="17499"/>
                  <a:pt x="4338" y="17890"/>
                  <a:pt x="4338" y="18398"/>
                </a:cubicBezTo>
                <a:close/>
              </a:path>
            </a:pathLst>
          </a:custGeom>
          <a:noFill/>
          <a:ln w="19050" cap="flat">
            <a:gradFill>
              <a:gsLst>
                <a:gs pos="0">
                  <a:srgbClr val="FFFFFF">
                    <a:alpha val="11765"/>
                  </a:srgbClr>
                </a:gs>
                <a:gs pos="100000">
                  <a:srgbClr val="FFFFFF">
                    <a:alpha val="0"/>
                  </a:srgbClr>
                </a:gs>
              </a:gsLst>
              <a:lin ang="5400000" scaled="1"/>
            </a:gradFill>
            <a:prstDash val="solid"/>
            <a:round/>
          </a:ln>
        </p:spPr>
        <p:txBody>
          <a:bodyPr vert="horz" wrap="square" lIns="91440" tIns="45720" rIns="91440" bIns="45720" numCol="1" anchor="t" anchorCtr="0" compatLnSpc="1"/>
          <a:lstStyle/>
          <a:p>
            <a:pPr lvl="0"/>
            <a:endParaRPr lang="en-US">
              <a:cs typeface="Arial" panose="020B0604020202020204" pitchFamily="34" charset="0"/>
            </a:endParaRPr>
          </a:p>
        </p:txBody>
      </p:sp>
    </p:spTree>
  </p:cSld>
  <p:clrMapOvr>
    <a:masterClrMapping/>
  </p:clrMapOvr>
  <p:hf sldNum="0" hdr="0" ftr="0" dt="0"/>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97600" y="1600200"/>
            <a:ext cx="5384800"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Espace réservé de la date 4"/>
          <p:cNvSpPr>
            <a:spLocks noGrp="1"/>
          </p:cNvSpPr>
          <p:nvPr>
            <p:ph type="dt" sz="half" idx="10"/>
          </p:nvPr>
        </p:nvSpPr>
        <p:spPr/>
        <p:txBody>
          <a:bodyPr/>
          <a:p>
            <a:r>
              <a:rPr lang="en-US"/>
              <a:t>Date Area</a:t>
            </a:r>
            <a:endParaRPr lang="en-US"/>
          </a:p>
        </p:txBody>
      </p:sp>
      <p:sp>
        <p:nvSpPr>
          <p:cNvPr id="6" name="Espace réservé du pied de page 5"/>
          <p:cNvSpPr>
            <a:spLocks noGrp="1"/>
          </p:cNvSpPr>
          <p:nvPr>
            <p:ph type="ftr" sz="quarter" idx="11"/>
          </p:nvPr>
        </p:nvSpPr>
        <p:spPr/>
        <p:txBody>
          <a:bodyPr/>
          <a:p>
            <a:endParaRPr lang="en-US"/>
          </a:p>
        </p:txBody>
      </p:sp>
      <p:sp>
        <p:nvSpPr>
          <p:cNvPr id="7" name="Espace réservé du numéro de diapositive 6"/>
          <p:cNvSpPr>
            <a:spLocks noGrp="1"/>
          </p:cNvSpPr>
          <p:nvPr>
            <p:ph type="sldNum" sz="quarter" idx="12"/>
          </p:nvPr>
        </p:nvSpPr>
        <p:spPr/>
        <p:txBody>
          <a:bodyPr/>
          <a:p>
            <a:fld id="{BE5F26B5-172A-4DC2-B0B7-181CFC56B87C}" type="slidenum">
              <a:rPr lang="en-US" smtClean="0"/>
            </a:fld>
            <a:endParaRPr lang="en-US"/>
          </a:p>
        </p:txBody>
      </p:sp>
    </p:spTree>
  </p:cSld>
  <p:clrMapOvr>
    <a:masterClrMapping/>
  </p:clrMapOvr>
  <p:hf sldNum="0" hdr="0" ftr="0" dt="0"/>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7"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40317" y="2505075"/>
            <a:ext cx="5158316"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Espace réservé de la date 6"/>
          <p:cNvSpPr>
            <a:spLocks noGrp="1"/>
          </p:cNvSpPr>
          <p:nvPr>
            <p:ph type="dt" sz="half" idx="10"/>
          </p:nvPr>
        </p:nvSpPr>
        <p:spPr/>
        <p:txBody>
          <a:bodyPr/>
          <a:p>
            <a:r>
              <a:rPr lang="en-US"/>
              <a:t>Date Area</a:t>
            </a:r>
            <a:endParaRPr lang="en-US"/>
          </a:p>
        </p:txBody>
      </p:sp>
      <p:sp>
        <p:nvSpPr>
          <p:cNvPr id="8" name="Espace réservé du pied de page 7"/>
          <p:cNvSpPr>
            <a:spLocks noGrp="1"/>
          </p:cNvSpPr>
          <p:nvPr>
            <p:ph type="ftr" sz="quarter" idx="11"/>
          </p:nvPr>
        </p:nvSpPr>
        <p:spPr/>
        <p:txBody>
          <a:bodyPr/>
          <a:p>
            <a:endParaRPr lang="en-US"/>
          </a:p>
        </p:txBody>
      </p:sp>
      <p:sp>
        <p:nvSpPr>
          <p:cNvPr id="9" name="Espace réservé du numéro de diapositive 8"/>
          <p:cNvSpPr>
            <a:spLocks noGrp="1"/>
          </p:cNvSpPr>
          <p:nvPr>
            <p:ph type="sldNum" sz="quarter" idx="12"/>
          </p:nvPr>
        </p:nvSpPr>
        <p:spPr/>
        <p:txBody>
          <a:bodyPr/>
          <a:p>
            <a:fld id="{BE5F26B5-172A-4DC2-B0B7-181CFC56B87C}" type="slidenum">
              <a:rPr lang="en-US" smtClean="0"/>
            </a:fld>
            <a:endParaRPr lang="en-US"/>
          </a:p>
        </p:txBody>
      </p:sp>
    </p:spTree>
  </p:cSld>
  <p:clrMapOvr>
    <a:masterClrMapping/>
  </p:clrMapOvr>
  <p:hf sldNum="0" hdr="0" ftr="0" dt="0"/>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Espace réservé de la date 2"/>
          <p:cNvSpPr>
            <a:spLocks noGrp="1"/>
          </p:cNvSpPr>
          <p:nvPr>
            <p:ph type="dt" sz="half" idx="10"/>
          </p:nvPr>
        </p:nvSpPr>
        <p:spPr/>
        <p:txBody>
          <a:bodyPr/>
          <a:p>
            <a:r>
              <a:rPr lang="en-US"/>
              <a:t>Date Area</a:t>
            </a:r>
            <a:endParaRPr lang="en-US"/>
          </a:p>
        </p:txBody>
      </p:sp>
      <p:sp>
        <p:nvSpPr>
          <p:cNvPr id="4" name="Espace réservé du pied de page 3"/>
          <p:cNvSpPr>
            <a:spLocks noGrp="1"/>
          </p:cNvSpPr>
          <p:nvPr>
            <p:ph type="ftr" sz="quarter" idx="11"/>
          </p:nvPr>
        </p:nvSpPr>
        <p:spPr/>
        <p:txBody>
          <a:bodyPr/>
          <a:p>
            <a:endParaRPr lang="en-US"/>
          </a:p>
        </p:txBody>
      </p:sp>
      <p:sp>
        <p:nvSpPr>
          <p:cNvPr id="5" name="Espace réservé du numéro de diapositive 4"/>
          <p:cNvSpPr>
            <a:spLocks noGrp="1"/>
          </p:cNvSpPr>
          <p:nvPr>
            <p:ph type="sldNum" sz="quarter" idx="12"/>
          </p:nvPr>
        </p:nvSpPr>
        <p:spPr/>
        <p:txBody>
          <a:bodyPr/>
          <a:p>
            <a:fld id="{BE5F26B5-172A-4DC2-B0B7-181CFC56B87C}" type="slidenum">
              <a:rPr lang="en-US" smtClean="0"/>
            </a:fld>
            <a:endParaRPr lang="en-US"/>
          </a:p>
        </p:txBody>
      </p:sp>
    </p:spTree>
  </p:cSld>
  <p:clrMapOvr>
    <a:masterClrMapping/>
  </p:clrMapOvr>
  <p:hf sldNum="0" hdr="0" ftr="0" dt="0"/>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p>
            <a:r>
              <a:rPr lang="en-US"/>
              <a:t>Date Area</a:t>
            </a:r>
            <a:endParaRPr lang="en-US"/>
          </a:p>
        </p:txBody>
      </p:sp>
      <p:sp>
        <p:nvSpPr>
          <p:cNvPr id="3" name="Espace réservé du pied de page 2"/>
          <p:cNvSpPr>
            <a:spLocks noGrp="1"/>
          </p:cNvSpPr>
          <p:nvPr>
            <p:ph type="ftr" sz="quarter" idx="11"/>
          </p:nvPr>
        </p:nvSpPr>
        <p:spPr/>
        <p:txBody>
          <a:bodyPr/>
          <a:p>
            <a:endParaRPr lang="en-US" dirty="0"/>
          </a:p>
        </p:txBody>
      </p:sp>
      <p:sp>
        <p:nvSpPr>
          <p:cNvPr id="4" name="Espace réservé du numéro de diapositive 3"/>
          <p:cNvSpPr>
            <a:spLocks noGrp="1"/>
          </p:cNvSpPr>
          <p:nvPr>
            <p:ph type="sldNum" sz="quarter" idx="12"/>
          </p:nvPr>
        </p:nvSpPr>
        <p:spPr/>
        <p:txBody>
          <a:bodyPr/>
          <a:p>
            <a:fld id="{BE5F26B5-172A-4DC2-B0B7-181CFC56B87C}" type="slidenum">
              <a:rPr lang="en-US" smtClean="0"/>
            </a:fld>
            <a:endParaRPr lang="en-US"/>
          </a:p>
        </p:txBody>
      </p:sp>
    </p:spTree>
  </p:cSld>
  <p:clrMapOvr>
    <a:masterClrMapping/>
  </p:clrMapOvr>
  <p:hf sldNum="0" hdr="0" ftr="0" dt="0"/>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Espace réservé de la date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Espace réservé du pied de page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7" name="Espace réservé du numéro de diapositive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93831447-C893-4FB7-A405-85B25DF4EE90}"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Espace réservé de la date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Espace réservé du pied de page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7" name="Espace réservé du numéro de diapositive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93831447-C893-4FB7-A405-85B25DF4EE90}"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Espace réservé de la date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Espace réservé du pied de page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Espace réservé du numéro de diapositive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93831447-C893-4FB7-A405-85B25DF4EE90}"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2"/>
            </p:custDataLst>
          </p:nvPr>
        </p:nvSpPr>
        <p:spPr>
          <a:xfrm>
            <a:off x="612000" y="6314400"/>
            <a:ext cx="2700000" cy="316800"/>
          </a:xfrm>
        </p:spPr>
        <p:txBody>
          <a:bodyPr/>
          <a:lstStyle/>
          <a:p>
            <a:r>
              <a:rPr lang="en-US"/>
              <a:t>Date Area</a:t>
            </a:r>
            <a:endParaRPr lang="en-US"/>
          </a:p>
        </p:txBody>
      </p:sp>
      <p:sp>
        <p:nvSpPr>
          <p:cNvPr id="5" name="页脚占位符 4"/>
          <p:cNvSpPr>
            <a:spLocks noGrp="1"/>
          </p:cNvSpPr>
          <p:nvPr>
            <p:ph type="ftr" sz="quarter" idx="11"/>
            <p:custDataLst>
              <p:tags r:id="rId3"/>
            </p:custDataLst>
          </p:nvPr>
        </p:nvSpPr>
        <p:spPr>
          <a:xfrm>
            <a:off x="4116000" y="6314400"/>
            <a:ext cx="3960000" cy="316800"/>
          </a:xfrm>
        </p:spPr>
        <p:txBody>
          <a:bodyPr/>
          <a:lstStyle/>
          <a:p>
            <a:endParaRPr lang="en-US" dirty="0"/>
          </a:p>
        </p:txBody>
      </p:sp>
      <p:sp>
        <p:nvSpPr>
          <p:cNvPr id="6" name="灯片编号占位符 5"/>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en-US" smtClean="0"/>
            </a:fld>
            <a:endParaRPr lang="en-US" dirty="0"/>
          </a:p>
        </p:txBody>
      </p:sp>
      <p:sp>
        <p:nvSpPr>
          <p:cNvPr id="2" name="标题 1"/>
          <p:cNvSpPr>
            <a:spLocks noGrp="1"/>
          </p:cNvSpPr>
          <p:nvPr>
            <p:ph type="title" hasCustomPrompt="1"/>
            <p:custDataLst>
              <p:tags r:id="rId5"/>
            </p:custDataLst>
          </p:nvPr>
        </p:nvSpPr>
        <p:spPr/>
        <p:txBody>
          <a:bodyPr wrap="square" anchor="b" anchorCtr="0">
            <a:normAutofit/>
          </a:bodyPr>
          <a:lstStyle>
            <a:lvl1pPr algn="l">
              <a:defRPr u="none" strike="noStrike" kern="1200" cap="none" spc="0" normalizeH="0">
                <a:solidFill>
                  <a:srgbClr val="FFFFFF"/>
                </a:solidFill>
                <a:uFillTx/>
                <a:latin typeface="+mj-lt"/>
              </a:defRPr>
            </a:lvl1pPr>
          </a:lstStyle>
          <a:p>
            <a:r>
              <a:rPr lang="en-US" dirty="0">
                <a:latin typeface="+mj-lt"/>
              </a:rPr>
              <a:t>Click to add title</a:t>
            </a:r>
            <a:endParaRPr lang="en-US" dirty="0"/>
          </a:p>
        </p:txBody>
      </p:sp>
      <p:sp>
        <p:nvSpPr>
          <p:cNvPr id="3" name="内容占位符 2"/>
          <p:cNvSpPr>
            <a:spLocks noGrp="1"/>
          </p:cNvSpPr>
          <p:nvPr>
            <p:ph idx="1" hasCustomPrompt="1"/>
            <p:custDataLst>
              <p:tags r:id="rId6"/>
            </p:custDataLst>
          </p:nvPr>
        </p:nvSpPr>
        <p:spPr/>
        <p:txBody>
          <a:bodyPr wrap="square">
            <a:normAutofit/>
          </a:bodyPr>
          <a:lstStyle>
            <a:lvl1pPr>
              <a:defRPr u="none" strike="noStrike" kern="1200" cap="none" spc="0" normalizeH="0">
                <a:solidFill>
                  <a:srgbClr val="FFFFFF"/>
                </a:solidFill>
                <a:uFillTx/>
                <a:latin typeface="+mn-lt"/>
              </a:defRPr>
            </a:lvl1pPr>
          </a:lstStyle>
          <a:p>
            <a:pPr lvl="0"/>
            <a:r>
              <a:rPr lang="en-US" dirty="0">
                <a:latin typeface="+mn-lt"/>
              </a:rPr>
              <a:t>Click to add text</a:t>
            </a:r>
            <a:endParaRPr lang="en-US" dirty="0"/>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8"/>
            <a:ext cx="80264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Espace réservé de la date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Espace réservé du pied de page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Espace réservé du numéro de diapositive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93831447-C893-4FB7-A405-85B25DF4EE90}"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showMasterSp="0" userDrawn="1">
  <p:cSld name="Catalog Slide">
    <p:spTree>
      <p:nvGrpSpPr>
        <p:cNvPr id="1" name=""/>
        <p:cNvGrpSpPr/>
        <p:nvPr/>
      </p:nvGrpSpPr>
      <p:grpSpPr>
        <a:xfrm>
          <a:off x="0" y="0"/>
          <a:ext cx="0" cy="0"/>
          <a:chOff x="0" y="0"/>
          <a:chExt cx="0" cy="0"/>
        </a:xfrm>
      </p:grpSpPr>
      <p:sp>
        <p:nvSpPr>
          <p:cNvPr id="2" name="矩形 1"/>
          <p:cNvSpPr/>
          <p:nvPr userDrawn="1">
            <p:custDataLst>
              <p:tags r:id="rId2"/>
            </p:custDataLst>
          </p:nvPr>
        </p:nvSpPr>
        <p:spPr>
          <a:xfrm>
            <a:off x="0" y="0"/>
            <a:ext cx="12192635" cy="6850380"/>
          </a:xfrm>
          <a:prstGeom prst="rect">
            <a:avLst/>
          </a:prstGeom>
          <a:gradFill>
            <a:gsLst>
              <a:gs pos="0">
                <a:schemeClr val="accent5">
                  <a:lumMod val="17000"/>
                </a:schemeClr>
              </a:gs>
              <a:gs pos="100000">
                <a:schemeClr val="accent5">
                  <a:lumMod val="30000"/>
                </a:schemeClr>
              </a:gs>
            </a:gsLst>
            <a:lin ang="108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pic>
        <p:nvPicPr>
          <p:cNvPr id="13" name="图片 12"/>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p:cNvPicPr>
            <a:picLocks noChangeAspect="1"/>
          </p:cNvPicPr>
          <p:nvPr userDrawn="1">
            <p:custDataLst>
              <p:tags r:id="rId5"/>
            </p:custDataLst>
          </p:nvPr>
        </p:nvPicPr>
        <p:blipFill>
          <a:blip r:embed="rId4">
            <a:alphaModFix amt="85000"/>
            <a:duotone>
              <a:prstClr val="black"/>
              <a:schemeClr val="accent2">
                <a:tint val="45000"/>
                <a:satMod val="400000"/>
              </a:schemeClr>
            </a:duotone>
            <a:lum bright="24000" contrast="48000"/>
            <a:extLst>
              <a:ext uri="{28A0092B-C50C-407E-A947-70E740481C1C}">
                <a14:useLocalDpi xmlns:a14="http://schemas.microsoft.com/office/drawing/2010/main" val="0"/>
              </a:ext>
            </a:extLst>
          </a:blip>
          <a:srcRect t="84212" r="49154"/>
          <a:stretch>
            <a:fillRect/>
          </a:stretch>
        </p:blipFill>
        <p:spPr>
          <a:xfrm>
            <a:off x="0" y="5775287"/>
            <a:ext cx="6199186" cy="1082713"/>
          </a:xfrm>
          <a:custGeom>
            <a:avLst/>
            <a:gdLst>
              <a:gd name="connsiteX0" fmla="*/ 0 w 6199186"/>
              <a:gd name="connsiteY0" fmla="*/ 0 h 1082713"/>
              <a:gd name="connsiteX1" fmla="*/ 503521 w 6199186"/>
              <a:gd name="connsiteY1" fmla="*/ 90779 h 1082713"/>
              <a:gd name="connsiteX2" fmla="*/ 3936999 w 6199186"/>
              <a:gd name="connsiteY2" fmla="*/ 615992 h 1082713"/>
              <a:gd name="connsiteX3" fmla="*/ 6199186 w 6199186"/>
              <a:gd name="connsiteY3" fmla="*/ 1079542 h 1082713"/>
              <a:gd name="connsiteX4" fmla="*/ 0 w 6199186"/>
              <a:gd name="connsiteY4" fmla="*/ 1082713 h 1082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9186" h="1082713">
                <a:moveTo>
                  <a:pt x="0" y="0"/>
                </a:moveTo>
                <a:lnTo>
                  <a:pt x="503521" y="90779"/>
                </a:lnTo>
                <a:cubicBezTo>
                  <a:pt x="1761160" y="304055"/>
                  <a:pt x="3112221" y="449490"/>
                  <a:pt x="3936999" y="615992"/>
                </a:cubicBezTo>
                <a:cubicBezTo>
                  <a:pt x="4879603" y="806280"/>
                  <a:pt x="4996919" y="808080"/>
                  <a:pt x="6199186" y="1079542"/>
                </a:cubicBezTo>
                <a:lnTo>
                  <a:pt x="0" y="1082713"/>
                </a:lnTo>
                <a:close/>
              </a:path>
            </a:pathLst>
          </a:custGeom>
        </p:spPr>
      </p:pic>
      <p:sp>
        <p:nvSpPr>
          <p:cNvPr id="14" name="任意多边形: 形状 13"/>
          <p:cNvSpPr/>
          <p:nvPr userDrawn="1">
            <p:custDataLst>
              <p:tags r:id="rId6"/>
            </p:custDataLst>
          </p:nvPr>
        </p:nvSpPr>
        <p:spPr>
          <a:xfrm>
            <a:off x="5900529" y="4126619"/>
            <a:ext cx="6291471" cy="2731381"/>
          </a:xfrm>
          <a:custGeom>
            <a:avLst/>
            <a:gdLst>
              <a:gd name="connsiteX0" fmla="*/ 6291471 w 6291471"/>
              <a:gd name="connsiteY0" fmla="*/ 0 h 2731381"/>
              <a:gd name="connsiteX1" fmla="*/ 6291471 w 6291471"/>
              <a:gd name="connsiteY1" fmla="*/ 2388457 h 2731381"/>
              <a:gd name="connsiteX2" fmla="*/ 6286942 w 6291471"/>
              <a:gd name="connsiteY2" fmla="*/ 2730866 h 2731381"/>
              <a:gd name="connsiteX3" fmla="*/ 5811378 w 6291471"/>
              <a:gd name="connsiteY3" fmla="*/ 2731381 h 2731381"/>
              <a:gd name="connsiteX4" fmla="*/ 0 w 6291471"/>
              <a:gd name="connsiteY4" fmla="*/ 2731381 h 2731381"/>
              <a:gd name="connsiteX5" fmla="*/ 151181 w 6291471"/>
              <a:gd name="connsiteY5" fmla="*/ 2712983 h 2731381"/>
              <a:gd name="connsiteX6" fmla="*/ 4215845 w 6291471"/>
              <a:gd name="connsiteY6" fmla="*/ 1821244 h 2731381"/>
              <a:gd name="connsiteX7" fmla="*/ 6212503 w 6291471"/>
              <a:gd name="connsiteY7" fmla="*/ 121327 h 273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91471" h="2731381">
                <a:moveTo>
                  <a:pt x="6291471" y="0"/>
                </a:moveTo>
                <a:lnTo>
                  <a:pt x="6291471" y="2388457"/>
                </a:lnTo>
                <a:lnTo>
                  <a:pt x="6286942" y="2730866"/>
                </a:lnTo>
                <a:lnTo>
                  <a:pt x="5811378" y="2731381"/>
                </a:lnTo>
                <a:lnTo>
                  <a:pt x="0" y="2731381"/>
                </a:lnTo>
                <a:lnTo>
                  <a:pt x="151181" y="2712983"/>
                </a:lnTo>
                <a:cubicBezTo>
                  <a:pt x="1232825" y="2585185"/>
                  <a:pt x="3243424" y="2389758"/>
                  <a:pt x="4215845" y="1821244"/>
                </a:cubicBezTo>
                <a:cubicBezTo>
                  <a:pt x="5123438" y="1290631"/>
                  <a:pt x="5832278" y="649641"/>
                  <a:pt x="6212503" y="121327"/>
                </a:cubicBezTo>
                <a:close/>
              </a:path>
            </a:pathLst>
          </a:custGeom>
          <a:gradFill flip="none" rotWithShape="1">
            <a:gsLst>
              <a:gs pos="61000">
                <a:schemeClr val="accent2">
                  <a:alpha val="0"/>
                </a:schemeClr>
              </a:gs>
              <a:gs pos="100000">
                <a:schemeClr val="accent2">
                  <a:alpha val="59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标题"/>
          <p:cNvSpPr txBox="1">
            <a:spLocks noGrp="1"/>
          </p:cNvSpPr>
          <p:nvPr>
            <p:ph type="title" idx="1" hasCustomPrompt="1"/>
            <p:custDataLst>
              <p:tags r:id="rId7"/>
            </p:custDataLst>
          </p:nvPr>
        </p:nvSpPr>
        <p:spPr>
          <a:xfrm>
            <a:off x="2562225" y="1086485"/>
            <a:ext cx="7067550" cy="953135"/>
          </a:xfrm>
          <a:prstGeom prst="rect">
            <a:avLst/>
          </a:prstGeom>
          <a:noFill/>
        </p:spPr>
        <p:txBody>
          <a:bodyPr wrap="square" lIns="90170" tIns="46990" rIns="90170" bIns="0" rtlCol="0" anchor="ctr" anchorCtr="0">
            <a:normAutofit/>
          </a:bodyPr>
          <a:lstStyle>
            <a:lvl1pPr marL="0" marR="0" algn="ctr" defTabSz="914400" rtl="0" eaLnBrk="1" fontAlgn="auto" latinLnBrk="0" hangingPunct="1">
              <a:lnSpc>
                <a:spcPct val="100000"/>
              </a:lnSpc>
              <a:buClrTx/>
              <a:buSzTx/>
              <a:buFontTx/>
              <a:buNone/>
              <a:defRPr kumimoji="0" lang="en-US" sz="5600" b="1" i="0" u="none" strike="noStrike" kern="1200" cap="none" spc="0" normalizeH="0" baseline="0" noProof="1" dirty="0">
                <a:solidFill>
                  <a:srgbClr val="FFFFFF"/>
                </a:solidFill>
                <a:latin typeface="+mj-lt"/>
                <a:sym typeface="+mn-ea"/>
              </a:defRPr>
            </a:lvl1pPr>
          </a:lstStyle>
          <a:p>
            <a:pPr lvl="0" algn="ctr"/>
            <a:r>
              <a:rPr dirty="0" err="1">
                <a:latin typeface="+mj-lt"/>
                <a:sym typeface="+mn-ea"/>
              </a:rPr>
              <a:t>Click to add title</a:t>
            </a:r>
            <a:endParaRPr dirty="0" err="1">
              <a:sym typeface="+mn-ea"/>
            </a:endParaRPr>
          </a:p>
        </p:txBody>
      </p:sp>
      <p:sp>
        <p:nvSpPr>
          <p:cNvPr id="3" name="日期占位符 2"/>
          <p:cNvSpPr>
            <a:spLocks noGrp="1"/>
          </p:cNvSpPr>
          <p:nvPr>
            <p:ph type="dt" sz="half" idx="10"/>
            <p:custDataLst>
              <p:tags r:id="rId8"/>
            </p:custDataLst>
          </p:nvPr>
        </p:nvSpPr>
        <p:spPr>
          <a:xfrm>
            <a:off x="612000" y="6314400"/>
            <a:ext cx="2700000" cy="316800"/>
          </a:xfrm>
        </p:spPr>
        <p:txBody>
          <a:bodyPr/>
          <a:lstStyle/>
          <a:p>
            <a:r>
              <a:rPr lang="en-US"/>
              <a:t>Date Area</a:t>
            </a:r>
            <a:endParaRPr lang="en-US"/>
          </a:p>
        </p:txBody>
      </p:sp>
      <p:sp>
        <p:nvSpPr>
          <p:cNvPr id="4" name="页脚占位符 3"/>
          <p:cNvSpPr>
            <a:spLocks noGrp="1"/>
          </p:cNvSpPr>
          <p:nvPr>
            <p:ph type="ftr" sz="quarter" idx="11"/>
            <p:custDataLst>
              <p:tags r:id="rId9"/>
            </p:custDataLst>
          </p:nvPr>
        </p:nvSpPr>
        <p:spPr>
          <a:xfrm>
            <a:off x="4116000" y="6314400"/>
            <a:ext cx="3960000" cy="316800"/>
          </a:xfrm>
        </p:spPr>
        <p:txBody>
          <a:bodyPr/>
          <a:lstStyle/>
          <a:p>
            <a:endParaRPr lang="en-US" dirty="0"/>
          </a:p>
        </p:txBody>
      </p:sp>
      <p:sp>
        <p:nvSpPr>
          <p:cNvPr id="5" name="灯片编号占位符 4"/>
          <p:cNvSpPr>
            <a:spLocks noGrp="1"/>
          </p:cNvSpPr>
          <p:nvPr>
            <p:ph type="sldNum" sz="quarter" idx="12"/>
            <p:custDataLst>
              <p:tags r:id="rId10"/>
            </p:custDataLst>
          </p:nvPr>
        </p:nvSpPr>
        <p:spPr>
          <a:xfrm>
            <a:off x="8877600" y="6314400"/>
            <a:ext cx="2700000" cy="316800"/>
          </a:xfrm>
        </p:spPr>
        <p:txBody>
          <a:bodyPr/>
          <a:lstStyle/>
          <a:p>
            <a:fld id="{49AE70B2-8BF9-45C0-BB95-33D1B9D3A854}" type="slidenum">
              <a:rPr lang="en-US" smtClean="0"/>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sp>
        <p:nvSpPr>
          <p:cNvPr id="2" name="矩形 1"/>
          <p:cNvSpPr/>
          <p:nvPr userDrawn="1">
            <p:custDataLst>
              <p:tags r:id="rId2"/>
            </p:custDataLst>
          </p:nvPr>
        </p:nvSpPr>
        <p:spPr>
          <a:xfrm>
            <a:off x="0" y="0"/>
            <a:ext cx="12192635" cy="6850380"/>
          </a:xfrm>
          <a:prstGeom prst="rect">
            <a:avLst/>
          </a:prstGeom>
          <a:gradFill>
            <a:gsLst>
              <a:gs pos="0">
                <a:schemeClr val="accent5">
                  <a:lumMod val="17000"/>
                </a:schemeClr>
              </a:gs>
              <a:gs pos="100000">
                <a:schemeClr val="accent5">
                  <a:lumMod val="30000"/>
                </a:schemeClr>
              </a:gs>
            </a:gsLst>
            <a:lin ang="108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pic>
        <p:nvPicPr>
          <p:cNvPr id="19" name="图片 18"/>
          <p:cNvPicPr>
            <a:picLocks noChangeAspect="1"/>
          </p:cNvPicPr>
          <p:nvPr userDrawn="1">
            <p:custDataLst>
              <p:tags r:id="rId3"/>
            </p:custDataLst>
          </p:nvPr>
        </p:nvPicPr>
        <p:blipFill>
          <a:blip r:embed="rId4">
            <a:duotone>
              <a:prstClr val="black"/>
              <a:schemeClr val="accent4">
                <a:tint val="45000"/>
                <a:satMod val="400000"/>
              </a:schemeClr>
            </a:duotone>
            <a:lum bright="24000" contrast="48000"/>
            <a:extLst>
              <a:ext uri="{28A0092B-C50C-407E-A947-70E740481C1C}">
                <a14:useLocalDpi xmlns:a14="http://schemas.microsoft.com/office/drawing/2010/main" val="0"/>
              </a:ext>
            </a:extLst>
          </a:blip>
          <a:srcRect r="13188" b="981"/>
          <a:stretch>
            <a:fillRect/>
          </a:stretch>
        </p:blipFill>
        <p:spPr>
          <a:xfrm flipH="1">
            <a:off x="0" y="0"/>
            <a:ext cx="10740570" cy="6858000"/>
          </a:xfrm>
          <a:custGeom>
            <a:avLst/>
            <a:gdLst>
              <a:gd name="connsiteX0" fmla="*/ 10563225 w 10563225"/>
              <a:gd name="connsiteY0" fmla="*/ 0 h 6790690"/>
              <a:gd name="connsiteX1" fmla="*/ 0 w 10563225"/>
              <a:gd name="connsiteY1" fmla="*/ 0 h 6790690"/>
              <a:gd name="connsiteX2" fmla="*/ 0 w 10563225"/>
              <a:gd name="connsiteY2" fmla="*/ 6790690 h 6790690"/>
              <a:gd name="connsiteX3" fmla="*/ 10563225 w 10563225"/>
              <a:gd name="connsiteY3" fmla="*/ 6790690 h 6790690"/>
            </a:gdLst>
            <a:ahLst/>
            <a:cxnLst>
              <a:cxn ang="0">
                <a:pos x="connsiteX0" y="connsiteY0"/>
              </a:cxn>
              <a:cxn ang="0">
                <a:pos x="connsiteX1" y="connsiteY1"/>
              </a:cxn>
              <a:cxn ang="0">
                <a:pos x="connsiteX2" y="connsiteY2"/>
              </a:cxn>
              <a:cxn ang="0">
                <a:pos x="connsiteX3" y="connsiteY3"/>
              </a:cxn>
            </a:cxnLst>
            <a:rect l="l" t="t" r="r" b="b"/>
            <a:pathLst>
              <a:path w="10563225" h="6790690">
                <a:moveTo>
                  <a:pt x="10563225" y="0"/>
                </a:moveTo>
                <a:lnTo>
                  <a:pt x="0" y="0"/>
                </a:lnTo>
                <a:lnTo>
                  <a:pt x="0" y="6790690"/>
                </a:lnTo>
                <a:lnTo>
                  <a:pt x="10563225" y="6790690"/>
                </a:lnTo>
                <a:close/>
              </a:path>
            </a:pathLst>
          </a:custGeom>
        </p:spPr>
      </p:pic>
      <p:pic>
        <p:nvPicPr>
          <p:cNvPr id="20" name="图片 19"/>
          <p:cNvPicPr>
            <a:picLocks noChangeAspect="1"/>
          </p:cNvPicPr>
          <p:nvPr userDrawn="1">
            <p:custDataLst>
              <p:tags r:id="rId5"/>
            </p:custDataLst>
          </p:nvPr>
        </p:nvPicPr>
        <p:blipFill>
          <a:blip r:embed="rId6">
            <a:duotone>
              <a:prstClr val="black"/>
              <a:schemeClr val="accent1">
                <a:tint val="45000"/>
                <a:satMod val="400000"/>
              </a:schemeClr>
            </a:duotone>
            <a:lum contrast="66000"/>
            <a:extLst>
              <a:ext uri="{BEBA8EAE-BF5A-486C-A8C5-ECC9F3942E4B}">
                <a14:imgProps xmlns:a14="http://schemas.microsoft.com/office/drawing/2010/main">
                  <a14:imgLayer r:embed="rId7">
                    <a14:imgEffect>
                      <a14:brightnessContrast bright="55000"/>
                    </a14:imgEffect>
                    <a14:imgEffect>
                      <a14:colorTemperature colorTemp="6000"/>
                    </a14:imgEffect>
                    <a14:imgEffect>
                      <a14:saturation sat="400000"/>
                    </a14:imgEffect>
                  </a14:imgLayer>
                </a14:imgProps>
              </a:ext>
              <a:ext uri="{28A0092B-C50C-407E-A947-70E740481C1C}">
                <a14:useLocalDpi xmlns:a14="http://schemas.microsoft.com/office/drawing/2010/main" val="0"/>
              </a:ext>
            </a:extLst>
          </a:blip>
          <a:srcRect r="13386" b="981"/>
          <a:stretch>
            <a:fillRect/>
          </a:stretch>
        </p:blipFill>
        <p:spPr>
          <a:xfrm flipH="1">
            <a:off x="-26399" y="0"/>
            <a:ext cx="10716035" cy="6858000"/>
          </a:xfrm>
          <a:custGeom>
            <a:avLst/>
            <a:gdLst>
              <a:gd name="connsiteX0" fmla="*/ 10539095 w 10539095"/>
              <a:gd name="connsiteY0" fmla="*/ 0 h 6790690"/>
              <a:gd name="connsiteX1" fmla="*/ 0 w 10539095"/>
              <a:gd name="connsiteY1" fmla="*/ 0 h 6790690"/>
              <a:gd name="connsiteX2" fmla="*/ 0 w 10539095"/>
              <a:gd name="connsiteY2" fmla="*/ 6790690 h 6790690"/>
              <a:gd name="connsiteX3" fmla="*/ 10539095 w 10539095"/>
              <a:gd name="connsiteY3" fmla="*/ 6790690 h 6790690"/>
            </a:gdLst>
            <a:ahLst/>
            <a:cxnLst>
              <a:cxn ang="0">
                <a:pos x="connsiteX0" y="connsiteY0"/>
              </a:cxn>
              <a:cxn ang="0">
                <a:pos x="connsiteX1" y="connsiteY1"/>
              </a:cxn>
              <a:cxn ang="0">
                <a:pos x="connsiteX2" y="connsiteY2"/>
              </a:cxn>
              <a:cxn ang="0">
                <a:pos x="connsiteX3" y="connsiteY3"/>
              </a:cxn>
            </a:cxnLst>
            <a:rect l="l" t="t" r="r" b="b"/>
            <a:pathLst>
              <a:path w="10539095" h="6790690">
                <a:moveTo>
                  <a:pt x="10539095" y="0"/>
                </a:moveTo>
                <a:lnTo>
                  <a:pt x="0" y="0"/>
                </a:lnTo>
                <a:lnTo>
                  <a:pt x="0" y="6790690"/>
                </a:lnTo>
                <a:lnTo>
                  <a:pt x="10539095" y="6790690"/>
                </a:lnTo>
                <a:close/>
              </a:path>
            </a:pathLst>
          </a:custGeom>
        </p:spPr>
      </p:pic>
      <p:pic>
        <p:nvPicPr>
          <p:cNvPr id="21" name="图片 20"/>
          <p:cNvPicPr>
            <a:picLocks noChangeAspect="1"/>
          </p:cNvPicPr>
          <p:nvPr userDrawn="1">
            <p:custDataLst>
              <p:tags r:id="rId8"/>
            </p:custDataLst>
          </p:nvPr>
        </p:nvPicPr>
        <p:blipFill rotWithShape="1">
          <a:blip r:embed="rId9">
            <a:duotone>
              <a:prstClr val="black"/>
              <a:schemeClr val="accent2">
                <a:tint val="45000"/>
                <a:satMod val="400000"/>
              </a:schemeClr>
            </a:duotone>
            <a:lum bright="24000" contrast="66000"/>
            <a:extLst>
              <a:ext uri="{28A0092B-C50C-407E-A947-70E740481C1C}">
                <a14:useLocalDpi xmlns:a14="http://schemas.microsoft.com/office/drawing/2010/main" val="0"/>
              </a:ext>
            </a:extLst>
          </a:blip>
          <a:srcRect t="18704" r="13287" b="980"/>
          <a:stretch>
            <a:fillRect/>
          </a:stretch>
        </p:blipFill>
        <p:spPr>
          <a:xfrm flipH="1">
            <a:off x="-26399" y="1295400"/>
            <a:ext cx="10728302" cy="5562600"/>
          </a:xfrm>
          <a:custGeom>
            <a:avLst/>
            <a:gdLst>
              <a:gd name="connsiteX0" fmla="*/ 10551160 w 10551160"/>
              <a:gd name="connsiteY0" fmla="*/ 0 h 6790690"/>
              <a:gd name="connsiteX1" fmla="*/ 0 w 10551160"/>
              <a:gd name="connsiteY1" fmla="*/ 0 h 6790690"/>
              <a:gd name="connsiteX2" fmla="*/ 0 w 10551160"/>
              <a:gd name="connsiteY2" fmla="*/ 6790690 h 6790690"/>
              <a:gd name="connsiteX3" fmla="*/ 10551160 w 10551160"/>
              <a:gd name="connsiteY3" fmla="*/ 6790690 h 6790690"/>
            </a:gdLst>
            <a:ahLst/>
            <a:cxnLst>
              <a:cxn ang="0">
                <a:pos x="connsiteX0" y="connsiteY0"/>
              </a:cxn>
              <a:cxn ang="0">
                <a:pos x="connsiteX1" y="connsiteY1"/>
              </a:cxn>
              <a:cxn ang="0">
                <a:pos x="connsiteX2" y="connsiteY2"/>
              </a:cxn>
              <a:cxn ang="0">
                <a:pos x="connsiteX3" y="connsiteY3"/>
              </a:cxn>
            </a:cxnLst>
            <a:rect l="l" t="t" r="r" b="b"/>
            <a:pathLst>
              <a:path w="10551160" h="6790690">
                <a:moveTo>
                  <a:pt x="10551160" y="0"/>
                </a:moveTo>
                <a:lnTo>
                  <a:pt x="0" y="0"/>
                </a:lnTo>
                <a:lnTo>
                  <a:pt x="0" y="6790690"/>
                </a:lnTo>
                <a:lnTo>
                  <a:pt x="10551160" y="6790690"/>
                </a:lnTo>
                <a:close/>
              </a:path>
            </a:pathLst>
          </a:custGeom>
        </p:spPr>
      </p:pic>
      <p:pic>
        <p:nvPicPr>
          <p:cNvPr id="22" name="图片 21" descr="阿三大苏打是的"/>
          <p:cNvPicPr>
            <a:picLocks noChangeAspect="1"/>
          </p:cNvPicPr>
          <p:nvPr userDrawn="1">
            <p:custDataLst>
              <p:tags r:id="rId10"/>
            </p:custDataLst>
          </p:nvPr>
        </p:nvPicPr>
        <p:blipFill>
          <a:blip r:embed="rId11"/>
          <a:srcRect r="13188" b="981"/>
          <a:stretch>
            <a:fillRect/>
          </a:stretch>
        </p:blipFill>
        <p:spPr>
          <a:xfrm flipH="1">
            <a:off x="-26399" y="0"/>
            <a:ext cx="10739924" cy="6858000"/>
          </a:xfrm>
          <a:custGeom>
            <a:avLst/>
            <a:gdLst>
              <a:gd name="connsiteX0" fmla="*/ 10562590 w 10562590"/>
              <a:gd name="connsiteY0" fmla="*/ 0 h 6790690"/>
              <a:gd name="connsiteX1" fmla="*/ 0 w 10562590"/>
              <a:gd name="connsiteY1" fmla="*/ 0 h 6790690"/>
              <a:gd name="connsiteX2" fmla="*/ 0 w 10562590"/>
              <a:gd name="connsiteY2" fmla="*/ 6790690 h 6790690"/>
              <a:gd name="connsiteX3" fmla="*/ 10562590 w 10562590"/>
              <a:gd name="connsiteY3" fmla="*/ 6790690 h 6790690"/>
            </a:gdLst>
            <a:ahLst/>
            <a:cxnLst>
              <a:cxn ang="0">
                <a:pos x="connsiteX0" y="connsiteY0"/>
              </a:cxn>
              <a:cxn ang="0">
                <a:pos x="connsiteX1" y="connsiteY1"/>
              </a:cxn>
              <a:cxn ang="0">
                <a:pos x="connsiteX2" y="connsiteY2"/>
              </a:cxn>
              <a:cxn ang="0">
                <a:pos x="connsiteX3" y="connsiteY3"/>
              </a:cxn>
            </a:cxnLst>
            <a:rect l="l" t="t" r="r" b="b"/>
            <a:pathLst>
              <a:path w="10562590" h="6790690">
                <a:moveTo>
                  <a:pt x="10562590" y="0"/>
                </a:moveTo>
                <a:lnTo>
                  <a:pt x="0" y="0"/>
                </a:lnTo>
                <a:lnTo>
                  <a:pt x="0" y="6790690"/>
                </a:lnTo>
                <a:lnTo>
                  <a:pt x="10562590" y="6790690"/>
                </a:lnTo>
                <a:close/>
              </a:path>
            </a:pathLst>
          </a:custGeom>
        </p:spPr>
      </p:pic>
      <p:pic>
        <p:nvPicPr>
          <p:cNvPr id="23" name="图片 22" descr="all"/>
          <p:cNvPicPr>
            <a:picLocks noChangeAspect="1"/>
          </p:cNvPicPr>
          <p:nvPr userDrawn="1">
            <p:custDataLst>
              <p:tags r:id="rId12"/>
            </p:custDataLst>
          </p:nvPr>
        </p:nvPicPr>
        <p:blipFill>
          <a:blip r:embed="rId13">
            <a:alphaModFix amt="30000"/>
          </a:blip>
          <a:srcRect r="13387" b="981"/>
          <a:stretch>
            <a:fillRect/>
          </a:stretch>
        </p:blipFill>
        <p:spPr>
          <a:xfrm flipH="1">
            <a:off x="-26399" y="0"/>
            <a:ext cx="10715389" cy="6858000"/>
          </a:xfrm>
          <a:custGeom>
            <a:avLst/>
            <a:gdLst>
              <a:gd name="connsiteX0" fmla="*/ 10538460 w 10538460"/>
              <a:gd name="connsiteY0" fmla="*/ 0 h 6790690"/>
              <a:gd name="connsiteX1" fmla="*/ 0 w 10538460"/>
              <a:gd name="connsiteY1" fmla="*/ 0 h 6790690"/>
              <a:gd name="connsiteX2" fmla="*/ 0 w 10538460"/>
              <a:gd name="connsiteY2" fmla="*/ 6790690 h 6790690"/>
              <a:gd name="connsiteX3" fmla="*/ 10538460 w 10538460"/>
              <a:gd name="connsiteY3" fmla="*/ 6790690 h 6790690"/>
            </a:gdLst>
            <a:ahLst/>
            <a:cxnLst>
              <a:cxn ang="0">
                <a:pos x="connsiteX0" y="connsiteY0"/>
              </a:cxn>
              <a:cxn ang="0">
                <a:pos x="connsiteX1" y="connsiteY1"/>
              </a:cxn>
              <a:cxn ang="0">
                <a:pos x="connsiteX2" y="connsiteY2"/>
              </a:cxn>
              <a:cxn ang="0">
                <a:pos x="connsiteX3" y="connsiteY3"/>
              </a:cxn>
            </a:cxnLst>
            <a:rect l="l" t="t" r="r" b="b"/>
            <a:pathLst>
              <a:path w="10538460" h="6790690">
                <a:moveTo>
                  <a:pt x="10538460" y="0"/>
                </a:moveTo>
                <a:lnTo>
                  <a:pt x="0" y="0"/>
                </a:lnTo>
                <a:lnTo>
                  <a:pt x="0" y="6790690"/>
                </a:lnTo>
                <a:lnTo>
                  <a:pt x="10538460" y="6790690"/>
                </a:lnTo>
                <a:close/>
              </a:path>
            </a:pathLst>
          </a:custGeom>
        </p:spPr>
      </p:pic>
      <p:sp>
        <p:nvSpPr>
          <p:cNvPr id="24" name="任意多边形: 形状 23"/>
          <p:cNvSpPr/>
          <p:nvPr userDrawn="1">
            <p:custDataLst>
              <p:tags r:id="rId14"/>
            </p:custDataLst>
          </p:nvPr>
        </p:nvSpPr>
        <p:spPr>
          <a:xfrm flipH="1">
            <a:off x="-26399" y="4657664"/>
            <a:ext cx="7652651" cy="2200336"/>
          </a:xfrm>
          <a:custGeom>
            <a:avLst/>
            <a:gdLst>
              <a:gd name="connsiteX0" fmla="*/ 7165331 w 7526293"/>
              <a:gd name="connsiteY0" fmla="*/ 343 h 2178740"/>
              <a:gd name="connsiteX1" fmla="*/ 4982483 w 7526293"/>
              <a:gd name="connsiteY1" fmla="*/ 458525 h 2178740"/>
              <a:gd name="connsiteX2" fmla="*/ 81932 w 7526293"/>
              <a:gd name="connsiteY2" fmla="*/ 2091967 h 2178740"/>
              <a:gd name="connsiteX3" fmla="*/ 0 w 7526293"/>
              <a:gd name="connsiteY3" fmla="*/ 2178740 h 2178740"/>
              <a:gd name="connsiteX4" fmla="*/ 2263293 w 7526293"/>
              <a:gd name="connsiteY4" fmla="*/ 2178740 h 2178740"/>
              <a:gd name="connsiteX5" fmla="*/ 2346349 w 7526293"/>
              <a:gd name="connsiteY5" fmla="*/ 2112797 h 2178740"/>
              <a:gd name="connsiteX6" fmla="*/ 7372861 w 7526293"/>
              <a:gd name="connsiteY6" fmla="*/ 1751752 h 2178740"/>
              <a:gd name="connsiteX7" fmla="*/ 7526293 w 7526293"/>
              <a:gd name="connsiteY7" fmla="*/ 1773148 h 2178740"/>
              <a:gd name="connsiteX8" fmla="*/ 7526293 w 7526293"/>
              <a:gd name="connsiteY8" fmla="*/ 18947 h 2178740"/>
              <a:gd name="connsiteX9" fmla="*/ 7420168 w 7526293"/>
              <a:gd name="connsiteY9" fmla="*/ 9898 h 2178740"/>
              <a:gd name="connsiteX10" fmla="*/ 7165331 w 7526293"/>
              <a:gd name="connsiteY10" fmla="*/ 343 h 217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26293" h="2178740">
                <a:moveTo>
                  <a:pt x="7165331" y="343"/>
                </a:moveTo>
                <a:cubicBezTo>
                  <a:pt x="6557176" y="-6881"/>
                  <a:pt x="5851203" y="98202"/>
                  <a:pt x="4982483" y="458525"/>
                </a:cubicBezTo>
                <a:cubicBezTo>
                  <a:pt x="3058889" y="1256383"/>
                  <a:pt x="1950532" y="184204"/>
                  <a:pt x="81932" y="2091967"/>
                </a:cubicBezTo>
                <a:lnTo>
                  <a:pt x="0" y="2178740"/>
                </a:lnTo>
                <a:lnTo>
                  <a:pt x="2263293" y="2178740"/>
                </a:lnTo>
                <a:lnTo>
                  <a:pt x="2346349" y="2112797"/>
                </a:lnTo>
                <a:cubicBezTo>
                  <a:pt x="3842359" y="1005596"/>
                  <a:pt x="5634181" y="1486723"/>
                  <a:pt x="7372861" y="1751752"/>
                </a:cubicBezTo>
                <a:lnTo>
                  <a:pt x="7526293" y="1773148"/>
                </a:lnTo>
                <a:lnTo>
                  <a:pt x="7526293" y="18947"/>
                </a:lnTo>
                <a:lnTo>
                  <a:pt x="7420168" y="9898"/>
                </a:lnTo>
                <a:cubicBezTo>
                  <a:pt x="7337093" y="4699"/>
                  <a:pt x="7252210" y="1375"/>
                  <a:pt x="7165331" y="343"/>
                </a:cubicBezTo>
                <a:close/>
              </a:path>
            </a:pathLst>
          </a:custGeom>
          <a:gradFill>
            <a:gsLst>
              <a:gs pos="9000">
                <a:schemeClr val="accent4">
                  <a:lumMod val="75000"/>
                </a:schemeClr>
              </a:gs>
              <a:gs pos="100000">
                <a:schemeClr val="accent1">
                  <a:alpha val="0"/>
                </a:schemeClr>
              </a:gs>
            </a:gsLst>
            <a:lin ang="4200000" scaled="0"/>
          </a:gradFill>
          <a:ln>
            <a:noFill/>
          </a:ln>
          <a:effectLst>
            <a:softEdge rad="50800"/>
          </a:effectLst>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en-US"/>
          </a:p>
        </p:txBody>
      </p:sp>
      <p:sp>
        <p:nvSpPr>
          <p:cNvPr id="25" name="任意多边形: 形状 24"/>
          <p:cNvSpPr/>
          <p:nvPr userDrawn="1">
            <p:custDataLst>
              <p:tags r:id="rId15"/>
            </p:custDataLst>
          </p:nvPr>
        </p:nvSpPr>
        <p:spPr>
          <a:xfrm flipH="1">
            <a:off x="-1" y="3115570"/>
            <a:ext cx="4301394" cy="1351045"/>
          </a:xfrm>
          <a:custGeom>
            <a:avLst/>
            <a:gdLst>
              <a:gd name="connsiteX0" fmla="*/ 4230371 w 4230371"/>
              <a:gd name="connsiteY0" fmla="*/ 0 h 1337785"/>
              <a:gd name="connsiteX1" fmla="*/ 4036568 w 4230371"/>
              <a:gd name="connsiteY1" fmla="*/ 66473 h 1337785"/>
              <a:gd name="connsiteX2" fmla="*/ 0 w 4230371"/>
              <a:gd name="connsiteY2" fmla="*/ 1337785 h 1337785"/>
              <a:gd name="connsiteX3" fmla="*/ 2802256 w 4230371"/>
              <a:gd name="connsiteY3" fmla="*/ 829785 h 1337785"/>
              <a:gd name="connsiteX4" fmla="*/ 4122387 w 4230371"/>
              <a:gd name="connsiteY4" fmla="*/ 300802 h 1337785"/>
              <a:gd name="connsiteX5" fmla="*/ 4230371 w 4230371"/>
              <a:gd name="connsiteY5" fmla="*/ 244966 h 133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0371" h="1337785">
                <a:moveTo>
                  <a:pt x="4230371" y="0"/>
                </a:moveTo>
                <a:lnTo>
                  <a:pt x="4036568" y="66473"/>
                </a:lnTo>
                <a:cubicBezTo>
                  <a:pt x="2688407" y="499285"/>
                  <a:pt x="1319293" y="640158"/>
                  <a:pt x="0" y="1337785"/>
                </a:cubicBezTo>
                <a:cubicBezTo>
                  <a:pt x="783591" y="1154905"/>
                  <a:pt x="1912621" y="1037430"/>
                  <a:pt x="2802256" y="829785"/>
                </a:cubicBezTo>
                <a:cubicBezTo>
                  <a:pt x="3135869" y="751918"/>
                  <a:pt x="3628966" y="544392"/>
                  <a:pt x="4122387" y="300802"/>
                </a:cubicBezTo>
                <a:lnTo>
                  <a:pt x="4230371" y="244966"/>
                </a:lnTo>
                <a:close/>
              </a:path>
            </a:pathLst>
          </a:custGeom>
          <a:gradFill>
            <a:gsLst>
              <a:gs pos="9000">
                <a:schemeClr val="accent2"/>
              </a:gs>
              <a:gs pos="100000">
                <a:schemeClr val="accent2">
                  <a:lumMod val="75000"/>
                  <a:alpha val="0"/>
                </a:schemeClr>
              </a:gs>
            </a:gsLst>
            <a:lin ang="42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en-US"/>
          </a:p>
        </p:txBody>
      </p:sp>
      <p:sp>
        <p:nvSpPr>
          <p:cNvPr id="26" name="任意多边形: 形状 25"/>
          <p:cNvSpPr/>
          <p:nvPr userDrawn="1">
            <p:custDataLst>
              <p:tags r:id="rId16"/>
            </p:custDataLst>
          </p:nvPr>
        </p:nvSpPr>
        <p:spPr>
          <a:xfrm flipH="1">
            <a:off x="-26399" y="4189040"/>
            <a:ext cx="8102399" cy="2552886"/>
          </a:xfrm>
          <a:custGeom>
            <a:avLst/>
            <a:gdLst>
              <a:gd name="connsiteX0" fmla="*/ 7968615 w 7968615"/>
              <a:gd name="connsiteY0" fmla="*/ 0 h 2527830"/>
              <a:gd name="connsiteX1" fmla="*/ 7578239 w 7968615"/>
              <a:gd name="connsiteY1" fmla="*/ 88240 h 2527830"/>
              <a:gd name="connsiteX2" fmla="*/ 1546860 w 7968615"/>
              <a:gd name="connsiteY2" fmla="*/ 1133370 h 2527830"/>
              <a:gd name="connsiteX3" fmla="*/ 0 w 7968615"/>
              <a:gd name="connsiteY3" fmla="*/ 2527830 h 2527830"/>
              <a:gd name="connsiteX4" fmla="*/ 2400300 w 7968615"/>
              <a:gd name="connsiteY4" fmla="*/ 1262910 h 2527830"/>
              <a:gd name="connsiteX5" fmla="*/ 4728210 w 7968615"/>
              <a:gd name="connsiteY5" fmla="*/ 1206395 h 2527830"/>
              <a:gd name="connsiteX6" fmla="*/ 7379970 w 7968615"/>
              <a:gd name="connsiteY6" fmla="*/ 427250 h 2527830"/>
              <a:gd name="connsiteX7" fmla="*/ 7909693 w 7968615"/>
              <a:gd name="connsiteY7" fmla="*/ 334701 h 2527830"/>
              <a:gd name="connsiteX8" fmla="*/ 7968615 w 7968615"/>
              <a:gd name="connsiteY8" fmla="*/ 323327 h 252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8615" h="2527830">
                <a:moveTo>
                  <a:pt x="7968615" y="0"/>
                </a:moveTo>
                <a:lnTo>
                  <a:pt x="7578239" y="88240"/>
                </a:lnTo>
                <a:cubicBezTo>
                  <a:pt x="5336857" y="566633"/>
                  <a:pt x="2440305" y="874290"/>
                  <a:pt x="1546860" y="1133370"/>
                </a:cubicBezTo>
                <a:cubicBezTo>
                  <a:pt x="355600" y="1478810"/>
                  <a:pt x="25400" y="2393210"/>
                  <a:pt x="0" y="2527830"/>
                </a:cubicBezTo>
                <a:cubicBezTo>
                  <a:pt x="156845" y="2509415"/>
                  <a:pt x="883920" y="1651530"/>
                  <a:pt x="2400300" y="1262910"/>
                </a:cubicBezTo>
                <a:cubicBezTo>
                  <a:pt x="3794760" y="996210"/>
                  <a:pt x="4267200" y="1224810"/>
                  <a:pt x="4728210" y="1206395"/>
                </a:cubicBezTo>
                <a:cubicBezTo>
                  <a:pt x="6615430" y="496465"/>
                  <a:pt x="6260465" y="622195"/>
                  <a:pt x="7379970" y="427250"/>
                </a:cubicBezTo>
                <a:cubicBezTo>
                  <a:pt x="7589877" y="390698"/>
                  <a:pt x="7762101" y="361959"/>
                  <a:pt x="7909693" y="334701"/>
                </a:cubicBezTo>
                <a:lnTo>
                  <a:pt x="7968615" y="323327"/>
                </a:lnTo>
                <a:close/>
              </a:path>
            </a:pathLst>
          </a:custGeom>
          <a:gradFill>
            <a:gsLst>
              <a:gs pos="47000">
                <a:schemeClr val="accent2">
                  <a:alpha val="61000"/>
                </a:schemeClr>
              </a:gs>
              <a:gs pos="9000">
                <a:schemeClr val="accent1">
                  <a:alpha val="32000"/>
                </a:schemeClr>
              </a:gs>
              <a:gs pos="100000">
                <a:schemeClr val="accent2">
                  <a:lumMod val="50000"/>
                  <a:alpha val="0"/>
                </a:schemeClr>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en-US"/>
          </a:p>
        </p:txBody>
      </p:sp>
      <p:sp>
        <p:nvSpPr>
          <p:cNvPr id="8" name="标题"/>
          <p:cNvSpPr txBox="1">
            <a:spLocks noGrp="1"/>
          </p:cNvSpPr>
          <p:nvPr>
            <p:ph type="title" idx="2" hasCustomPrompt="1"/>
            <p:custDataLst>
              <p:tags r:id="rId17"/>
            </p:custDataLst>
          </p:nvPr>
        </p:nvSpPr>
        <p:spPr>
          <a:xfrm>
            <a:off x="2484755" y="2760345"/>
            <a:ext cx="8078470" cy="1884045"/>
          </a:xfrm>
          <a:prstGeom prst="rect">
            <a:avLst/>
          </a:prstGeom>
          <a:noFill/>
        </p:spPr>
        <p:txBody>
          <a:bodyPr wrap="square" lIns="13970" tIns="0" rIns="90170" bIns="0" rtlCol="0" anchor="t" anchorCtr="0">
            <a:normAutofit/>
          </a:bodyPr>
          <a:lstStyle>
            <a:lvl1pPr marL="0" marR="0" algn="r" defTabSz="914400" rtl="0" eaLnBrk="1" fontAlgn="auto" latinLnBrk="0" hangingPunct="1">
              <a:lnSpc>
                <a:spcPct val="100000"/>
              </a:lnSpc>
              <a:buClrTx/>
              <a:buSzTx/>
              <a:buFontTx/>
              <a:buNone/>
              <a:defRPr kumimoji="0" lang="en-US" sz="4400" b="1" i="0" u="none" strike="noStrike" kern="1200" cap="none" spc="0" normalizeH="0" baseline="0" noProof="1" dirty="0">
                <a:solidFill>
                  <a:srgbClr val="FFFFFF"/>
                </a:solidFill>
                <a:latin typeface="+mj-lt"/>
                <a:sym typeface="+mn-ea"/>
              </a:defRPr>
            </a:lvl1pPr>
          </a:lstStyle>
          <a:p>
            <a:pPr lvl="0" algn="r"/>
            <a:r>
              <a:rPr>
                <a:latin typeface="+mj-lt"/>
                <a:sym typeface="+mn-ea"/>
              </a:rPr>
              <a:t>Click to add title</a:t>
            </a:r>
            <a:endParaRPr>
              <a:sym typeface="+mn-ea"/>
            </a:endParaRPr>
          </a:p>
        </p:txBody>
      </p:sp>
      <p:sp>
        <p:nvSpPr>
          <p:cNvPr id="7" name="序号"/>
          <p:cNvSpPr txBox="1">
            <a:spLocks noGrp="1"/>
          </p:cNvSpPr>
          <p:nvPr>
            <p:ph type="body" idx="1" hasCustomPrompt="1"/>
            <p:custDataLst>
              <p:tags r:id="rId18"/>
            </p:custDataLst>
          </p:nvPr>
        </p:nvSpPr>
        <p:spPr>
          <a:xfrm>
            <a:off x="6393815" y="943430"/>
            <a:ext cx="4175125" cy="1805486"/>
          </a:xfrm>
          <a:prstGeom prst="rect">
            <a:avLst/>
          </a:prstGeom>
          <a:noFill/>
        </p:spPr>
        <p:txBody>
          <a:bodyPr wrap="none" lIns="90170" tIns="144000" rIns="0" bIns="0" rtlCol="0" anchor="b" anchorCtr="0">
            <a:normAutofit/>
          </a:bodyPr>
          <a:lstStyle>
            <a:lvl1pPr marL="0" marR="0" algn="r" defTabSz="914400" rtl="0" eaLnBrk="1" fontAlgn="auto" latinLnBrk="0" hangingPunct="1">
              <a:lnSpc>
                <a:spcPct val="100000"/>
              </a:lnSpc>
              <a:buClrTx/>
              <a:buSzTx/>
              <a:buFontTx/>
              <a:buNone/>
              <a:defRPr kumimoji="0" lang="en-US" sz="11500" b="0" i="0" u="none" strike="noStrike" kern="1200" cap="none" spc="0" normalizeH="0" baseline="0" noProof="1" dirty="0">
                <a:gradFill>
                  <a:gsLst>
                    <a:gs pos="0">
                      <a:schemeClr val="accent2">
                        <a:alpha val="100000"/>
                      </a:schemeClr>
                    </a:gs>
                    <a:gs pos="100000">
                      <a:schemeClr val="accent1">
                        <a:alpha val="100000"/>
                      </a:schemeClr>
                    </a:gs>
                  </a:gsLst>
                  <a:lin ang="10920000" scaled="0"/>
                </a:gradFill>
                <a:latin typeface="+mn-lt"/>
                <a:sym typeface="+mn-ea"/>
              </a:defRPr>
            </a:lvl1pPr>
          </a:lstStyle>
          <a:p>
            <a:pPr lvl="0" algn="r"/>
            <a:r>
              <a:rPr>
                <a:latin typeface="+mn-lt"/>
                <a:sym typeface="+mn-ea"/>
              </a:rPr>
              <a:t>Click to add text</a:t>
            </a:r>
            <a:endParaRPr>
              <a:sym typeface="+mn-ea"/>
            </a:endParaRPr>
          </a:p>
        </p:txBody>
      </p:sp>
      <p:sp>
        <p:nvSpPr>
          <p:cNvPr id="4" name="日期占位符 3"/>
          <p:cNvSpPr>
            <a:spLocks noGrp="1"/>
          </p:cNvSpPr>
          <p:nvPr>
            <p:ph type="dt" sz="half" idx="10"/>
            <p:custDataLst>
              <p:tags r:id="rId19"/>
            </p:custDataLst>
          </p:nvPr>
        </p:nvSpPr>
        <p:spPr>
          <a:xfrm>
            <a:off x="612000" y="6314400"/>
            <a:ext cx="2700000" cy="316800"/>
          </a:xfrm>
        </p:spPr>
        <p:txBody>
          <a:bodyPr/>
          <a:lstStyle/>
          <a:p>
            <a:r>
              <a:rPr lang="en-US"/>
              <a:t>Date Area</a:t>
            </a:r>
            <a:endParaRPr lang="en-US"/>
          </a:p>
        </p:txBody>
      </p:sp>
      <p:sp>
        <p:nvSpPr>
          <p:cNvPr id="5" name="页脚占位符 4"/>
          <p:cNvSpPr>
            <a:spLocks noGrp="1"/>
          </p:cNvSpPr>
          <p:nvPr>
            <p:ph type="ftr" sz="quarter" idx="11"/>
            <p:custDataLst>
              <p:tags r:id="rId20"/>
            </p:custDataLst>
          </p:nvPr>
        </p:nvSpPr>
        <p:spPr>
          <a:xfrm>
            <a:off x="4116000" y="6314400"/>
            <a:ext cx="3960000" cy="316800"/>
          </a:xfrm>
        </p:spPr>
        <p:txBody>
          <a:bodyPr/>
          <a:lstStyle/>
          <a:p>
            <a:endParaRPr lang="en-US" dirty="0"/>
          </a:p>
        </p:txBody>
      </p:sp>
      <p:sp>
        <p:nvSpPr>
          <p:cNvPr id="6" name="灯片编号占位符 5"/>
          <p:cNvSpPr>
            <a:spLocks noGrp="1"/>
          </p:cNvSpPr>
          <p:nvPr>
            <p:ph type="sldNum" sz="quarter" idx="12"/>
            <p:custDataLst>
              <p:tags r:id="rId21"/>
            </p:custDataLst>
          </p:nvPr>
        </p:nvSpPr>
        <p:spPr>
          <a:xfrm>
            <a:off x="8877600" y="6314400"/>
            <a:ext cx="2700000" cy="316800"/>
          </a:xfrm>
        </p:spPr>
        <p:txBody>
          <a:bodyPr/>
          <a:lstStyle/>
          <a:p>
            <a:fld id="{49AE70B2-8BF9-45C0-BB95-33D1B9D3A854}" type="slidenum">
              <a:rPr lang="en-US" smtClean="0"/>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日期占位符 4"/>
          <p:cNvSpPr>
            <a:spLocks noGrp="1"/>
          </p:cNvSpPr>
          <p:nvPr>
            <p:ph type="dt" sz="half" idx="10"/>
            <p:custDataLst>
              <p:tags r:id="rId2"/>
            </p:custDataLst>
          </p:nvPr>
        </p:nvSpPr>
        <p:spPr>
          <a:xfrm>
            <a:off x="612000" y="6314400"/>
            <a:ext cx="2700000" cy="316800"/>
          </a:xfrm>
        </p:spPr>
        <p:txBody>
          <a:bodyPr/>
          <a:lstStyle/>
          <a:p>
            <a:r>
              <a:rPr lang="en-US"/>
              <a:t>Date Area</a:t>
            </a:r>
            <a:endParaRPr lang="en-US"/>
          </a:p>
        </p:txBody>
      </p:sp>
      <p:sp>
        <p:nvSpPr>
          <p:cNvPr id="6" name="页脚占位符 5"/>
          <p:cNvSpPr>
            <a:spLocks noGrp="1"/>
          </p:cNvSpPr>
          <p:nvPr>
            <p:ph type="ftr" sz="quarter" idx="11"/>
            <p:custDataLst>
              <p:tags r:id="rId3"/>
            </p:custDataLst>
          </p:nvPr>
        </p:nvSpPr>
        <p:spPr>
          <a:xfrm>
            <a:off x="4116000" y="6314400"/>
            <a:ext cx="3960000" cy="316800"/>
          </a:xfrm>
        </p:spPr>
        <p:txBody>
          <a:bodyPr/>
          <a:lstStyle/>
          <a:p>
            <a:endParaRPr lang="en-US" dirty="0"/>
          </a:p>
        </p:txBody>
      </p:sp>
      <p:sp>
        <p:nvSpPr>
          <p:cNvPr id="7" name="灯片编号占位符 6"/>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en-US" smtClean="0"/>
            </a:fld>
            <a:endParaRPr lang="en-US" dirty="0"/>
          </a:p>
        </p:txBody>
      </p:sp>
      <p:sp>
        <p:nvSpPr>
          <p:cNvPr id="2" name="标题 1"/>
          <p:cNvSpPr>
            <a:spLocks noGrp="1"/>
          </p:cNvSpPr>
          <p:nvPr>
            <p:ph type="title" hasCustomPrompt="1"/>
            <p:custDataLst>
              <p:tags r:id="rId5"/>
            </p:custDataLst>
          </p:nvPr>
        </p:nvSpPr>
        <p:spPr/>
        <p:txBody>
          <a:bodyPr vert="horz" wrap="square" lIns="0" tIns="0" rIns="0" bIns="0" rtlCol="0" anchor="b" anchorCtr="0">
            <a:normAutofit/>
          </a:bodyPr>
          <a:lstStyle>
            <a:lvl1pPr algn="l">
              <a:defRPr lang="en-US" u="none" strike="noStrike" kern="1200" cap="none" spc="0" normalizeH="0" dirty="0">
                <a:solidFill>
                  <a:srgbClr val="FFFFFF"/>
                </a:solidFill>
                <a:uFillTx/>
                <a:latin typeface="+mj-lt"/>
              </a:defRPr>
            </a:lvl1pPr>
          </a:lstStyle>
          <a:p>
            <a:pPr lvl="0"/>
            <a:r>
              <a:rPr lang="en-US" dirty="0">
                <a:latin typeface="+mj-lt"/>
              </a:rPr>
              <a:t>Click to add title</a:t>
            </a:r>
            <a:endParaRPr lang="en-US" dirty="0"/>
          </a:p>
        </p:txBody>
      </p:sp>
      <p:sp>
        <p:nvSpPr>
          <p:cNvPr id="3" name="内容占位符 2"/>
          <p:cNvSpPr>
            <a:spLocks noGrp="1"/>
          </p:cNvSpPr>
          <p:nvPr>
            <p:ph sz="half" idx="1" hasCustomPrompt="1"/>
            <p:custDataLst>
              <p:tags r:id="rId6"/>
            </p:custDataLst>
          </p:nvPr>
        </p:nvSpPr>
        <p:spPr>
          <a:xfrm>
            <a:off x="695960" y="1301750"/>
            <a:ext cx="5323840" cy="4875850"/>
          </a:xfrm>
        </p:spPr>
        <p:txBody>
          <a:bodyPr wrap="square">
            <a:normAutofit/>
          </a:bodyPr>
          <a:lstStyle>
            <a:lvl1pPr>
              <a:defRPr u="none" strike="noStrike" kern="1200" cap="none" spc="0" normalizeH="0">
                <a:solidFill>
                  <a:srgbClr val="FFFFFF"/>
                </a:solidFill>
                <a:uFillTx/>
                <a:latin typeface="+mn-lt"/>
              </a:defRPr>
            </a:lvl1pPr>
          </a:lstStyle>
          <a:p>
            <a:pPr lvl="0"/>
            <a:r>
              <a:rPr lang="en-US" dirty="0">
                <a:latin typeface="+mn-lt"/>
              </a:rPr>
              <a:t>Click to add text</a:t>
            </a:r>
            <a:endParaRPr lang="en-US" dirty="0"/>
          </a:p>
        </p:txBody>
      </p:sp>
      <p:sp>
        <p:nvSpPr>
          <p:cNvPr id="4" name="内容占位符 3"/>
          <p:cNvSpPr>
            <a:spLocks noGrp="1"/>
          </p:cNvSpPr>
          <p:nvPr>
            <p:ph sz="half" idx="2" hasCustomPrompt="1"/>
            <p:custDataLst>
              <p:tags r:id="rId7"/>
            </p:custDataLst>
          </p:nvPr>
        </p:nvSpPr>
        <p:spPr>
          <a:xfrm>
            <a:off x="6172200" y="1301750"/>
            <a:ext cx="5323840" cy="4875850"/>
          </a:xfrm>
        </p:spPr>
        <p:txBody>
          <a:bodyPr wrap="square">
            <a:normAutofit/>
          </a:bodyPr>
          <a:lstStyle>
            <a:lvl1pPr>
              <a:defRPr u="none" strike="noStrike" kern="1200" cap="none" spc="0" normalizeH="0">
                <a:solidFill>
                  <a:srgbClr val="FFFFFF"/>
                </a:solidFill>
                <a:uFillTx/>
                <a:latin typeface="+mn-lt"/>
              </a:defRPr>
            </a:lvl1pPr>
          </a:lstStyle>
          <a:p>
            <a:pPr lvl="0"/>
            <a:r>
              <a:rPr lang="en-US" dirty="0">
                <a:latin typeface="+mn-lt"/>
              </a:rPr>
              <a:t>Click to add text</a:t>
            </a: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日期占位符 6"/>
          <p:cNvSpPr>
            <a:spLocks noGrp="1"/>
          </p:cNvSpPr>
          <p:nvPr>
            <p:ph type="dt" sz="half" idx="10"/>
            <p:custDataLst>
              <p:tags r:id="rId2"/>
            </p:custDataLst>
          </p:nvPr>
        </p:nvSpPr>
        <p:spPr>
          <a:xfrm>
            <a:off x="612000" y="6314400"/>
            <a:ext cx="2700000" cy="316800"/>
          </a:xfrm>
        </p:spPr>
        <p:txBody>
          <a:bodyPr/>
          <a:lstStyle/>
          <a:p>
            <a:r>
              <a:rPr lang="en-US"/>
              <a:t>Date Area</a:t>
            </a:r>
            <a:endParaRPr lang="en-US"/>
          </a:p>
        </p:txBody>
      </p:sp>
      <p:sp>
        <p:nvSpPr>
          <p:cNvPr id="8" name="页脚占位符 7"/>
          <p:cNvSpPr>
            <a:spLocks noGrp="1"/>
          </p:cNvSpPr>
          <p:nvPr>
            <p:ph type="ftr" sz="quarter" idx="11"/>
            <p:custDataLst>
              <p:tags r:id="rId3"/>
            </p:custDataLst>
          </p:nvPr>
        </p:nvSpPr>
        <p:spPr>
          <a:xfrm>
            <a:off x="4116000" y="6314400"/>
            <a:ext cx="3960000" cy="316800"/>
          </a:xfrm>
        </p:spPr>
        <p:txBody>
          <a:bodyPr/>
          <a:lstStyle/>
          <a:p>
            <a:endParaRPr lang="en-US" dirty="0"/>
          </a:p>
        </p:txBody>
      </p:sp>
      <p:sp>
        <p:nvSpPr>
          <p:cNvPr id="9" name="灯片编号占位符 8"/>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en-US" smtClean="0"/>
            </a:fld>
            <a:endParaRPr lang="en-US" dirty="0"/>
          </a:p>
        </p:txBody>
      </p:sp>
      <p:sp>
        <p:nvSpPr>
          <p:cNvPr id="2" name="标题 1"/>
          <p:cNvSpPr>
            <a:spLocks noGrp="1"/>
          </p:cNvSpPr>
          <p:nvPr>
            <p:ph type="title" hasCustomPrompt="1"/>
            <p:custDataLst>
              <p:tags r:id="rId5"/>
            </p:custDataLst>
          </p:nvPr>
        </p:nvSpPr>
        <p:spPr>
          <a:xfrm>
            <a:off x="839788" y="360000"/>
            <a:ext cx="10515600" cy="864000"/>
          </a:xfrm>
        </p:spPr>
        <p:txBody>
          <a:bodyPr vert="horz" wrap="square" lIns="0" tIns="0" rIns="0" bIns="0" rtlCol="0" anchor="b" anchorCtr="0">
            <a:normAutofit/>
          </a:bodyPr>
          <a:lstStyle>
            <a:lvl1pPr algn="l">
              <a:defRPr lang="en-US" u="none" strike="noStrike" kern="1200" cap="none" spc="0" normalizeH="0" dirty="0">
                <a:solidFill>
                  <a:srgbClr val="FFFFFF"/>
                </a:solidFill>
                <a:uFillTx/>
                <a:latin typeface="+mj-lt"/>
              </a:defRPr>
            </a:lvl1pPr>
          </a:lstStyle>
          <a:p>
            <a:pPr lvl="0"/>
            <a:r>
              <a:rPr lang="en-US" dirty="0">
                <a:latin typeface="+mj-lt"/>
              </a:rPr>
              <a:t>Click to add title</a:t>
            </a:r>
            <a:endParaRPr lang="en-US" dirty="0"/>
          </a:p>
        </p:txBody>
      </p:sp>
      <p:sp>
        <p:nvSpPr>
          <p:cNvPr id="3" name="文本占位符 2"/>
          <p:cNvSpPr>
            <a:spLocks noGrp="1"/>
          </p:cNvSpPr>
          <p:nvPr>
            <p:ph type="body" idx="1" hasCustomPrompt="1"/>
            <p:custDataLst>
              <p:tags r:id="rId6"/>
            </p:custDataLst>
          </p:nvPr>
        </p:nvSpPr>
        <p:spPr>
          <a:xfrm>
            <a:off x="695960" y="1301750"/>
            <a:ext cx="5323840" cy="411303"/>
          </a:xfrm>
        </p:spPr>
        <p:txBody>
          <a:bodyPr wrap="square" anchor="b">
            <a:normAutofit/>
          </a:bodyPr>
          <a:lstStyle>
            <a:lvl1pPr marL="0" indent="0">
              <a:buNone/>
              <a:defRPr sz="2400" b="1" u="none" strike="noStrike" kern="1200" cap="none" spc="0" normalizeH="0">
                <a:solidFill>
                  <a:srgbClr val="FFFFFF"/>
                </a:solidFill>
                <a:uFillTx/>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vl6pPr marL="2286000" indent="0">
              <a:buNone/>
              <a:defRPr sz="1600" b="1">
                <a:latin typeface="+mj-lt"/>
              </a:defRPr>
            </a:lvl6pPr>
            <a:lvl7pPr marL="2743200" indent="0">
              <a:buNone/>
              <a:defRPr sz="1600" b="1">
                <a:latin typeface="+mj-lt"/>
              </a:defRPr>
            </a:lvl7pPr>
            <a:lvl8pPr marL="3200400" indent="0">
              <a:buNone/>
              <a:defRPr sz="1600" b="1">
                <a:latin typeface="+mj-lt"/>
              </a:defRPr>
            </a:lvl8pPr>
            <a:lvl9pPr marL="3657600" indent="0">
              <a:buNone/>
              <a:defRPr sz="1600" b="1">
                <a:latin typeface="+mj-lt"/>
              </a:defRPr>
            </a:lvl9pPr>
          </a:lstStyle>
          <a:p>
            <a:pPr lvl="0"/>
            <a:r>
              <a:rPr lang="en-US" dirty="0">
                <a:latin typeface="+mj-lt"/>
              </a:rPr>
              <a:t>Click to add text</a:t>
            </a:r>
            <a:endParaRPr lang="en-US" dirty="0"/>
          </a:p>
        </p:txBody>
      </p:sp>
      <p:sp>
        <p:nvSpPr>
          <p:cNvPr id="4" name="内容占位符 3"/>
          <p:cNvSpPr>
            <a:spLocks noGrp="1"/>
          </p:cNvSpPr>
          <p:nvPr>
            <p:ph sz="half" idx="2" hasCustomPrompt="1"/>
            <p:custDataLst>
              <p:tags r:id="rId7"/>
            </p:custDataLst>
          </p:nvPr>
        </p:nvSpPr>
        <p:spPr>
          <a:xfrm>
            <a:off x="695960" y="1875099"/>
            <a:ext cx="5323840" cy="4300276"/>
          </a:xfrm>
        </p:spPr>
        <p:txBody>
          <a:bodyPr wrap="square">
            <a:normAutofit/>
          </a:bodyPr>
          <a:lstStyle>
            <a:lvl1pPr>
              <a:defRPr sz="2200" u="none" strike="noStrike" kern="1200" cap="none" spc="0" normalizeH="0">
                <a:solidFill>
                  <a:srgbClr val="FFFFFF"/>
                </a:solidFill>
                <a:uFillTx/>
                <a:latin typeface="+mn-lt"/>
              </a:defRPr>
            </a:lvl1pPr>
          </a:lstStyle>
          <a:p>
            <a:pPr lvl="0"/>
            <a:r>
              <a:rPr lang="en-US" dirty="0">
                <a:latin typeface="+mn-lt"/>
              </a:rPr>
              <a:t>Click to add text</a:t>
            </a:r>
            <a:endParaRPr lang="en-US" dirty="0"/>
          </a:p>
        </p:txBody>
      </p:sp>
      <p:sp>
        <p:nvSpPr>
          <p:cNvPr id="5" name="文本占位符 4"/>
          <p:cNvSpPr>
            <a:spLocks noGrp="1"/>
          </p:cNvSpPr>
          <p:nvPr>
            <p:ph type="body" sz="quarter" idx="3" hasCustomPrompt="1"/>
            <p:custDataLst>
              <p:tags r:id="rId8"/>
            </p:custDataLst>
          </p:nvPr>
        </p:nvSpPr>
        <p:spPr>
          <a:xfrm>
            <a:off x="6172200" y="1301750"/>
            <a:ext cx="5323840" cy="411303"/>
          </a:xfrm>
        </p:spPr>
        <p:txBody>
          <a:bodyPr wrap="square" anchor="b">
            <a:normAutofit/>
          </a:bodyPr>
          <a:lstStyle>
            <a:lvl1pPr marL="0" indent="0">
              <a:buNone/>
              <a:defRPr sz="2400" b="1" u="none" strike="noStrike" kern="1200" cap="none" spc="0" normalizeH="0">
                <a:solidFill>
                  <a:srgbClr val="FFFFFF"/>
                </a:solidFill>
                <a:uFillTx/>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vl6pPr marL="2286000" indent="0">
              <a:buNone/>
              <a:defRPr sz="1600" b="1">
                <a:latin typeface="+mj-lt"/>
              </a:defRPr>
            </a:lvl6pPr>
            <a:lvl7pPr marL="2743200" indent="0">
              <a:buNone/>
              <a:defRPr sz="1600" b="1">
                <a:latin typeface="+mj-lt"/>
              </a:defRPr>
            </a:lvl7pPr>
            <a:lvl8pPr marL="3200400" indent="0">
              <a:buNone/>
              <a:defRPr sz="1600" b="1">
                <a:latin typeface="+mj-lt"/>
              </a:defRPr>
            </a:lvl8pPr>
            <a:lvl9pPr marL="3657600" indent="0">
              <a:buNone/>
              <a:defRPr sz="1600" b="1">
                <a:latin typeface="+mj-lt"/>
              </a:defRPr>
            </a:lvl9pPr>
          </a:lstStyle>
          <a:p>
            <a:pPr lvl="0"/>
            <a:r>
              <a:rPr lang="en-US" dirty="0">
                <a:latin typeface="+mj-lt"/>
              </a:rPr>
              <a:t>Click to add text</a:t>
            </a:r>
            <a:endParaRPr lang="en-US" dirty="0"/>
          </a:p>
        </p:txBody>
      </p:sp>
      <p:sp>
        <p:nvSpPr>
          <p:cNvPr id="6" name="内容占位符 5"/>
          <p:cNvSpPr>
            <a:spLocks noGrp="1"/>
          </p:cNvSpPr>
          <p:nvPr>
            <p:ph sz="quarter" idx="4" hasCustomPrompt="1"/>
            <p:custDataLst>
              <p:tags r:id="rId9"/>
            </p:custDataLst>
          </p:nvPr>
        </p:nvSpPr>
        <p:spPr>
          <a:xfrm>
            <a:off x="6172200" y="1875099"/>
            <a:ext cx="5323840" cy="4300276"/>
          </a:xfrm>
        </p:spPr>
        <p:txBody>
          <a:bodyPr wrap="square">
            <a:normAutofit/>
          </a:bodyPr>
          <a:lstStyle>
            <a:lvl1pPr>
              <a:defRPr sz="2200" u="none" strike="noStrike" kern="1200" cap="none" spc="0" normalizeH="0">
                <a:solidFill>
                  <a:srgbClr val="FFFFFF"/>
                </a:solidFill>
                <a:uFillTx/>
                <a:latin typeface="+mn-lt"/>
              </a:defRPr>
            </a:lvl1pPr>
          </a:lstStyle>
          <a:p>
            <a:pPr lvl="0"/>
            <a:r>
              <a:rPr lang="en-US" dirty="0">
                <a:latin typeface="+mn-lt"/>
              </a:rPr>
              <a:t>Click to add text</a:t>
            </a:r>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r>
              <a:rPr lang="en-US"/>
              <a:t>Date Area</a:t>
            </a:r>
            <a:endParaRPr 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en-US" dirty="0"/>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en-US" smtClean="0"/>
            </a:fld>
            <a:endParaRPr lang="en-US" dirty="0"/>
          </a:p>
        </p:txBody>
      </p:sp>
      <p:sp>
        <p:nvSpPr>
          <p:cNvPr id="2" name="标题 1"/>
          <p:cNvSpPr>
            <a:spLocks noGrp="1"/>
          </p:cNvSpPr>
          <p:nvPr>
            <p:ph type="title" hasCustomPrompt="1"/>
            <p:custDataLst>
              <p:tags r:id="rId5"/>
            </p:custDataLst>
          </p:nvPr>
        </p:nvSpPr>
        <p:spPr/>
        <p:txBody>
          <a:bodyPr wrap="square" anchor="b" anchorCtr="0">
            <a:normAutofit/>
          </a:bodyPr>
          <a:lstStyle>
            <a:lvl1pPr algn="l">
              <a:defRPr u="none" strike="noStrike" kern="1200" cap="none" spc="0" normalizeH="0">
                <a:solidFill>
                  <a:srgbClr val="FFFFFF"/>
                </a:solidFill>
                <a:uFillTx/>
                <a:latin typeface="+mj-lt"/>
              </a:defRPr>
            </a:lvl1pPr>
          </a:lstStyle>
          <a:p>
            <a:r>
              <a:rPr lang="en-US" dirty="0">
                <a:latin typeface="+mj-lt"/>
              </a:rPr>
              <a:t>Click to add title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Espace réservé de la date 3"/>
          <p:cNvSpPr>
            <a:spLocks noGrp="1"/>
          </p:cNvSpPr>
          <p:nvPr>
            <p:ph type="dt" sz="half" idx="10"/>
          </p:nvPr>
        </p:nvSpPr>
        <p:spPr/>
        <p:txBody>
          <a:bodyPr/>
          <a:p>
            <a:fld id="{760FBDFE-C587-4B4C-A407-44438C67B59E}" type="datetimeFigureOut">
              <a:rPr lang="en-US" smtClean="0"/>
            </a:fld>
            <a:endParaRPr lang="en-US"/>
          </a:p>
        </p:txBody>
      </p:sp>
      <p:sp>
        <p:nvSpPr>
          <p:cNvPr id="5" name="Espace réservé du pied de page 4"/>
          <p:cNvSpPr>
            <a:spLocks noGrp="1"/>
          </p:cNvSpPr>
          <p:nvPr>
            <p:ph type="ftr" sz="quarter" idx="11"/>
          </p:nvPr>
        </p:nvSpPr>
        <p:spPr/>
        <p:txBody>
          <a:bodyPr/>
          <a:p>
            <a:endParaRPr lang="en-US"/>
          </a:p>
        </p:txBody>
      </p:sp>
      <p:sp>
        <p:nvSpPr>
          <p:cNvPr id="6" name="Espace réservé du numéro de diapositive 5"/>
          <p:cNvSpPr>
            <a:spLocks noGrp="1"/>
          </p:cNvSpPr>
          <p:nvPr>
            <p:ph type="sldNum" sz="quarter" idx="12"/>
          </p:nvPr>
        </p:nvSpPr>
        <p:spPr/>
        <p:txBody>
          <a:bodyPr/>
          <a:p>
            <a:fld id="{49AE70B2-8BF9-45C0-BB95-33D1B9D3A85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r>
              <a:rPr lang="en-US"/>
              <a:t>Date Area</a:t>
            </a:r>
            <a:endParaRPr lang="en-US"/>
          </a:p>
        </p:txBody>
      </p:sp>
      <p:sp>
        <p:nvSpPr>
          <p:cNvPr id="3" name="页脚占位符 2"/>
          <p:cNvSpPr>
            <a:spLocks noGrp="1"/>
          </p:cNvSpPr>
          <p:nvPr>
            <p:ph type="ftr" sz="quarter" idx="11"/>
            <p:custDataLst>
              <p:tags r:id="rId3"/>
            </p:custDataLst>
          </p:nvPr>
        </p:nvSpPr>
        <p:spPr/>
        <p:txBody>
          <a:bodyPr/>
          <a:lstStyle/>
          <a:p>
            <a:endParaRPr lang="en-US" dirty="0"/>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en-US" smtClean="0"/>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Content Only">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2"/>
            </p:custDataLst>
          </p:nvPr>
        </p:nvSpPr>
        <p:spPr>
          <a:xfrm>
            <a:off x="612000" y="6314400"/>
            <a:ext cx="2700000" cy="316800"/>
          </a:xfrm>
        </p:spPr>
        <p:txBody>
          <a:bodyPr/>
          <a:lstStyle/>
          <a:p>
            <a:r>
              <a:rPr lang="en-US"/>
              <a:t>Date Area</a:t>
            </a:r>
            <a:endParaRPr lang="en-US"/>
          </a:p>
        </p:txBody>
      </p:sp>
      <p:sp>
        <p:nvSpPr>
          <p:cNvPr id="5" name="页脚占位符 4"/>
          <p:cNvSpPr>
            <a:spLocks noGrp="1"/>
          </p:cNvSpPr>
          <p:nvPr>
            <p:ph type="ftr" sz="quarter" idx="11"/>
            <p:custDataLst>
              <p:tags r:id="rId3"/>
            </p:custDataLst>
          </p:nvPr>
        </p:nvSpPr>
        <p:spPr>
          <a:xfrm>
            <a:off x="4116000" y="6314400"/>
            <a:ext cx="3960000" cy="316800"/>
          </a:xfrm>
        </p:spPr>
        <p:txBody>
          <a:bodyPr/>
          <a:lstStyle/>
          <a:p>
            <a:endParaRPr lang="en-US" dirty="0"/>
          </a:p>
        </p:txBody>
      </p:sp>
      <p:sp>
        <p:nvSpPr>
          <p:cNvPr id="6" name="灯片编号占位符 5"/>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en-US" smtClean="0"/>
            </a:fld>
            <a:endParaRPr lang="en-US" dirty="0"/>
          </a:p>
        </p:txBody>
      </p:sp>
      <p:sp>
        <p:nvSpPr>
          <p:cNvPr id="3" name="内容占位符 1"/>
          <p:cNvSpPr>
            <a:spLocks noGrp="1"/>
          </p:cNvSpPr>
          <p:nvPr>
            <p:ph idx="1" hasCustomPrompt="1"/>
            <p:custDataLst>
              <p:tags r:id="rId5"/>
            </p:custDataLst>
          </p:nvPr>
        </p:nvSpPr>
        <p:spPr>
          <a:xfrm>
            <a:off x="695960" y="360045"/>
            <a:ext cx="10801985" cy="5817870"/>
          </a:xfrm>
        </p:spPr>
        <p:txBody>
          <a:bodyPr wrap="square">
            <a:normAutofit/>
          </a:bodyPr>
          <a:lstStyle>
            <a:lvl1pPr>
              <a:defRPr u="none" strike="noStrike" kern="1200" cap="none" spc="0" normalizeH="0">
                <a:solidFill>
                  <a:srgbClr val="FFFFFF"/>
                </a:solidFill>
                <a:uFillTx/>
                <a:latin typeface="+mn-lt"/>
              </a:defRPr>
            </a:lvl1pPr>
          </a:lstStyle>
          <a:p>
            <a:pPr lvl="0"/>
            <a:r>
              <a:rPr lang="en-US" dirty="0">
                <a:latin typeface="+mn-lt"/>
              </a:rPr>
              <a:t>Click to add text</a:t>
            </a:r>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and Subtitle">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r>
              <a:rPr lang="en-US"/>
              <a:t>Date Area</a:t>
            </a:r>
            <a:endParaRPr 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en-US" dirty="0"/>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en-US" smtClean="0"/>
            </a:fld>
            <a:endParaRPr lang="en-US" dirty="0"/>
          </a:p>
        </p:txBody>
      </p:sp>
      <p:sp>
        <p:nvSpPr>
          <p:cNvPr id="2" name="标题 1"/>
          <p:cNvSpPr>
            <a:spLocks noGrp="1"/>
          </p:cNvSpPr>
          <p:nvPr>
            <p:ph type="title" hasCustomPrompt="1"/>
            <p:custDataLst>
              <p:tags r:id="rId5"/>
            </p:custDataLst>
          </p:nvPr>
        </p:nvSpPr>
        <p:spPr>
          <a:xfrm>
            <a:off x="696595" y="360045"/>
            <a:ext cx="10798175" cy="864235"/>
          </a:xfrm>
        </p:spPr>
        <p:txBody>
          <a:bodyPr wrap="square" anchor="b" anchorCtr="0">
            <a:normAutofit/>
          </a:bodyPr>
          <a:lstStyle>
            <a:lvl1pPr algn="l">
              <a:defRPr u="none" strike="noStrike" kern="1200" cap="none" spc="0" normalizeH="0">
                <a:solidFill>
                  <a:srgbClr val="FFFFFF"/>
                </a:solidFill>
                <a:uFillTx/>
                <a:latin typeface="+mj-lt"/>
              </a:defRPr>
            </a:lvl1pPr>
          </a:lstStyle>
          <a:p>
            <a:r>
              <a:rPr lang="en-US" dirty="0">
                <a:latin typeface="+mj-lt"/>
              </a:rPr>
              <a:t>Click to add title</a:t>
            </a:r>
            <a:endParaRPr lang="en-US" dirty="0"/>
          </a:p>
        </p:txBody>
      </p:sp>
      <p:sp>
        <p:nvSpPr>
          <p:cNvPr id="9" name="文本占位符 8"/>
          <p:cNvSpPr>
            <a:spLocks noGrp="1"/>
          </p:cNvSpPr>
          <p:nvPr>
            <p:ph type="body" idx="1" hasCustomPrompt="1"/>
            <p:custDataLst>
              <p:tags r:id="rId6"/>
            </p:custDataLst>
          </p:nvPr>
        </p:nvSpPr>
        <p:spPr>
          <a:xfrm>
            <a:off x="695960" y="1301750"/>
            <a:ext cx="10799088" cy="405553"/>
          </a:xfrm>
        </p:spPr>
        <p:txBody>
          <a:bodyPr wrap="square" anchor="t">
            <a:normAutofit/>
          </a:bodyPr>
          <a:lstStyle>
            <a:lvl1pPr marL="0" indent="0">
              <a:buNone/>
              <a:defRPr sz="2400" b="1" u="none" strike="noStrike" kern="1200" cap="none" spc="0" normalizeH="0">
                <a:solidFill>
                  <a:srgbClr val="FFFFFF"/>
                </a:solidFill>
                <a:uFillTx/>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vl6pPr marL="2286000" indent="0">
              <a:buNone/>
              <a:defRPr sz="1600" b="1">
                <a:latin typeface="+mj-lt"/>
              </a:defRPr>
            </a:lvl6pPr>
            <a:lvl7pPr marL="2743200" indent="0">
              <a:buNone/>
              <a:defRPr sz="1600" b="1">
                <a:latin typeface="+mj-lt"/>
              </a:defRPr>
            </a:lvl7pPr>
            <a:lvl8pPr marL="3200400" indent="0">
              <a:buNone/>
              <a:defRPr sz="1600" b="1">
                <a:latin typeface="+mj-lt"/>
              </a:defRPr>
            </a:lvl8pPr>
            <a:lvl9pPr marL="3657600" indent="0">
              <a:buNone/>
              <a:defRPr sz="1600" b="1">
                <a:latin typeface="+mj-lt"/>
              </a:defRPr>
            </a:lvl9pPr>
          </a:lstStyle>
          <a:p>
            <a:r>
              <a:rPr lang="en-US" dirty="0">
                <a:latin typeface="+mj-lt"/>
              </a:rPr>
              <a:t>Click to add text</a:t>
            </a:r>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showMasterSp="0">
  <p:cSld name="End Slide">
    <p:spTree>
      <p:nvGrpSpPr>
        <p:cNvPr id="1" name=""/>
        <p:cNvGrpSpPr/>
        <p:nvPr/>
      </p:nvGrpSpPr>
      <p:grpSpPr>
        <a:xfrm>
          <a:off x="0" y="0"/>
          <a:ext cx="0" cy="0"/>
          <a:chOff x="0" y="0"/>
          <a:chExt cx="0" cy="0"/>
        </a:xfrm>
      </p:grpSpPr>
      <p:sp>
        <p:nvSpPr>
          <p:cNvPr id="3" name="矩形 2"/>
          <p:cNvSpPr/>
          <p:nvPr userDrawn="1">
            <p:custDataLst>
              <p:tags r:id="rId2"/>
            </p:custDataLst>
          </p:nvPr>
        </p:nvSpPr>
        <p:spPr>
          <a:xfrm>
            <a:off x="0" y="0"/>
            <a:ext cx="12192635" cy="6850380"/>
          </a:xfrm>
          <a:prstGeom prst="rect">
            <a:avLst/>
          </a:prstGeom>
          <a:gradFill>
            <a:gsLst>
              <a:gs pos="0">
                <a:schemeClr val="accent5">
                  <a:lumMod val="17000"/>
                </a:schemeClr>
              </a:gs>
              <a:gs pos="100000">
                <a:schemeClr val="accent5">
                  <a:lumMod val="30000"/>
                </a:schemeClr>
              </a:gs>
            </a:gsLst>
            <a:lin ang="108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pic>
        <p:nvPicPr>
          <p:cNvPr id="13" name="图片 12"/>
          <p:cNvPicPr>
            <a:picLocks noChangeAspect="1"/>
          </p:cNvPicPr>
          <p:nvPr userDrawn="1">
            <p:custDataLst>
              <p:tags r:id="rId3"/>
            </p:custDataLst>
          </p:nvPr>
        </p:nvPicPr>
        <p:blipFill>
          <a:blip r:embed="rId4">
            <a:duotone>
              <a:prstClr val="black"/>
              <a:schemeClr val="accent4">
                <a:tint val="45000"/>
                <a:satMod val="400000"/>
              </a:schemeClr>
            </a:duotone>
            <a:lum bright="24000" contrast="48000"/>
            <a:extLst>
              <a:ext uri="{28A0092B-C50C-407E-A947-70E740481C1C}">
                <a14:useLocalDpi xmlns:a14="http://schemas.microsoft.com/office/drawing/2010/main" val="0"/>
              </a:ext>
            </a:extLst>
          </a:blip>
          <a:stretch>
            <a:fillRect/>
          </a:stretch>
        </p:blipFill>
        <p:spPr>
          <a:xfrm>
            <a:off x="0" y="0"/>
            <a:ext cx="12167870" cy="6858000"/>
          </a:xfrm>
          <a:prstGeom prst="rect">
            <a:avLst/>
          </a:prstGeom>
        </p:spPr>
      </p:pic>
      <p:pic>
        <p:nvPicPr>
          <p:cNvPr id="14" name="图片 13"/>
          <p:cNvPicPr>
            <a:picLocks noChangeAspect="1"/>
          </p:cNvPicPr>
          <p:nvPr userDrawn="1">
            <p:custDataLst>
              <p:tags r:id="rId5"/>
            </p:custDataLst>
          </p:nvPr>
        </p:nvPicPr>
        <p:blipFill>
          <a:blip r:embed="rId6">
            <a:duotone>
              <a:prstClr val="black"/>
              <a:schemeClr val="accent1">
                <a:tint val="45000"/>
                <a:satMod val="400000"/>
              </a:schemeClr>
            </a:duotone>
            <a:lum contrast="66000"/>
            <a:extLst>
              <a:ext uri="{BEBA8EAE-BF5A-486C-A8C5-ECC9F3942E4B}">
                <a14:imgProps xmlns:a14="http://schemas.microsoft.com/office/drawing/2010/main">
                  <a14:imgLayer r:embed="rId7">
                    <a14:imgEffect>
                      <a14:brightnessContrast bright="55000"/>
                    </a14:imgEffect>
                    <a14:imgEffect>
                      <a14:colorTemperature colorTemp="6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24130" y="0"/>
            <a:ext cx="12167870" cy="6858000"/>
          </a:xfrm>
          <a:prstGeom prst="rect">
            <a:avLst/>
          </a:prstGeom>
        </p:spPr>
      </p:pic>
      <p:pic>
        <p:nvPicPr>
          <p:cNvPr id="15" name="图片 14"/>
          <p:cNvPicPr>
            <a:picLocks noChangeAspect="1"/>
          </p:cNvPicPr>
          <p:nvPr userDrawn="1">
            <p:custDataLst>
              <p:tags r:id="rId8"/>
            </p:custDataLst>
          </p:nvPr>
        </p:nvPicPr>
        <p:blipFill>
          <a:blip r:embed="rId9">
            <a:duotone>
              <a:prstClr val="black"/>
              <a:schemeClr val="accent2">
                <a:tint val="45000"/>
                <a:satMod val="400000"/>
              </a:schemeClr>
            </a:duotone>
            <a:lum bright="24000" contrast="66000"/>
            <a:extLst>
              <a:ext uri="{28A0092B-C50C-407E-A947-70E740481C1C}">
                <a14:useLocalDpi xmlns:a14="http://schemas.microsoft.com/office/drawing/2010/main" val="0"/>
              </a:ext>
            </a:extLst>
          </a:blip>
          <a:stretch>
            <a:fillRect/>
          </a:stretch>
        </p:blipFill>
        <p:spPr>
          <a:xfrm>
            <a:off x="12065" y="0"/>
            <a:ext cx="12167870" cy="6858000"/>
          </a:xfrm>
          <a:prstGeom prst="rect">
            <a:avLst/>
          </a:prstGeom>
        </p:spPr>
      </p:pic>
      <p:pic>
        <p:nvPicPr>
          <p:cNvPr id="16" name="图片 15" descr="阿三大苏打是的"/>
          <p:cNvPicPr>
            <a:picLocks noChangeAspect="1"/>
          </p:cNvPicPr>
          <p:nvPr userDrawn="1">
            <p:custDataLst>
              <p:tags r:id="rId10"/>
            </p:custDataLst>
          </p:nvPr>
        </p:nvPicPr>
        <p:blipFill>
          <a:blip r:embed="rId11"/>
          <a:stretch>
            <a:fillRect/>
          </a:stretch>
        </p:blipFill>
        <p:spPr>
          <a:xfrm>
            <a:off x="635" y="0"/>
            <a:ext cx="12167235" cy="6858000"/>
          </a:xfrm>
          <a:prstGeom prst="rect">
            <a:avLst/>
          </a:prstGeom>
        </p:spPr>
      </p:pic>
      <p:pic>
        <p:nvPicPr>
          <p:cNvPr id="17" name="图片 16" descr="all"/>
          <p:cNvPicPr>
            <a:picLocks noChangeAspect="1"/>
          </p:cNvPicPr>
          <p:nvPr userDrawn="1">
            <p:custDataLst>
              <p:tags r:id="rId12"/>
            </p:custDataLst>
          </p:nvPr>
        </p:nvPicPr>
        <p:blipFill>
          <a:blip r:embed="rId13">
            <a:alphaModFix amt="30000"/>
          </a:blip>
          <a:stretch>
            <a:fillRect/>
          </a:stretch>
        </p:blipFill>
        <p:spPr>
          <a:xfrm>
            <a:off x="24765" y="0"/>
            <a:ext cx="12167235" cy="6858000"/>
          </a:xfrm>
          <a:prstGeom prst="rect">
            <a:avLst/>
          </a:prstGeom>
        </p:spPr>
      </p:pic>
      <p:sp>
        <p:nvSpPr>
          <p:cNvPr id="18" name="任意多边形 7"/>
          <p:cNvSpPr/>
          <p:nvPr userDrawn="1">
            <p:custDataLst>
              <p:tags r:id="rId14"/>
            </p:custDataLst>
          </p:nvPr>
        </p:nvSpPr>
        <p:spPr>
          <a:xfrm>
            <a:off x="2935605" y="4612005"/>
            <a:ext cx="9265285" cy="2286000"/>
          </a:xfrm>
          <a:custGeom>
            <a:avLst/>
            <a:gdLst>
              <a:gd name="connsiteX0" fmla="*/ 0 w 14591"/>
              <a:gd name="connsiteY0" fmla="*/ 3600 h 3600"/>
              <a:gd name="connsiteX1" fmla="*/ 8006 w 14591"/>
              <a:gd name="connsiteY1" fmla="*/ 722 h 3600"/>
              <a:gd name="connsiteX2" fmla="*/ 14591 w 14591"/>
              <a:gd name="connsiteY2" fmla="*/ 443 h 3600"/>
              <a:gd name="connsiteX3" fmla="*/ 14574 w 14591"/>
              <a:gd name="connsiteY3" fmla="*/ 2951 h 3600"/>
              <a:gd name="connsiteX4" fmla="*/ 3550 w 14591"/>
              <a:gd name="connsiteY4" fmla="*/ 3569 h 3600"/>
              <a:gd name="connsiteX5" fmla="*/ 0 w 14591"/>
              <a:gd name="connsiteY5" fmla="*/ 3600 h 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91" h="3600">
                <a:moveTo>
                  <a:pt x="0" y="3600"/>
                </a:moveTo>
                <a:cubicBezTo>
                  <a:pt x="3120" y="178"/>
                  <a:pt x="4879" y="2019"/>
                  <a:pt x="8006" y="722"/>
                </a:cubicBezTo>
                <a:cubicBezTo>
                  <a:pt x="11133" y="-575"/>
                  <a:pt x="12921" y="228"/>
                  <a:pt x="14591" y="443"/>
                </a:cubicBezTo>
                <a:lnTo>
                  <a:pt x="14574" y="2951"/>
                </a:lnTo>
                <a:cubicBezTo>
                  <a:pt x="10938" y="3178"/>
                  <a:pt x="6770" y="833"/>
                  <a:pt x="3550" y="3569"/>
                </a:cubicBezTo>
                <a:lnTo>
                  <a:pt x="0" y="3600"/>
                </a:lnTo>
                <a:close/>
              </a:path>
            </a:pathLst>
          </a:custGeom>
          <a:gradFill>
            <a:gsLst>
              <a:gs pos="9000">
                <a:schemeClr val="accent4">
                  <a:lumMod val="75000"/>
                </a:schemeClr>
              </a:gs>
              <a:gs pos="100000">
                <a:schemeClr val="accent1">
                  <a:alpha val="0"/>
                </a:schemeClr>
              </a:gs>
            </a:gsLst>
            <a:lin ang="4200000" scaled="0"/>
          </a:gradFill>
          <a:ln>
            <a:noFill/>
          </a:ln>
          <a:effectLst>
            <a:softEdge rad="50800"/>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9" name="任意多边形 11"/>
          <p:cNvSpPr/>
          <p:nvPr userDrawn="1">
            <p:custDataLst>
              <p:tags r:id="rId15"/>
            </p:custDataLst>
          </p:nvPr>
        </p:nvSpPr>
        <p:spPr>
          <a:xfrm>
            <a:off x="6332855" y="2300605"/>
            <a:ext cx="5855335" cy="2122170"/>
          </a:xfrm>
          <a:custGeom>
            <a:avLst/>
            <a:gdLst>
              <a:gd name="connsiteX0" fmla="*/ 0 w 9221"/>
              <a:gd name="connsiteY0" fmla="*/ 3342 h 3342"/>
              <a:gd name="connsiteX1" fmla="*/ 9221 w 9221"/>
              <a:gd name="connsiteY1" fmla="*/ 0 h 3342"/>
              <a:gd name="connsiteX2" fmla="*/ 4413 w 9221"/>
              <a:gd name="connsiteY2" fmla="*/ 2542 h 3342"/>
              <a:gd name="connsiteX3" fmla="*/ 0 w 9221"/>
              <a:gd name="connsiteY3" fmla="*/ 3342 h 3342"/>
            </a:gdLst>
            <a:ahLst/>
            <a:cxnLst>
              <a:cxn ang="0">
                <a:pos x="connsiteX0" y="connsiteY0"/>
              </a:cxn>
              <a:cxn ang="0">
                <a:pos x="connsiteX1" y="connsiteY1"/>
              </a:cxn>
              <a:cxn ang="0">
                <a:pos x="connsiteX2" y="connsiteY2"/>
              </a:cxn>
              <a:cxn ang="0">
                <a:pos x="connsiteX3" y="connsiteY3"/>
              </a:cxn>
            </a:cxnLst>
            <a:rect l="l" t="t" r="r" b="b"/>
            <a:pathLst>
              <a:path w="9221" h="3342">
                <a:moveTo>
                  <a:pt x="0" y="3342"/>
                </a:moveTo>
                <a:cubicBezTo>
                  <a:pt x="3022" y="1744"/>
                  <a:pt x="6210" y="2001"/>
                  <a:pt x="9221" y="0"/>
                </a:cubicBezTo>
                <a:cubicBezTo>
                  <a:pt x="9001" y="436"/>
                  <a:pt x="5814" y="2215"/>
                  <a:pt x="4413" y="2542"/>
                </a:cubicBezTo>
                <a:cubicBezTo>
                  <a:pt x="3012" y="2869"/>
                  <a:pt x="1234" y="3054"/>
                  <a:pt x="0" y="3342"/>
                </a:cubicBezTo>
                <a:close/>
              </a:path>
            </a:pathLst>
          </a:custGeom>
          <a:gradFill>
            <a:gsLst>
              <a:gs pos="9000">
                <a:schemeClr val="accent2"/>
              </a:gs>
              <a:gs pos="100000">
                <a:schemeClr val="accent2">
                  <a:lumMod val="75000"/>
                  <a:alpha val="0"/>
                </a:schemeClr>
              </a:gs>
            </a:gsLst>
            <a:lin ang="42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20" name="任意多边形 12"/>
          <p:cNvSpPr/>
          <p:nvPr userDrawn="1">
            <p:custDataLst>
              <p:tags r:id="rId16"/>
            </p:custDataLst>
          </p:nvPr>
        </p:nvSpPr>
        <p:spPr>
          <a:xfrm>
            <a:off x="2594610" y="3696335"/>
            <a:ext cx="9502775" cy="2979420"/>
          </a:xfrm>
          <a:custGeom>
            <a:avLst/>
            <a:gdLst>
              <a:gd name="connsiteX0" fmla="*/ 2436 w 14965"/>
              <a:gd name="connsiteY0" fmla="*/ 2496 h 4692"/>
              <a:gd name="connsiteX1" fmla="*/ 14965 w 14965"/>
              <a:gd name="connsiteY1" fmla="*/ 0 h 4692"/>
              <a:gd name="connsiteX2" fmla="*/ 11622 w 14965"/>
              <a:gd name="connsiteY2" fmla="*/ 1384 h 4692"/>
              <a:gd name="connsiteX3" fmla="*/ 7446 w 14965"/>
              <a:gd name="connsiteY3" fmla="*/ 2611 h 4692"/>
              <a:gd name="connsiteX4" fmla="*/ 3780 w 14965"/>
              <a:gd name="connsiteY4" fmla="*/ 2700 h 4692"/>
              <a:gd name="connsiteX5" fmla="*/ 0 w 14965"/>
              <a:gd name="connsiteY5" fmla="*/ 4692 h 4692"/>
              <a:gd name="connsiteX6" fmla="*/ 2436 w 14965"/>
              <a:gd name="connsiteY6" fmla="*/ 2496 h 4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65" h="4692">
                <a:moveTo>
                  <a:pt x="2436" y="2496"/>
                </a:moveTo>
                <a:cubicBezTo>
                  <a:pt x="4312" y="1952"/>
                  <a:pt x="11796" y="1272"/>
                  <a:pt x="14965" y="0"/>
                </a:cubicBezTo>
                <a:cubicBezTo>
                  <a:pt x="13460" y="1120"/>
                  <a:pt x="13385" y="1077"/>
                  <a:pt x="11622" y="1384"/>
                </a:cubicBezTo>
                <a:cubicBezTo>
                  <a:pt x="9859" y="1691"/>
                  <a:pt x="10418" y="1493"/>
                  <a:pt x="7446" y="2611"/>
                </a:cubicBezTo>
                <a:cubicBezTo>
                  <a:pt x="6720" y="2640"/>
                  <a:pt x="5976" y="2280"/>
                  <a:pt x="3780" y="2700"/>
                </a:cubicBezTo>
                <a:cubicBezTo>
                  <a:pt x="1392" y="3312"/>
                  <a:pt x="247" y="4663"/>
                  <a:pt x="0" y="4692"/>
                </a:cubicBezTo>
                <a:cubicBezTo>
                  <a:pt x="40" y="4480"/>
                  <a:pt x="560" y="3040"/>
                  <a:pt x="2436" y="2496"/>
                </a:cubicBezTo>
                <a:close/>
              </a:path>
            </a:pathLst>
          </a:custGeom>
          <a:gradFill>
            <a:gsLst>
              <a:gs pos="47000">
                <a:schemeClr val="accent2">
                  <a:alpha val="61000"/>
                </a:schemeClr>
              </a:gs>
              <a:gs pos="9000">
                <a:schemeClr val="accent1">
                  <a:alpha val="32000"/>
                </a:schemeClr>
              </a:gs>
              <a:gs pos="100000">
                <a:schemeClr val="accent2">
                  <a:lumMod val="50000"/>
                  <a:alpha val="0"/>
                </a:schemeClr>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0" name="标题 9"/>
          <p:cNvSpPr txBox="1">
            <a:spLocks noGrp="1"/>
          </p:cNvSpPr>
          <p:nvPr>
            <p:ph type="title" idx="9" hasCustomPrompt="1"/>
            <p:custDataLst>
              <p:tags r:id="rId17"/>
            </p:custDataLst>
          </p:nvPr>
        </p:nvSpPr>
        <p:spPr>
          <a:xfrm>
            <a:off x="1019810" y="1369060"/>
            <a:ext cx="7562215" cy="1537970"/>
          </a:xfrm>
          <a:prstGeom prst="rect">
            <a:avLst/>
          </a:prstGeom>
          <a:noFill/>
        </p:spPr>
        <p:txBody>
          <a:bodyPr vert="horz" wrap="square" rtlCol="0" anchor="b" anchorCtr="0">
            <a:normAutofit/>
          </a:bodyPr>
          <a:lstStyle>
            <a:lvl1pPr marL="0" marR="0" algn="l" defTabSz="960120" rtl="0" eaLnBrk="1" fontAlgn="auto" latinLnBrk="0" hangingPunct="1">
              <a:lnSpc>
                <a:spcPct val="100000"/>
              </a:lnSpc>
              <a:buClrTx/>
              <a:buSzTx/>
              <a:buFontTx/>
              <a:buNone/>
              <a:defRPr kumimoji="0" lang="en-US" sz="4800" b="1" i="0" u="none" strike="noStrike" kern="1200" cap="none" spc="0" normalizeH="0" baseline="0" noProof="1" dirty="0">
                <a:solidFill>
                  <a:srgbClr val="FFFFFF"/>
                </a:solidFill>
                <a:uFillTx/>
                <a:latin typeface="+mj-lt"/>
              </a:defRPr>
            </a:lvl1pPr>
          </a:lstStyle>
          <a:p>
            <a:pPr lvl="0" defTabSz="960120"/>
            <a:r>
              <a:rPr dirty="0" err="1">
                <a:latin typeface="+mj-lt"/>
                <a:sym typeface="+mn-ea"/>
              </a:rPr>
              <a:t>Click to add title</a:t>
            </a:r>
            <a:endParaRPr dirty="0" err="1">
              <a:sym typeface="+mn-ea"/>
            </a:endParaRPr>
          </a:p>
        </p:txBody>
      </p:sp>
      <p:cxnSp>
        <p:nvCxnSpPr>
          <p:cNvPr id="21" name="直接连接符 20"/>
          <p:cNvCxnSpPr/>
          <p:nvPr userDrawn="1">
            <p:custDataLst>
              <p:tags r:id="rId18"/>
            </p:custDataLst>
          </p:nvPr>
        </p:nvCxnSpPr>
        <p:spPr>
          <a:xfrm>
            <a:off x="762001" y="1711779"/>
            <a:ext cx="0" cy="2047875"/>
          </a:xfrm>
          <a:prstGeom prst="line">
            <a:avLst/>
          </a:prstGeom>
          <a:ln>
            <a:gradFill flip="none" rotWithShape="1">
              <a:gsLst>
                <a:gs pos="0">
                  <a:schemeClr val="tx2">
                    <a:alpha val="0"/>
                  </a:schemeClr>
                </a:gs>
                <a:gs pos="50000">
                  <a:schemeClr val="accent2"/>
                </a:gs>
                <a:gs pos="100000">
                  <a:schemeClr val="tx2">
                    <a:alpha val="0"/>
                  </a:schemeClr>
                </a:gs>
              </a:gsLst>
              <a:lin ang="5400000" scaled="0"/>
              <a:tileRect/>
            </a:gra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userDrawn="1">
            <p:custDataLst>
              <p:tags r:id="rId19"/>
            </p:custDataLst>
          </p:nvPr>
        </p:nvCxnSpPr>
        <p:spPr>
          <a:xfrm>
            <a:off x="1221105" y="593725"/>
            <a:ext cx="20510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userDrawn="1">
            <p:custDataLst>
              <p:tags r:id="rId20"/>
            </p:custDataLst>
          </p:nvPr>
        </p:nvCxnSpPr>
        <p:spPr>
          <a:xfrm>
            <a:off x="1221105" y="659765"/>
            <a:ext cx="20510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userDrawn="1">
            <p:custDataLst>
              <p:tags r:id="rId21"/>
            </p:custDataLst>
          </p:nvPr>
        </p:nvCxnSpPr>
        <p:spPr>
          <a:xfrm>
            <a:off x="1221105" y="725170"/>
            <a:ext cx="20510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署名"/>
          <p:cNvSpPr txBox="1">
            <a:spLocks noGrp="1"/>
          </p:cNvSpPr>
          <p:nvPr>
            <p:ph type="body" idx="1" hasCustomPrompt="1"/>
            <p:custDataLst>
              <p:tags r:id="rId22"/>
            </p:custDataLst>
          </p:nvPr>
        </p:nvSpPr>
        <p:spPr>
          <a:xfrm>
            <a:off x="1019810" y="3014981"/>
            <a:ext cx="7561580" cy="421640"/>
          </a:xfrm>
          <a:prstGeom prst="rect">
            <a:avLst/>
          </a:prstGeom>
          <a:noFill/>
        </p:spPr>
        <p:txBody>
          <a:bodyPr wrap="square" lIns="90000" tIns="0" rIns="0" bIns="0" rtlCol="0" anchor="ctr">
            <a:normAutofit/>
          </a:bodyPr>
          <a:lstStyle>
            <a:lvl1pPr marL="0" marR="0" algn="l" defTabSz="914400" rtl="0" eaLnBrk="1" fontAlgn="auto" latinLnBrk="0" hangingPunct="1">
              <a:lnSpc>
                <a:spcPct val="150000"/>
              </a:lnSpc>
              <a:buClrTx/>
              <a:buSzTx/>
              <a:buFontTx/>
              <a:buNone/>
              <a:defRPr kumimoji="0" lang="en-US" sz="1600" b="0" i="0" u="none" strike="noStrike" kern="1200" cap="none" spc="0" normalizeH="0" baseline="0" noProof="1" dirty="0">
                <a:solidFill>
                  <a:srgbClr val="FFFFFF"/>
                </a:solidFill>
                <a:uFillTx/>
                <a:latin typeface="+mn-lt"/>
              </a:defRPr>
            </a:lvl1pPr>
          </a:lstStyle>
          <a:p>
            <a:pPr lvl="0">
              <a:lnSpc>
                <a:spcPct val="150000"/>
              </a:lnSpc>
            </a:pPr>
            <a:r>
              <a:rPr dirty="0">
                <a:latin typeface="+mn-lt"/>
                <a:sym typeface="+mn-ea"/>
              </a:rPr>
              <a:t>Click to add text</a:t>
            </a:r>
            <a:endParaRPr dirty="0">
              <a:sym typeface="+mn-ea"/>
            </a:endParaRPr>
          </a:p>
        </p:txBody>
      </p:sp>
      <p:sp>
        <p:nvSpPr>
          <p:cNvPr id="4" name="日期占位符 3"/>
          <p:cNvSpPr>
            <a:spLocks noGrp="1"/>
          </p:cNvSpPr>
          <p:nvPr>
            <p:ph type="dt" sz="half" idx="10"/>
            <p:custDataLst>
              <p:tags r:id="rId23"/>
            </p:custDataLst>
          </p:nvPr>
        </p:nvSpPr>
        <p:spPr>
          <a:xfrm>
            <a:off x="612000" y="6314400"/>
            <a:ext cx="2700000" cy="316800"/>
          </a:xfrm>
        </p:spPr>
        <p:txBody>
          <a:bodyPr/>
          <a:lstStyle/>
          <a:p>
            <a:r>
              <a:rPr lang="en-US"/>
              <a:t>Date Area</a:t>
            </a:r>
            <a:endParaRPr lang="en-US"/>
          </a:p>
        </p:txBody>
      </p:sp>
      <p:sp>
        <p:nvSpPr>
          <p:cNvPr id="5" name="页脚占位符 4"/>
          <p:cNvSpPr>
            <a:spLocks noGrp="1"/>
          </p:cNvSpPr>
          <p:nvPr>
            <p:ph type="ftr" sz="quarter" idx="11"/>
            <p:custDataLst>
              <p:tags r:id="rId24"/>
            </p:custDataLst>
          </p:nvPr>
        </p:nvSpPr>
        <p:spPr>
          <a:xfrm>
            <a:off x="4116000" y="6314400"/>
            <a:ext cx="3960000" cy="316800"/>
          </a:xfrm>
        </p:spPr>
        <p:txBody>
          <a:bodyPr/>
          <a:lstStyle/>
          <a:p>
            <a:endParaRPr lang="en-US" dirty="0"/>
          </a:p>
        </p:txBody>
      </p:sp>
      <p:sp>
        <p:nvSpPr>
          <p:cNvPr id="6" name="灯片编号占位符 5"/>
          <p:cNvSpPr>
            <a:spLocks noGrp="1"/>
          </p:cNvSpPr>
          <p:nvPr>
            <p:ph type="sldNum" sz="quarter" idx="12"/>
            <p:custDataLst>
              <p:tags r:id="rId25"/>
            </p:custDataLst>
          </p:nvPr>
        </p:nvSpPr>
        <p:spPr>
          <a:xfrm>
            <a:off x="8877600" y="6314400"/>
            <a:ext cx="2700000" cy="316800"/>
          </a:xfrm>
        </p:spPr>
        <p:txBody>
          <a:bodyPr/>
          <a:lstStyle/>
          <a:p>
            <a:fld id="{49AE70B2-8BF9-45C0-BB95-33D1B9D3A854}" type="slidenum">
              <a:rPr lang="en-US" smtClean="0"/>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en-US"/>
              <a:t>Date Area</a:t>
            </a:r>
            <a:endParaRPr lang="en-US"/>
          </a:p>
        </p:txBody>
      </p:sp>
      <p:sp>
        <p:nvSpPr>
          <p:cNvPr id="3" name="Espace réservé du pied de page 2"/>
          <p:cNvSpPr>
            <a:spLocks noGrp="1"/>
          </p:cNvSpPr>
          <p:nvPr>
            <p:ph type="ftr" sz="quarter" idx="11"/>
          </p:nvPr>
        </p:nvSpPr>
        <p:spPr/>
        <p:txBody>
          <a:bodyPr/>
          <a:lstStyle/>
          <a:p>
            <a:endParaRPr lang="en-US" dirty="0"/>
          </a:p>
        </p:txBody>
      </p:sp>
      <p:sp>
        <p:nvSpPr>
          <p:cNvPr id="4" name="Espace réservé du numéro de diapositive 3"/>
          <p:cNvSpPr>
            <a:spLocks noGrp="1"/>
          </p:cNvSpPr>
          <p:nvPr>
            <p:ph type="sldNum" sz="quarter" idx="12"/>
          </p:nvPr>
        </p:nvSpPr>
        <p:spPr/>
        <p:txBody>
          <a:bodyPr/>
          <a:lstStyle/>
          <a:p>
            <a:fld id="{49AE70B2-8BF9-45C0-BB95-33D1B9D3A854}" type="slidenum">
              <a:rPr lang="en-US" smtClean="0"/>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12" name="矩形 11"/>
          <p:cNvSpPr/>
          <p:nvPr userDrawn="1">
            <p:custDataLst>
              <p:tags r:id="rId2"/>
            </p:custDataLst>
          </p:nvPr>
        </p:nvSpPr>
        <p:spPr>
          <a:xfrm>
            <a:off x="0" y="0"/>
            <a:ext cx="12192000" cy="6858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2"/>
          <p:cNvPicPr>
            <a:picLocks noChangeAspect="1"/>
          </p:cNvPicPr>
          <p:nvPr userDrawn="1">
            <p:custDataLst>
              <p:tags r:id="rId3"/>
            </p:custDataLst>
          </p:nvPr>
        </p:nvPicPr>
        <p:blipFill>
          <a:blip r:embed="rId4">
            <a:duotone>
              <a:prstClr val="black"/>
              <a:schemeClr val="bg2">
                <a:tint val="45000"/>
                <a:satMod val="400000"/>
              </a:schemeClr>
            </a:duotone>
            <a:extLst>
              <a:ext uri="{28A0092B-C50C-407E-A947-70E740481C1C}">
                <a14:useLocalDpi xmlns:a14="http://schemas.microsoft.com/office/drawing/2010/main" val="0"/>
              </a:ext>
            </a:extLst>
          </a:blip>
          <a:stretch>
            <a:fillRect/>
          </a:stretch>
        </p:blipFill>
        <p:spPr>
          <a:xfrm>
            <a:off x="22173" y="0"/>
            <a:ext cx="12169827" cy="6858000"/>
          </a:xfrm>
          <a:prstGeom prst="rect">
            <a:avLst/>
          </a:prstGeom>
        </p:spPr>
      </p:pic>
      <p:pic>
        <p:nvPicPr>
          <p:cNvPr id="10" name="图片 9" descr="58585"/>
          <p:cNvPicPr>
            <a:picLocks noChangeAspect="1"/>
          </p:cNvPicPr>
          <p:nvPr>
            <p:custDataLst>
              <p:tags r:id="rId5"/>
            </p:custDataLst>
          </p:nvPr>
        </p:nvPicPr>
        <p:blipFill>
          <a:blip r:embed="rId6"/>
          <a:stretch>
            <a:fillRect/>
          </a:stretch>
        </p:blipFill>
        <p:spPr>
          <a:xfrm>
            <a:off x="9965055" y="606425"/>
            <a:ext cx="1087755" cy="656590"/>
          </a:xfrm>
          <a:prstGeom prst="rect">
            <a:avLst/>
          </a:prstGeom>
        </p:spPr>
      </p:pic>
      <p:sp>
        <p:nvSpPr>
          <p:cNvPr id="9" name="署名"/>
          <p:cNvSpPr>
            <a:spLocks noGrp="1"/>
          </p:cNvSpPr>
          <p:nvPr>
            <p:ph type="body" idx="3" hasCustomPrompt="1"/>
            <p:custDataLst>
              <p:tags r:id="rId7"/>
            </p:custDataLst>
          </p:nvPr>
        </p:nvSpPr>
        <p:spPr>
          <a:xfrm>
            <a:off x="8994711" y="4309110"/>
            <a:ext cx="2158430" cy="511706"/>
          </a:xfrm>
          <a:prstGeom prst="roundRect">
            <a:avLst>
              <a:gd name="adj" fmla="val 50000"/>
            </a:avLst>
          </a:prstGeom>
          <a:gradFill>
            <a:gsLst>
              <a:gs pos="20000">
                <a:schemeClr val="accent2">
                  <a:alpha val="5000"/>
                </a:schemeClr>
              </a:gs>
              <a:gs pos="100000">
                <a:schemeClr val="accent2">
                  <a:alpha val="1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rmAutofit/>
          </a:bodyPr>
          <a:lstStyle>
            <a:lvl1pPr marL="0" marR="0" lvl="0" algn="ctr" defTabSz="914400" rtl="0" eaLnBrk="1" fontAlgn="auto" latinLnBrk="0" hangingPunct="1">
              <a:lnSpc>
                <a:spcPct val="100000"/>
              </a:lnSpc>
              <a:buClrTx/>
              <a:buSzTx/>
              <a:buFontTx/>
              <a:buNone/>
              <a:defRPr kumimoji="0" lang="en-US" sz="1400" b="0" i="0" u="none" strike="noStrike" kern="1200" cap="none" spc="0" normalizeH="0" baseline="0" noProof="1" dirty="0">
                <a:solidFill>
                  <a:schemeClr val="accent1">
                    <a:lumMod val="75000"/>
                  </a:schemeClr>
                </a:solidFill>
                <a:latin typeface="+mn-lt"/>
                <a:sym typeface="+mn-ea"/>
              </a:defRPr>
            </a:lvl1pPr>
          </a:lstStyle>
          <a:p>
            <a:pPr lvl="0" algn="ctr">
              <a:buClrTx/>
              <a:buSzTx/>
              <a:buFontTx/>
            </a:pPr>
            <a:r>
              <a:rPr lang="en-US" dirty="0">
                <a:latin typeface="+mn-lt"/>
                <a:sym typeface="+mn-ea"/>
              </a:rPr>
              <a:t>Click to add text</a:t>
            </a:r>
            <a:endParaRPr lang="en-US" dirty="0">
              <a:sym typeface="+mn-ea"/>
            </a:endParaRPr>
          </a:p>
        </p:txBody>
      </p:sp>
      <p:sp>
        <p:nvSpPr>
          <p:cNvPr id="8" name="副标题"/>
          <p:cNvSpPr txBox="1">
            <a:spLocks noGrp="1"/>
          </p:cNvSpPr>
          <p:nvPr>
            <p:ph type="body" idx="2" hasCustomPrompt="1"/>
            <p:custDataLst>
              <p:tags r:id="rId8"/>
            </p:custDataLst>
          </p:nvPr>
        </p:nvSpPr>
        <p:spPr>
          <a:xfrm>
            <a:off x="5984875" y="3815715"/>
            <a:ext cx="5229860" cy="429260"/>
          </a:xfrm>
          <a:prstGeom prst="rect">
            <a:avLst/>
          </a:prstGeom>
          <a:noFill/>
        </p:spPr>
        <p:txBody>
          <a:bodyPr wrap="square" lIns="0" tIns="0" rIns="71755" bIns="0" rtlCol="0" anchor="t" anchorCtr="0">
            <a:normAutofit/>
          </a:bodyPr>
          <a:lstStyle>
            <a:lvl1pPr marL="0" marR="0" lvl="0" algn="r" defTabSz="914400" rtl="0" eaLnBrk="1" fontAlgn="auto" latinLnBrk="0" hangingPunct="1">
              <a:lnSpc>
                <a:spcPct val="100000"/>
              </a:lnSpc>
              <a:buClrTx/>
              <a:buSzTx/>
              <a:buFontTx/>
              <a:buNone/>
              <a:defRPr kumimoji="0" sz="1400" b="0" i="0" u="none" strike="noStrike" kern="1200" cap="none" spc="0" normalizeH="0" baseline="0" noProof="1" dirty="0" err="1">
                <a:solidFill>
                  <a:schemeClr val="accent1">
                    <a:lumMod val="75000"/>
                  </a:schemeClr>
                </a:solidFill>
                <a:latin typeface="+mj-lt"/>
                <a:sym typeface="+mn-ea"/>
              </a:defRPr>
            </a:lvl1pPr>
          </a:lstStyle>
          <a:p>
            <a:pPr lvl="0" algn="r">
              <a:buClrTx/>
              <a:buSzTx/>
              <a:buFontTx/>
            </a:pPr>
            <a:r>
              <a:rPr dirty="0">
                <a:latin typeface="+mj-lt"/>
                <a:sym typeface="+mn-ea"/>
              </a:rPr>
              <a:t>Click to add text</a:t>
            </a:r>
            <a:endParaRPr dirty="0">
              <a:sym typeface="+mn-ea"/>
            </a:endParaRPr>
          </a:p>
        </p:txBody>
      </p:sp>
      <p:sp>
        <p:nvSpPr>
          <p:cNvPr id="7" name="标题" descr="7b0a20202020227461726765744d6f64756c65223a202270726f636573734f6e6c696e65466f6e7473220a7d0a"/>
          <p:cNvSpPr txBox="1">
            <a:spLocks noGrp="1"/>
          </p:cNvSpPr>
          <p:nvPr>
            <p:ph type="title" idx="1" hasCustomPrompt="1"/>
            <p:custDataLst>
              <p:tags r:id="rId9"/>
            </p:custDataLst>
          </p:nvPr>
        </p:nvSpPr>
        <p:spPr>
          <a:xfrm>
            <a:off x="4284980" y="984885"/>
            <a:ext cx="6929755" cy="2830830"/>
          </a:xfrm>
          <a:prstGeom prst="rect">
            <a:avLst/>
          </a:prstGeom>
          <a:noFill/>
        </p:spPr>
        <p:txBody>
          <a:bodyPr wrap="square" lIns="0" tIns="0" rIns="0" bIns="0" rtlCol="0" anchor="b" anchorCtr="0">
            <a:normAutofit/>
          </a:bodyPr>
          <a:lstStyle>
            <a:lvl1pPr marL="0" marR="0" lvl="0" algn="r" defTabSz="914400" rtl="0" eaLnBrk="1" fontAlgn="auto" latinLnBrk="0" hangingPunct="1">
              <a:lnSpc>
                <a:spcPct val="100000"/>
              </a:lnSpc>
              <a:buClrTx/>
              <a:buSzTx/>
              <a:buFontTx/>
              <a:buNone/>
              <a:defRPr kumimoji="0" lang="en-US" sz="5400" b="0" i="0" u="none" strike="noStrike" kern="1200" cap="none" spc="0" normalizeH="0" baseline="0" noProof="1" dirty="0">
                <a:solidFill>
                  <a:schemeClr val="dk1">
                    <a:lumMod val="100000"/>
                  </a:schemeClr>
                </a:solidFill>
                <a:latin typeface="+mj-lt"/>
                <a:sym typeface="+mn-ea"/>
              </a:defRPr>
            </a:lvl1pPr>
          </a:lstStyle>
          <a:p>
            <a:pPr lvl="0" algn="r">
              <a:buClrTx/>
              <a:buSzTx/>
              <a:buFontTx/>
            </a:pPr>
            <a:r>
              <a:rPr lang="en-US" dirty="0">
                <a:latin typeface="+mj-lt"/>
                <a:sym typeface="+mn-ea"/>
              </a:rPr>
              <a:t>Click to add title</a:t>
            </a:r>
            <a:endParaRPr lang="en-US" dirty="0">
              <a:sym typeface="+mn-ea"/>
            </a:endParaRPr>
          </a:p>
        </p:txBody>
      </p:sp>
      <p:sp>
        <p:nvSpPr>
          <p:cNvPr id="4" name="日期占位符 3"/>
          <p:cNvSpPr>
            <a:spLocks noGrp="1"/>
          </p:cNvSpPr>
          <p:nvPr>
            <p:ph type="dt" sz="half" idx="10"/>
            <p:custDataLst>
              <p:tags r:id="rId10"/>
            </p:custDataLst>
          </p:nvPr>
        </p:nvSpPr>
        <p:spPr>
          <a:xfrm>
            <a:off x="612000" y="6314400"/>
            <a:ext cx="2700000" cy="316800"/>
          </a:xfrm>
        </p:spPr>
        <p:txBody>
          <a:bodyPr/>
          <a:lstStyle/>
          <a:p>
            <a:r>
              <a:rPr lang="en-US"/>
              <a:t>Date Area</a:t>
            </a:r>
            <a:endParaRPr lang="en-US"/>
          </a:p>
        </p:txBody>
      </p:sp>
      <p:sp>
        <p:nvSpPr>
          <p:cNvPr id="5" name="页脚占位符 4"/>
          <p:cNvSpPr>
            <a:spLocks noGrp="1"/>
          </p:cNvSpPr>
          <p:nvPr>
            <p:ph type="ftr" sz="quarter" idx="11"/>
            <p:custDataLst>
              <p:tags r:id="rId11"/>
            </p:custDataLst>
          </p:nvPr>
        </p:nvSpPr>
        <p:spPr>
          <a:xfrm>
            <a:off x="4116000" y="6314400"/>
            <a:ext cx="3960000" cy="316800"/>
          </a:xfrm>
        </p:spPr>
        <p:txBody>
          <a:bodyPr/>
          <a:lstStyle/>
          <a:p>
            <a:endParaRPr lang="en-US" dirty="0"/>
          </a:p>
        </p:txBody>
      </p:sp>
      <p:sp>
        <p:nvSpPr>
          <p:cNvPr id="6" name="灯片编号占位符 5"/>
          <p:cNvSpPr>
            <a:spLocks noGrp="1"/>
          </p:cNvSpPr>
          <p:nvPr>
            <p:ph type="sldNum" sz="quarter" idx="12"/>
            <p:custDataLst>
              <p:tags r:id="rId12"/>
            </p:custDataLst>
          </p:nvPr>
        </p:nvSpPr>
        <p:spPr>
          <a:xfrm>
            <a:off x="8877600" y="6314400"/>
            <a:ext cx="2700000" cy="316800"/>
          </a:xfrm>
        </p:spPr>
        <p:txBody>
          <a:bodyPr/>
          <a:lstStyle/>
          <a:p>
            <a:fld id="{49AE70B2-8BF9-45C0-BB95-33D1B9D3A854}" type="slidenum">
              <a:rPr lang="en-US" smtClean="0"/>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2"/>
            </p:custDataLst>
          </p:nvPr>
        </p:nvSpPr>
        <p:spPr>
          <a:xfrm>
            <a:off x="612000" y="6314400"/>
            <a:ext cx="2700000" cy="316800"/>
          </a:xfrm>
        </p:spPr>
        <p:txBody>
          <a:bodyPr/>
          <a:lstStyle/>
          <a:p>
            <a:r>
              <a:rPr lang="en-US"/>
              <a:t>Date Area</a:t>
            </a:r>
            <a:endParaRPr lang="en-US"/>
          </a:p>
        </p:txBody>
      </p:sp>
      <p:sp>
        <p:nvSpPr>
          <p:cNvPr id="5" name="页脚占位符 4"/>
          <p:cNvSpPr>
            <a:spLocks noGrp="1"/>
          </p:cNvSpPr>
          <p:nvPr>
            <p:ph type="ftr" sz="quarter" idx="11"/>
            <p:custDataLst>
              <p:tags r:id="rId3"/>
            </p:custDataLst>
          </p:nvPr>
        </p:nvSpPr>
        <p:spPr>
          <a:xfrm>
            <a:off x="4116000" y="6314400"/>
            <a:ext cx="3960000" cy="316800"/>
          </a:xfrm>
        </p:spPr>
        <p:txBody>
          <a:bodyPr/>
          <a:lstStyle/>
          <a:p>
            <a:endParaRPr lang="en-US" dirty="0"/>
          </a:p>
        </p:txBody>
      </p:sp>
      <p:sp>
        <p:nvSpPr>
          <p:cNvPr id="6" name="灯片编号占位符 5"/>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en-US" smtClean="0"/>
            </a:fld>
            <a:endParaRPr lang="en-US" dirty="0"/>
          </a:p>
        </p:txBody>
      </p:sp>
      <p:sp>
        <p:nvSpPr>
          <p:cNvPr id="2" name="标题 1"/>
          <p:cNvSpPr>
            <a:spLocks noGrp="1"/>
          </p:cNvSpPr>
          <p:nvPr>
            <p:ph type="title" hasCustomPrompt="1"/>
            <p:custDataLst>
              <p:tags r:id="rId5"/>
            </p:custDataLst>
          </p:nvPr>
        </p:nvSpPr>
        <p:spPr/>
        <p:txBody>
          <a:bodyPr wrap="square">
            <a:normAutofit/>
          </a:bodyPr>
          <a:lstStyle>
            <a:lvl1pPr>
              <a:defRPr baseline="0">
                <a:latin typeface="+mj-lt"/>
              </a:defRPr>
            </a:lvl1pPr>
          </a:lstStyle>
          <a:p>
            <a:r>
              <a:rPr lang="en-US" dirty="0">
                <a:latin typeface="+mj-lt"/>
              </a:rPr>
              <a:t>Click to add title</a:t>
            </a:r>
            <a:endParaRPr lang="en-US" dirty="0"/>
          </a:p>
        </p:txBody>
      </p:sp>
      <p:sp>
        <p:nvSpPr>
          <p:cNvPr id="3" name="内容占位符 2"/>
          <p:cNvSpPr>
            <a:spLocks noGrp="1"/>
          </p:cNvSpPr>
          <p:nvPr>
            <p:ph idx="1" hasCustomPrompt="1"/>
            <p:custDataLst>
              <p:tags r:id="rId6"/>
            </p:custDataLst>
          </p:nvPr>
        </p:nvSpPr>
        <p:spPr/>
        <p:txBody>
          <a:bodyPr wrap="square">
            <a:normAutofit/>
          </a:bodyPr>
          <a:lstStyle>
            <a:lvl1pPr>
              <a:defRPr u="none" strike="noStrike" kern="1200" cap="none" spc="0" normalizeH="0">
                <a:solidFill>
                  <a:srgbClr val="253A3F"/>
                </a:solidFill>
                <a:uFillTx/>
                <a:latin typeface="+mn-lt"/>
              </a:defRPr>
            </a:lvl1pPr>
          </a:lstStyle>
          <a:p>
            <a:pPr lvl="0"/>
            <a:r>
              <a:rPr lang="en-US" dirty="0">
                <a:latin typeface="+mn-lt"/>
              </a:rPr>
              <a:t>Click to add text</a:t>
            </a:r>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showMasterSp="0" userDrawn="1">
  <p:cSld name="Catalog Slide">
    <p:spTree>
      <p:nvGrpSpPr>
        <p:cNvPr id="1" name=""/>
        <p:cNvGrpSpPr/>
        <p:nvPr/>
      </p:nvGrpSpPr>
      <p:grpSpPr>
        <a:xfrm>
          <a:off x="0" y="0"/>
          <a:ext cx="0" cy="0"/>
          <a:chOff x="0" y="0"/>
          <a:chExt cx="0" cy="0"/>
        </a:xfrm>
      </p:grpSpPr>
      <p:pic>
        <p:nvPicPr>
          <p:cNvPr id="13" name="图片 12"/>
          <p:cNvPicPr>
            <a:picLocks noChangeAspect="1"/>
          </p:cNvPicPr>
          <p:nvPr userDrawn="1">
            <p:custDataLst>
              <p:tags r:id="rId2"/>
            </p:custDataLst>
          </p:nvPr>
        </p:nvPicPr>
        <p:blipFill>
          <a:blip r:embed="rId3">
            <a:duotone>
              <a:prstClr val="black"/>
              <a:schemeClr val="bg2">
                <a:tint val="45000"/>
                <a:satMod val="400000"/>
              </a:schemeClr>
            </a:duotone>
            <a:extLst>
              <a:ext uri="{28A0092B-C50C-407E-A947-70E740481C1C}">
                <a14:useLocalDpi xmlns:a14="http://schemas.microsoft.com/office/drawing/2010/main" val="0"/>
              </a:ext>
            </a:extLst>
          </a:blip>
          <a:srcRect t="735"/>
          <a:stretch>
            <a:fillRect/>
          </a:stretch>
        </p:blipFill>
        <p:spPr>
          <a:xfrm>
            <a:off x="1" y="0"/>
            <a:ext cx="12191999" cy="6858000"/>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1999" h="6858000">
                <a:moveTo>
                  <a:pt x="0" y="0"/>
                </a:moveTo>
                <a:lnTo>
                  <a:pt x="12191999" y="0"/>
                </a:lnTo>
                <a:lnTo>
                  <a:pt x="12191999" y="6858000"/>
                </a:lnTo>
                <a:lnTo>
                  <a:pt x="0" y="6858000"/>
                </a:lnTo>
                <a:close/>
              </a:path>
            </a:pathLst>
          </a:custGeom>
        </p:spPr>
      </p:pic>
      <p:sp>
        <p:nvSpPr>
          <p:cNvPr id="14" name="矩形 13"/>
          <p:cNvSpPr/>
          <p:nvPr userDrawn="1">
            <p:custDataLst>
              <p:tags r:id="rId4"/>
            </p:custDataLst>
          </p:nvPr>
        </p:nvSpPr>
        <p:spPr>
          <a:xfrm>
            <a:off x="0" y="0"/>
            <a:ext cx="12192000" cy="6858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图片 35" descr="363"/>
          <p:cNvPicPr>
            <a:picLocks noChangeAspect="1"/>
          </p:cNvPicPr>
          <p:nvPr>
            <p:custDataLst>
              <p:tags r:id="rId5"/>
            </p:custDataLst>
          </p:nvPr>
        </p:nvPicPr>
        <p:blipFill>
          <a:blip r:embed="rId6"/>
          <a:stretch>
            <a:fillRect/>
          </a:stretch>
        </p:blipFill>
        <p:spPr>
          <a:xfrm>
            <a:off x="10876915" y="1054100"/>
            <a:ext cx="642620" cy="335915"/>
          </a:xfrm>
          <a:prstGeom prst="rect">
            <a:avLst/>
          </a:prstGeom>
        </p:spPr>
      </p:pic>
      <p:pic>
        <p:nvPicPr>
          <p:cNvPr id="37" name="图片 36" descr="363"/>
          <p:cNvPicPr>
            <a:picLocks noChangeAspect="1"/>
          </p:cNvPicPr>
          <p:nvPr>
            <p:custDataLst>
              <p:tags r:id="rId7"/>
            </p:custDataLst>
          </p:nvPr>
        </p:nvPicPr>
        <p:blipFill>
          <a:blip r:embed="rId6"/>
          <a:stretch>
            <a:fillRect/>
          </a:stretch>
        </p:blipFill>
        <p:spPr>
          <a:xfrm>
            <a:off x="8190230" y="3277235"/>
            <a:ext cx="448945" cy="234950"/>
          </a:xfrm>
          <a:prstGeom prst="rect">
            <a:avLst/>
          </a:prstGeom>
        </p:spPr>
      </p:pic>
      <p:pic>
        <p:nvPicPr>
          <p:cNvPr id="9" name="图片 8" descr="ggg"/>
          <p:cNvPicPr>
            <a:picLocks noChangeAspect="1"/>
          </p:cNvPicPr>
          <p:nvPr>
            <p:custDataLst>
              <p:tags r:id="rId8"/>
            </p:custDataLst>
          </p:nvPr>
        </p:nvPicPr>
        <p:blipFill>
          <a:blip r:embed="rId9"/>
          <a:stretch>
            <a:fillRect/>
          </a:stretch>
        </p:blipFill>
        <p:spPr>
          <a:xfrm>
            <a:off x="10624185" y="4663440"/>
            <a:ext cx="819150" cy="1224915"/>
          </a:xfrm>
          <a:prstGeom prst="rect">
            <a:avLst/>
          </a:prstGeom>
        </p:spPr>
      </p:pic>
      <p:sp>
        <p:nvSpPr>
          <p:cNvPr id="6" name="标题"/>
          <p:cNvSpPr txBox="1">
            <a:spLocks noGrp="1"/>
          </p:cNvSpPr>
          <p:nvPr>
            <p:ph type="title" idx="1" hasCustomPrompt="1"/>
            <p:custDataLst>
              <p:tags r:id="rId10"/>
            </p:custDataLst>
          </p:nvPr>
        </p:nvSpPr>
        <p:spPr>
          <a:xfrm>
            <a:off x="788669" y="835660"/>
            <a:ext cx="7602039" cy="1198880"/>
          </a:xfrm>
          <a:prstGeom prst="rect">
            <a:avLst/>
          </a:prstGeom>
          <a:noFill/>
        </p:spPr>
        <p:txBody>
          <a:bodyPr wrap="square" lIns="91440" tIns="45720" rIns="91440" bIns="45720" rtlCol="0" anchor="t">
            <a:normAutofit/>
          </a:bodyPr>
          <a:lstStyle>
            <a:lvl1pPr marL="0" marR="0" lvl="0" algn="l" defTabSz="914400" rtl="0" eaLnBrk="1" fontAlgn="auto" latinLnBrk="0" hangingPunct="1">
              <a:lnSpc>
                <a:spcPct val="100000"/>
              </a:lnSpc>
              <a:buClrTx/>
              <a:buSzTx/>
              <a:buFontTx/>
              <a:buNone/>
              <a:defRPr kumimoji="0" lang="en-US" sz="6600" b="0" i="0" u="none" strike="noStrike" kern="1200" cap="none" spc="0" normalizeH="0" baseline="0" noProof="1" dirty="0">
                <a:solidFill>
                  <a:schemeClr val="dk1">
                    <a:lumMod val="100000"/>
                  </a:schemeClr>
                </a:solidFill>
                <a:effectLst/>
                <a:latin typeface="+mj-lt"/>
                <a:sym typeface="+mn-ea"/>
              </a:defRPr>
            </a:lvl1pPr>
          </a:lstStyle>
          <a:p>
            <a:pPr lvl="0" algn="l">
              <a:buClrTx/>
              <a:buSzTx/>
              <a:buFontTx/>
            </a:pPr>
            <a:r>
              <a:rPr lang="en-US" dirty="0">
                <a:latin typeface="+mj-lt"/>
                <a:sym typeface="+mn-ea"/>
              </a:rPr>
              <a:t>Click to add title</a:t>
            </a:r>
            <a:endParaRPr lang="en-US" dirty="0">
              <a:sym typeface="+mn-ea"/>
            </a:endParaRPr>
          </a:p>
        </p:txBody>
      </p:sp>
      <p:sp>
        <p:nvSpPr>
          <p:cNvPr id="3" name="日期占位符 2"/>
          <p:cNvSpPr>
            <a:spLocks noGrp="1"/>
          </p:cNvSpPr>
          <p:nvPr>
            <p:ph type="dt" sz="half" idx="10"/>
            <p:custDataLst>
              <p:tags r:id="rId11"/>
            </p:custDataLst>
          </p:nvPr>
        </p:nvSpPr>
        <p:spPr>
          <a:xfrm>
            <a:off x="612000" y="6314400"/>
            <a:ext cx="2700000" cy="316800"/>
          </a:xfrm>
        </p:spPr>
        <p:txBody>
          <a:bodyPr/>
          <a:lstStyle/>
          <a:p>
            <a:r>
              <a:rPr lang="en-US"/>
              <a:t>Date Area</a:t>
            </a:r>
            <a:endParaRPr lang="en-US"/>
          </a:p>
        </p:txBody>
      </p:sp>
      <p:sp>
        <p:nvSpPr>
          <p:cNvPr id="4" name="页脚占位符 3"/>
          <p:cNvSpPr>
            <a:spLocks noGrp="1"/>
          </p:cNvSpPr>
          <p:nvPr>
            <p:ph type="ftr" sz="quarter" idx="11"/>
            <p:custDataLst>
              <p:tags r:id="rId12"/>
            </p:custDataLst>
          </p:nvPr>
        </p:nvSpPr>
        <p:spPr>
          <a:xfrm>
            <a:off x="4116000" y="6314400"/>
            <a:ext cx="3960000" cy="316800"/>
          </a:xfrm>
        </p:spPr>
        <p:txBody>
          <a:bodyPr/>
          <a:lstStyle/>
          <a:p>
            <a:endParaRPr lang="en-US" dirty="0"/>
          </a:p>
        </p:txBody>
      </p:sp>
      <p:sp>
        <p:nvSpPr>
          <p:cNvPr id="5" name="灯片编号占位符 4"/>
          <p:cNvSpPr>
            <a:spLocks noGrp="1"/>
          </p:cNvSpPr>
          <p:nvPr>
            <p:ph type="sldNum" sz="quarter" idx="12"/>
            <p:custDataLst>
              <p:tags r:id="rId13"/>
            </p:custDataLst>
          </p:nvPr>
        </p:nvSpPr>
        <p:spPr>
          <a:xfrm>
            <a:off x="8877600" y="6314400"/>
            <a:ext cx="2700000" cy="316800"/>
          </a:xfrm>
        </p:spPr>
        <p:txBody>
          <a:bodyPr/>
          <a:lstStyle/>
          <a:p>
            <a:fld id="{49AE70B2-8BF9-45C0-BB95-33D1B9D3A854}" type="slidenum">
              <a:rPr lang="en-US" smtClean="0"/>
            </a:fld>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sp>
        <p:nvSpPr>
          <p:cNvPr id="11" name="矩形 10"/>
          <p:cNvSpPr/>
          <p:nvPr userDrawn="1">
            <p:custDataLst>
              <p:tags r:id="rId2"/>
            </p:custDataLst>
          </p:nvPr>
        </p:nvSpPr>
        <p:spPr>
          <a:xfrm>
            <a:off x="0" y="0"/>
            <a:ext cx="12192000" cy="6858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2"/>
          <p:cNvPicPr>
            <a:picLocks noChangeAspect="1"/>
          </p:cNvPicPr>
          <p:nvPr userDrawn="1">
            <p:custDataLst>
              <p:tags r:id="rId3"/>
            </p:custDataLst>
          </p:nvPr>
        </p:nvPicPr>
        <p:blipFill>
          <a:blip r:embed="rId4">
            <a:alphaModFix amt="75000"/>
            <a:duotone>
              <a:prstClr val="black"/>
              <a:schemeClr val="bg2">
                <a:tint val="45000"/>
                <a:satMod val="400000"/>
              </a:schemeClr>
            </a:duotone>
            <a:extLst>
              <a:ext uri="{BEBA8EAE-BF5A-486C-A8C5-ECC9F3942E4B}">
                <a14:imgProps xmlns:a14="http://schemas.microsoft.com/office/drawing/2010/main">
                  <a14:imgLayer r:embed="rId5">
                    <a14:imgEffect>
                      <a14:brightnessContrast bright="7000"/>
                    </a14:imgEffect>
                    <a14:imgEffect>
                      <a14:saturation sat="169000"/>
                    </a14:imgEffect>
                  </a14:imgLayer>
                </a14:imgProps>
              </a:ext>
              <a:ext uri="{28A0092B-C50C-407E-A947-70E740481C1C}">
                <a14:useLocalDpi xmlns:a14="http://schemas.microsoft.com/office/drawing/2010/main" val="0"/>
              </a:ext>
            </a:extLst>
          </a:blip>
          <a:stretch>
            <a:fillRect/>
          </a:stretch>
        </p:blipFill>
        <p:spPr>
          <a:xfrm>
            <a:off x="9524" y="0"/>
            <a:ext cx="12182475" cy="6858000"/>
          </a:xfrm>
          <a:prstGeom prst="rect">
            <a:avLst/>
          </a:prstGeom>
        </p:spPr>
      </p:pic>
      <p:pic>
        <p:nvPicPr>
          <p:cNvPr id="9" name="图片 8" descr="矢量智能对象"/>
          <p:cNvPicPr>
            <a:picLocks noChangeAspect="1"/>
          </p:cNvPicPr>
          <p:nvPr>
            <p:custDataLst>
              <p:tags r:id="rId6"/>
            </p:custDataLst>
          </p:nvPr>
        </p:nvPicPr>
        <p:blipFill>
          <a:blip r:embed="rId7"/>
          <a:stretch>
            <a:fillRect/>
          </a:stretch>
        </p:blipFill>
        <p:spPr>
          <a:xfrm>
            <a:off x="7309485" y="2189480"/>
            <a:ext cx="780415" cy="897255"/>
          </a:xfrm>
          <a:prstGeom prst="rect">
            <a:avLst/>
          </a:prstGeom>
        </p:spPr>
      </p:pic>
      <p:pic>
        <p:nvPicPr>
          <p:cNvPr id="10" name="图片 9" descr="363"/>
          <p:cNvPicPr>
            <a:picLocks noChangeAspect="1"/>
          </p:cNvPicPr>
          <p:nvPr>
            <p:custDataLst>
              <p:tags r:id="rId8"/>
            </p:custDataLst>
          </p:nvPr>
        </p:nvPicPr>
        <p:blipFill>
          <a:blip r:embed="rId9"/>
          <a:stretch>
            <a:fillRect/>
          </a:stretch>
        </p:blipFill>
        <p:spPr>
          <a:xfrm>
            <a:off x="9164320" y="1170305"/>
            <a:ext cx="642620" cy="335915"/>
          </a:xfrm>
          <a:prstGeom prst="rect">
            <a:avLst/>
          </a:prstGeom>
        </p:spPr>
      </p:pic>
      <p:sp>
        <p:nvSpPr>
          <p:cNvPr id="7" name="标题"/>
          <p:cNvSpPr txBox="1">
            <a:spLocks noGrp="1"/>
          </p:cNvSpPr>
          <p:nvPr>
            <p:ph type="title" idx="1" hasCustomPrompt="1"/>
            <p:custDataLst>
              <p:tags r:id="rId10"/>
            </p:custDataLst>
          </p:nvPr>
        </p:nvSpPr>
        <p:spPr>
          <a:xfrm>
            <a:off x="702309" y="2189480"/>
            <a:ext cx="6804480" cy="1948815"/>
          </a:xfrm>
          <a:prstGeom prst="rect">
            <a:avLst/>
          </a:prstGeom>
          <a:noFill/>
        </p:spPr>
        <p:txBody>
          <a:bodyPr wrap="square" lIns="91440" tIns="0" rIns="91440" bIns="0" rtlCol="0" anchor="ctr" anchorCtr="0">
            <a:normAutofit/>
          </a:bodyPr>
          <a:lstStyle>
            <a:lvl1pPr marL="0" marR="0" lvl="0" algn="l" defTabSz="914400" rtl="0" eaLnBrk="1" fontAlgn="auto" latinLnBrk="0" hangingPunct="1">
              <a:lnSpc>
                <a:spcPct val="100000"/>
              </a:lnSpc>
              <a:buClrTx/>
              <a:buSzTx/>
              <a:buFontTx/>
              <a:buNone/>
              <a:defRPr kumimoji="0" lang="en-US" sz="5400" b="0" i="0" u="none" strike="noStrike" kern="1200" cap="none" spc="0" normalizeH="0" baseline="0" noProof="1" dirty="0">
                <a:solidFill>
                  <a:schemeClr val="dk1">
                    <a:lumMod val="100000"/>
                  </a:schemeClr>
                </a:solidFill>
                <a:latin typeface="+mj-lt"/>
                <a:sym typeface="+mn-ea"/>
              </a:defRPr>
            </a:lvl1pPr>
          </a:lstStyle>
          <a:p>
            <a:pPr lvl="0" algn="l">
              <a:buClrTx/>
              <a:buSzTx/>
              <a:buFontTx/>
            </a:pPr>
            <a:r>
              <a:rPr lang="en-US" dirty="0">
                <a:latin typeface="+mj-lt"/>
                <a:sym typeface="+mn-ea"/>
              </a:rPr>
              <a:t>Click to add title</a:t>
            </a:r>
            <a:endParaRPr dirty="0">
              <a:sym typeface="+mn-ea"/>
            </a:endParaRPr>
          </a:p>
        </p:txBody>
      </p:sp>
      <p:sp>
        <p:nvSpPr>
          <p:cNvPr id="4" name="日期占位符 3"/>
          <p:cNvSpPr>
            <a:spLocks noGrp="1"/>
          </p:cNvSpPr>
          <p:nvPr>
            <p:ph type="dt" sz="half" idx="10"/>
            <p:custDataLst>
              <p:tags r:id="rId11"/>
            </p:custDataLst>
          </p:nvPr>
        </p:nvSpPr>
        <p:spPr>
          <a:xfrm>
            <a:off x="612000" y="6314400"/>
            <a:ext cx="2700000" cy="316800"/>
          </a:xfrm>
        </p:spPr>
        <p:txBody>
          <a:bodyPr/>
          <a:lstStyle/>
          <a:p>
            <a:r>
              <a:rPr lang="en-US"/>
              <a:t>Date Area</a:t>
            </a:r>
            <a:endParaRPr lang="en-US"/>
          </a:p>
        </p:txBody>
      </p:sp>
      <p:sp>
        <p:nvSpPr>
          <p:cNvPr id="5" name="页脚占位符 4"/>
          <p:cNvSpPr>
            <a:spLocks noGrp="1"/>
          </p:cNvSpPr>
          <p:nvPr>
            <p:ph type="ftr" sz="quarter" idx="11"/>
            <p:custDataLst>
              <p:tags r:id="rId12"/>
            </p:custDataLst>
          </p:nvPr>
        </p:nvSpPr>
        <p:spPr>
          <a:xfrm>
            <a:off x="4116000" y="6314400"/>
            <a:ext cx="3960000" cy="316800"/>
          </a:xfrm>
        </p:spPr>
        <p:txBody>
          <a:bodyPr/>
          <a:lstStyle/>
          <a:p>
            <a:endParaRPr lang="en-US" dirty="0"/>
          </a:p>
        </p:txBody>
      </p:sp>
      <p:sp>
        <p:nvSpPr>
          <p:cNvPr id="6" name="灯片编号占位符 5"/>
          <p:cNvSpPr>
            <a:spLocks noGrp="1"/>
          </p:cNvSpPr>
          <p:nvPr>
            <p:ph type="sldNum" sz="quarter" idx="12"/>
            <p:custDataLst>
              <p:tags r:id="rId13"/>
            </p:custDataLst>
          </p:nvPr>
        </p:nvSpPr>
        <p:spPr>
          <a:xfrm>
            <a:off x="8877600" y="6314400"/>
            <a:ext cx="2700000" cy="316800"/>
          </a:xfrm>
        </p:spPr>
        <p:txBody>
          <a:bodyPr/>
          <a:lstStyle/>
          <a:p>
            <a:fld id="{49AE70B2-8BF9-45C0-BB95-33D1B9D3A854}" type="slidenum">
              <a:rPr lang="en-US" smtClean="0"/>
            </a:fld>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日期占位符 4"/>
          <p:cNvSpPr>
            <a:spLocks noGrp="1"/>
          </p:cNvSpPr>
          <p:nvPr>
            <p:ph type="dt" sz="half" idx="10"/>
            <p:custDataLst>
              <p:tags r:id="rId2"/>
            </p:custDataLst>
          </p:nvPr>
        </p:nvSpPr>
        <p:spPr>
          <a:xfrm>
            <a:off x="612000" y="6314400"/>
            <a:ext cx="2700000" cy="316800"/>
          </a:xfrm>
        </p:spPr>
        <p:txBody>
          <a:bodyPr/>
          <a:lstStyle/>
          <a:p>
            <a:r>
              <a:rPr lang="en-US"/>
              <a:t>Date Area</a:t>
            </a:r>
            <a:endParaRPr lang="en-US"/>
          </a:p>
        </p:txBody>
      </p:sp>
      <p:sp>
        <p:nvSpPr>
          <p:cNvPr id="6" name="页脚占位符 5"/>
          <p:cNvSpPr>
            <a:spLocks noGrp="1"/>
          </p:cNvSpPr>
          <p:nvPr>
            <p:ph type="ftr" sz="quarter" idx="11"/>
            <p:custDataLst>
              <p:tags r:id="rId3"/>
            </p:custDataLst>
          </p:nvPr>
        </p:nvSpPr>
        <p:spPr>
          <a:xfrm>
            <a:off x="4116000" y="6314400"/>
            <a:ext cx="3960000" cy="316800"/>
          </a:xfrm>
        </p:spPr>
        <p:txBody>
          <a:bodyPr/>
          <a:lstStyle/>
          <a:p>
            <a:endParaRPr lang="en-US" dirty="0"/>
          </a:p>
        </p:txBody>
      </p:sp>
      <p:sp>
        <p:nvSpPr>
          <p:cNvPr id="7" name="灯片编号占位符 6"/>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en-US" smtClean="0"/>
            </a:fld>
            <a:endParaRPr lang="en-US" dirty="0"/>
          </a:p>
        </p:txBody>
      </p:sp>
      <p:sp>
        <p:nvSpPr>
          <p:cNvPr id="2" name="标题 1"/>
          <p:cNvSpPr>
            <a:spLocks noGrp="1"/>
          </p:cNvSpPr>
          <p:nvPr>
            <p:ph type="title" hasCustomPrompt="1"/>
            <p:custDataLst>
              <p:tags r:id="rId5"/>
            </p:custDataLst>
          </p:nvPr>
        </p:nvSpPr>
        <p:spPr/>
        <p:txBody>
          <a:bodyPr vert="horz" wrap="square" lIns="0" tIns="0" rIns="0" bIns="0" rtlCol="0" anchor="b">
            <a:normAutofit/>
          </a:bodyPr>
          <a:lstStyle>
            <a:lvl1pPr>
              <a:defRPr lang="en-US" baseline="0" dirty="0">
                <a:latin typeface="+mj-lt"/>
              </a:defRPr>
            </a:lvl1pPr>
          </a:lstStyle>
          <a:p>
            <a:pPr lvl="0"/>
            <a:r>
              <a:rPr lang="en-US" dirty="0">
                <a:latin typeface="+mj-lt"/>
              </a:rPr>
              <a:t>Click to add title</a:t>
            </a:r>
            <a:endParaRPr lang="en-US" dirty="0"/>
          </a:p>
        </p:txBody>
      </p:sp>
      <p:sp>
        <p:nvSpPr>
          <p:cNvPr id="3" name="内容占位符 2"/>
          <p:cNvSpPr>
            <a:spLocks noGrp="1"/>
          </p:cNvSpPr>
          <p:nvPr>
            <p:ph sz="half" idx="1" hasCustomPrompt="1"/>
            <p:custDataLst>
              <p:tags r:id="rId6"/>
            </p:custDataLst>
          </p:nvPr>
        </p:nvSpPr>
        <p:spPr>
          <a:xfrm>
            <a:off x="695960" y="1301750"/>
            <a:ext cx="5323840" cy="4875850"/>
          </a:xfrm>
        </p:spPr>
        <p:txBody>
          <a:bodyPr wrap="square">
            <a:normAutofit/>
          </a:bodyPr>
          <a:lstStyle>
            <a:lvl1pPr>
              <a:defRPr u="none" strike="noStrike" kern="1200" cap="none" spc="0" normalizeH="0" baseline="0">
                <a:solidFill>
                  <a:srgbClr val="253A3F"/>
                </a:solidFill>
                <a:uFillTx/>
                <a:latin typeface="+mn-lt"/>
              </a:defRPr>
            </a:lvl1pPr>
          </a:lstStyle>
          <a:p>
            <a:pPr lvl="0"/>
            <a:r>
              <a:rPr lang="en-US" dirty="0">
                <a:latin typeface="+mn-lt"/>
              </a:rPr>
              <a:t>Click to add text</a:t>
            </a:r>
            <a:endParaRPr lang="en-US" dirty="0"/>
          </a:p>
        </p:txBody>
      </p:sp>
      <p:sp>
        <p:nvSpPr>
          <p:cNvPr id="4" name="内容占位符 3"/>
          <p:cNvSpPr>
            <a:spLocks noGrp="1"/>
          </p:cNvSpPr>
          <p:nvPr>
            <p:ph sz="half" idx="2" hasCustomPrompt="1"/>
            <p:custDataLst>
              <p:tags r:id="rId7"/>
            </p:custDataLst>
          </p:nvPr>
        </p:nvSpPr>
        <p:spPr>
          <a:xfrm>
            <a:off x="6172200" y="1301750"/>
            <a:ext cx="5323840" cy="4875850"/>
          </a:xfrm>
        </p:spPr>
        <p:txBody>
          <a:bodyPr wrap="square">
            <a:normAutofit/>
          </a:bodyPr>
          <a:lstStyle>
            <a:lvl1pPr>
              <a:defRPr u="none" strike="noStrike" kern="1200" cap="none" spc="0" normalizeH="0" baseline="0">
                <a:solidFill>
                  <a:srgbClr val="253A3F"/>
                </a:solidFill>
                <a:uFillTx/>
                <a:latin typeface="+mn-lt"/>
              </a:defRPr>
            </a:lvl1pPr>
          </a:lstStyle>
          <a:p>
            <a:pPr lvl="0"/>
            <a:r>
              <a:rPr lang="en-US" dirty="0">
                <a:latin typeface="+mn-lt"/>
              </a:rPr>
              <a:t>Click to add text</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endParaRPr lang="en-US" smtClean="0"/>
          </a:p>
        </p:txBody>
      </p:sp>
      <p:sp>
        <p:nvSpPr>
          <p:cNvPr id="4" name="Espace réservé de la date 3"/>
          <p:cNvSpPr>
            <a:spLocks noGrp="1"/>
          </p:cNvSpPr>
          <p:nvPr>
            <p:ph type="dt" sz="half" idx="10"/>
          </p:nvPr>
        </p:nvSpPr>
        <p:spPr/>
        <p:txBody>
          <a:bodyPr/>
          <a:p>
            <a:fld id="{760FBDFE-C587-4B4C-A407-44438C67B59E}" type="datetimeFigureOut">
              <a:rPr lang="en-US" smtClean="0"/>
            </a:fld>
            <a:endParaRPr lang="en-US"/>
          </a:p>
        </p:txBody>
      </p:sp>
      <p:sp>
        <p:nvSpPr>
          <p:cNvPr id="5" name="Espace réservé du pied de page 4"/>
          <p:cNvSpPr>
            <a:spLocks noGrp="1"/>
          </p:cNvSpPr>
          <p:nvPr>
            <p:ph type="ftr" sz="quarter" idx="11"/>
          </p:nvPr>
        </p:nvSpPr>
        <p:spPr/>
        <p:txBody>
          <a:bodyPr/>
          <a:p>
            <a:endParaRPr lang="en-US"/>
          </a:p>
        </p:txBody>
      </p:sp>
      <p:sp>
        <p:nvSpPr>
          <p:cNvPr id="6" name="Espace réservé du numéro de diapositive 5"/>
          <p:cNvSpPr>
            <a:spLocks noGrp="1"/>
          </p:cNvSpPr>
          <p:nvPr>
            <p:ph type="sldNum" sz="quarter" idx="12"/>
          </p:nvPr>
        </p:nvSpPr>
        <p:spPr/>
        <p:txBody>
          <a:bodyPr/>
          <a:p>
            <a:fld id="{49AE70B2-8BF9-45C0-BB95-33D1B9D3A85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日期占位符 6"/>
          <p:cNvSpPr>
            <a:spLocks noGrp="1"/>
          </p:cNvSpPr>
          <p:nvPr>
            <p:ph type="dt" sz="half" idx="10"/>
            <p:custDataLst>
              <p:tags r:id="rId2"/>
            </p:custDataLst>
          </p:nvPr>
        </p:nvSpPr>
        <p:spPr>
          <a:xfrm>
            <a:off x="612000" y="6314400"/>
            <a:ext cx="2700000" cy="316800"/>
          </a:xfrm>
        </p:spPr>
        <p:txBody>
          <a:bodyPr/>
          <a:lstStyle/>
          <a:p>
            <a:r>
              <a:rPr lang="en-US"/>
              <a:t>Date Area</a:t>
            </a:r>
            <a:endParaRPr lang="en-US"/>
          </a:p>
        </p:txBody>
      </p:sp>
      <p:sp>
        <p:nvSpPr>
          <p:cNvPr id="8" name="页脚占位符 7"/>
          <p:cNvSpPr>
            <a:spLocks noGrp="1"/>
          </p:cNvSpPr>
          <p:nvPr>
            <p:ph type="ftr" sz="quarter" idx="11"/>
            <p:custDataLst>
              <p:tags r:id="rId3"/>
            </p:custDataLst>
          </p:nvPr>
        </p:nvSpPr>
        <p:spPr>
          <a:xfrm>
            <a:off x="4116000" y="6314400"/>
            <a:ext cx="3960000" cy="316800"/>
          </a:xfrm>
        </p:spPr>
        <p:txBody>
          <a:bodyPr/>
          <a:lstStyle/>
          <a:p>
            <a:endParaRPr lang="en-US" dirty="0"/>
          </a:p>
        </p:txBody>
      </p:sp>
      <p:sp>
        <p:nvSpPr>
          <p:cNvPr id="9" name="灯片编号占位符 8"/>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en-US" smtClean="0"/>
            </a:fld>
            <a:endParaRPr lang="en-US" dirty="0"/>
          </a:p>
        </p:txBody>
      </p:sp>
      <p:sp>
        <p:nvSpPr>
          <p:cNvPr id="2" name="标题 1"/>
          <p:cNvSpPr>
            <a:spLocks noGrp="1"/>
          </p:cNvSpPr>
          <p:nvPr>
            <p:ph type="title" hasCustomPrompt="1"/>
            <p:custDataLst>
              <p:tags r:id="rId5"/>
            </p:custDataLst>
          </p:nvPr>
        </p:nvSpPr>
        <p:spPr>
          <a:xfrm>
            <a:off x="695642" y="360000"/>
            <a:ext cx="10800397" cy="864000"/>
          </a:xfrm>
        </p:spPr>
        <p:txBody>
          <a:bodyPr vert="horz" wrap="square" lIns="0" tIns="0" rIns="0" bIns="0" rtlCol="0" anchor="b">
            <a:normAutofit/>
          </a:bodyPr>
          <a:lstStyle>
            <a:lvl1pPr>
              <a:defRPr lang="en-US" dirty="0">
                <a:latin typeface="+mj-lt"/>
              </a:defRPr>
            </a:lvl1pPr>
          </a:lstStyle>
          <a:p>
            <a:pPr lvl="0"/>
            <a:r>
              <a:rPr lang="en-US" dirty="0">
                <a:latin typeface="+mj-lt"/>
              </a:rPr>
              <a:t>Click to add title</a:t>
            </a:r>
            <a:endParaRPr lang="en-US" dirty="0"/>
          </a:p>
        </p:txBody>
      </p:sp>
      <p:sp>
        <p:nvSpPr>
          <p:cNvPr id="3" name="文本占位符 2"/>
          <p:cNvSpPr>
            <a:spLocks noGrp="1"/>
          </p:cNvSpPr>
          <p:nvPr>
            <p:ph type="body" idx="1" hasCustomPrompt="1"/>
            <p:custDataLst>
              <p:tags r:id="rId6"/>
            </p:custDataLst>
          </p:nvPr>
        </p:nvSpPr>
        <p:spPr>
          <a:xfrm>
            <a:off x="695960" y="1301750"/>
            <a:ext cx="5323840" cy="411303"/>
          </a:xfrm>
        </p:spPr>
        <p:txBody>
          <a:bodyPr wrap="square" anchor="b">
            <a:normAutofit/>
          </a:bodyPr>
          <a:lstStyle>
            <a:lvl1pPr marL="0" indent="0">
              <a:buNone/>
              <a:defRPr sz="2400" b="1" u="none" strike="noStrike" kern="1200" cap="none" spc="0" normalizeH="0">
                <a:solidFill>
                  <a:srgbClr val="253A3F"/>
                </a:solidFill>
                <a:uFillTx/>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vl6pPr marL="2286000" indent="0">
              <a:buNone/>
              <a:defRPr sz="1600" b="1">
                <a:latin typeface="+mj-lt"/>
              </a:defRPr>
            </a:lvl6pPr>
            <a:lvl7pPr marL="2743200" indent="0">
              <a:buNone/>
              <a:defRPr sz="1600" b="1">
                <a:latin typeface="+mj-lt"/>
              </a:defRPr>
            </a:lvl7pPr>
            <a:lvl8pPr marL="3200400" indent="0">
              <a:buNone/>
              <a:defRPr sz="1600" b="1">
                <a:latin typeface="+mj-lt"/>
              </a:defRPr>
            </a:lvl8pPr>
            <a:lvl9pPr marL="3657600" indent="0">
              <a:buNone/>
              <a:defRPr sz="1600" b="1">
                <a:latin typeface="+mj-lt"/>
              </a:defRPr>
            </a:lvl9pPr>
          </a:lstStyle>
          <a:p>
            <a:pPr lvl="0"/>
            <a:r>
              <a:rPr lang="en-US" dirty="0">
                <a:latin typeface="+mj-lt"/>
              </a:rPr>
              <a:t>Click to add text</a:t>
            </a:r>
            <a:endParaRPr lang="en-US" dirty="0"/>
          </a:p>
        </p:txBody>
      </p:sp>
      <p:sp>
        <p:nvSpPr>
          <p:cNvPr id="4" name="内容占位符 3"/>
          <p:cNvSpPr>
            <a:spLocks noGrp="1"/>
          </p:cNvSpPr>
          <p:nvPr>
            <p:ph sz="half" idx="2" hasCustomPrompt="1"/>
            <p:custDataLst>
              <p:tags r:id="rId7"/>
            </p:custDataLst>
          </p:nvPr>
        </p:nvSpPr>
        <p:spPr>
          <a:xfrm>
            <a:off x="695960" y="1875099"/>
            <a:ext cx="5323840" cy="4300276"/>
          </a:xfrm>
        </p:spPr>
        <p:txBody>
          <a:bodyPr wrap="square">
            <a:normAutofit/>
          </a:bodyPr>
          <a:lstStyle>
            <a:lvl1pPr>
              <a:defRPr sz="2200" u="none" strike="noStrike" kern="1200" cap="none" spc="0" normalizeH="0">
                <a:solidFill>
                  <a:srgbClr val="253A3F"/>
                </a:solidFill>
                <a:uFillTx/>
                <a:latin typeface="+mn-lt"/>
              </a:defRPr>
            </a:lvl1pPr>
          </a:lstStyle>
          <a:p>
            <a:pPr lvl="0"/>
            <a:r>
              <a:rPr lang="en-US" dirty="0">
                <a:latin typeface="+mn-lt"/>
              </a:rPr>
              <a:t>Click to add text</a:t>
            </a:r>
            <a:endParaRPr lang="en-US" dirty="0"/>
          </a:p>
        </p:txBody>
      </p:sp>
      <p:sp>
        <p:nvSpPr>
          <p:cNvPr id="5" name="文本占位符 4"/>
          <p:cNvSpPr>
            <a:spLocks noGrp="1"/>
          </p:cNvSpPr>
          <p:nvPr>
            <p:ph type="body" sz="quarter" idx="3" hasCustomPrompt="1"/>
            <p:custDataLst>
              <p:tags r:id="rId8"/>
            </p:custDataLst>
          </p:nvPr>
        </p:nvSpPr>
        <p:spPr>
          <a:xfrm>
            <a:off x="6172200" y="1301750"/>
            <a:ext cx="5323840" cy="411303"/>
          </a:xfrm>
        </p:spPr>
        <p:txBody>
          <a:bodyPr wrap="square" anchor="b">
            <a:normAutofit/>
          </a:bodyPr>
          <a:lstStyle>
            <a:lvl1pPr marL="0" indent="0">
              <a:buNone/>
              <a:defRPr sz="2400" b="1" u="none" strike="noStrike" kern="1200" cap="none" spc="0" normalizeH="0">
                <a:solidFill>
                  <a:srgbClr val="253A3F"/>
                </a:solidFill>
                <a:uFillTx/>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vl6pPr marL="2286000" indent="0">
              <a:buNone/>
              <a:defRPr sz="1600" b="1">
                <a:latin typeface="+mj-lt"/>
              </a:defRPr>
            </a:lvl6pPr>
            <a:lvl7pPr marL="2743200" indent="0">
              <a:buNone/>
              <a:defRPr sz="1600" b="1">
                <a:latin typeface="+mj-lt"/>
              </a:defRPr>
            </a:lvl7pPr>
            <a:lvl8pPr marL="3200400" indent="0">
              <a:buNone/>
              <a:defRPr sz="1600" b="1">
                <a:latin typeface="+mj-lt"/>
              </a:defRPr>
            </a:lvl8pPr>
            <a:lvl9pPr marL="3657600" indent="0">
              <a:buNone/>
              <a:defRPr sz="1600" b="1">
                <a:latin typeface="+mj-lt"/>
              </a:defRPr>
            </a:lvl9pPr>
          </a:lstStyle>
          <a:p>
            <a:pPr lvl="0"/>
            <a:r>
              <a:rPr lang="en-US" dirty="0">
                <a:latin typeface="+mj-lt"/>
              </a:rPr>
              <a:t>Click to add text</a:t>
            </a:r>
            <a:endParaRPr lang="en-US" dirty="0"/>
          </a:p>
        </p:txBody>
      </p:sp>
      <p:sp>
        <p:nvSpPr>
          <p:cNvPr id="6" name="内容占位符 5"/>
          <p:cNvSpPr>
            <a:spLocks noGrp="1"/>
          </p:cNvSpPr>
          <p:nvPr>
            <p:ph sz="quarter" idx="4" hasCustomPrompt="1"/>
            <p:custDataLst>
              <p:tags r:id="rId9"/>
            </p:custDataLst>
          </p:nvPr>
        </p:nvSpPr>
        <p:spPr>
          <a:xfrm>
            <a:off x="6172200" y="1875099"/>
            <a:ext cx="5323840" cy="4300276"/>
          </a:xfrm>
        </p:spPr>
        <p:txBody>
          <a:bodyPr wrap="square">
            <a:normAutofit/>
          </a:bodyPr>
          <a:lstStyle>
            <a:lvl1pPr>
              <a:defRPr sz="2200" u="none" strike="noStrike" kern="1200" cap="none" spc="0" normalizeH="0">
                <a:solidFill>
                  <a:srgbClr val="253A3F"/>
                </a:solidFill>
                <a:uFillTx/>
                <a:latin typeface="+mn-lt"/>
              </a:defRPr>
            </a:lvl1pPr>
          </a:lstStyle>
          <a:p>
            <a:pPr lvl="0"/>
            <a:r>
              <a:rPr lang="en-US" dirty="0">
                <a:latin typeface="+mn-lt"/>
              </a:rPr>
              <a:t>Click to add text</a:t>
            </a:r>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r>
              <a:rPr lang="en-US"/>
              <a:t>Date Area</a:t>
            </a:r>
            <a:endParaRPr 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en-US" dirty="0"/>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en-US" smtClean="0"/>
            </a:fld>
            <a:endParaRPr lang="en-US" dirty="0"/>
          </a:p>
        </p:txBody>
      </p:sp>
      <p:sp>
        <p:nvSpPr>
          <p:cNvPr id="2" name="标题 1"/>
          <p:cNvSpPr>
            <a:spLocks noGrp="1"/>
          </p:cNvSpPr>
          <p:nvPr>
            <p:ph type="title" hasCustomPrompt="1"/>
            <p:custDataLst>
              <p:tags r:id="rId5"/>
            </p:custDataLst>
          </p:nvPr>
        </p:nvSpPr>
        <p:spPr/>
        <p:txBody>
          <a:bodyPr wrap="square">
            <a:normAutofit/>
          </a:bodyPr>
          <a:lstStyle/>
          <a:p>
            <a:r>
              <a:rPr lang="en-US" dirty="0">
                <a:latin typeface="+mj-lt"/>
              </a:rPr>
              <a:t>Click to add title</a:t>
            </a:r>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r>
              <a:rPr lang="en-US"/>
              <a:t>Date Area</a:t>
            </a:r>
            <a:endParaRPr lang="en-US"/>
          </a:p>
        </p:txBody>
      </p:sp>
      <p:sp>
        <p:nvSpPr>
          <p:cNvPr id="3" name="页脚占位符 2"/>
          <p:cNvSpPr>
            <a:spLocks noGrp="1"/>
          </p:cNvSpPr>
          <p:nvPr>
            <p:ph type="ftr" sz="quarter" idx="11"/>
            <p:custDataLst>
              <p:tags r:id="rId3"/>
            </p:custDataLst>
          </p:nvPr>
        </p:nvSpPr>
        <p:spPr/>
        <p:txBody>
          <a:bodyPr/>
          <a:lstStyle/>
          <a:p>
            <a:endParaRPr lang="en-US" dirty="0"/>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en-US" smtClean="0"/>
            </a:fld>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Content Only">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2"/>
            </p:custDataLst>
          </p:nvPr>
        </p:nvSpPr>
        <p:spPr>
          <a:xfrm>
            <a:off x="612000" y="6314400"/>
            <a:ext cx="2700000" cy="316800"/>
          </a:xfrm>
        </p:spPr>
        <p:txBody>
          <a:bodyPr/>
          <a:lstStyle/>
          <a:p>
            <a:r>
              <a:rPr lang="en-US"/>
              <a:t>Date Area</a:t>
            </a:r>
            <a:endParaRPr lang="en-US"/>
          </a:p>
        </p:txBody>
      </p:sp>
      <p:sp>
        <p:nvSpPr>
          <p:cNvPr id="5" name="页脚占位符 4"/>
          <p:cNvSpPr>
            <a:spLocks noGrp="1"/>
          </p:cNvSpPr>
          <p:nvPr>
            <p:ph type="ftr" sz="quarter" idx="11"/>
            <p:custDataLst>
              <p:tags r:id="rId3"/>
            </p:custDataLst>
          </p:nvPr>
        </p:nvSpPr>
        <p:spPr>
          <a:xfrm>
            <a:off x="4116000" y="6314400"/>
            <a:ext cx="3960000" cy="316800"/>
          </a:xfrm>
        </p:spPr>
        <p:txBody>
          <a:bodyPr/>
          <a:lstStyle/>
          <a:p>
            <a:endParaRPr lang="en-US" dirty="0"/>
          </a:p>
        </p:txBody>
      </p:sp>
      <p:sp>
        <p:nvSpPr>
          <p:cNvPr id="6" name="灯片编号占位符 5"/>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en-US" smtClean="0"/>
            </a:fld>
            <a:endParaRPr lang="en-US" dirty="0"/>
          </a:p>
        </p:txBody>
      </p:sp>
      <p:sp>
        <p:nvSpPr>
          <p:cNvPr id="3" name="内容占位符 1"/>
          <p:cNvSpPr>
            <a:spLocks noGrp="1"/>
          </p:cNvSpPr>
          <p:nvPr>
            <p:ph idx="1" hasCustomPrompt="1"/>
            <p:custDataLst>
              <p:tags r:id="rId5"/>
            </p:custDataLst>
          </p:nvPr>
        </p:nvSpPr>
        <p:spPr>
          <a:xfrm>
            <a:off x="695960" y="360045"/>
            <a:ext cx="10801985" cy="5817870"/>
          </a:xfrm>
        </p:spPr>
        <p:txBody>
          <a:bodyPr wrap="square">
            <a:normAutofit/>
          </a:bodyPr>
          <a:lstStyle>
            <a:lvl1pPr>
              <a:defRPr u="none" strike="noStrike" kern="1200" cap="none" spc="0" normalizeH="0">
                <a:solidFill>
                  <a:srgbClr val="253A3F"/>
                </a:solidFill>
                <a:uFillTx/>
                <a:latin typeface="+mn-lt"/>
              </a:defRPr>
            </a:lvl1pPr>
          </a:lstStyle>
          <a:p>
            <a:pPr lvl="0"/>
            <a:r>
              <a:rPr lang="en-US" dirty="0">
                <a:latin typeface="+mn-lt"/>
              </a:rPr>
              <a:t>Click to add text</a:t>
            </a:r>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and Subtitle">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r>
              <a:rPr lang="en-US"/>
              <a:t>Date Area</a:t>
            </a:r>
            <a:endParaRPr 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en-US" dirty="0"/>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en-US" smtClean="0"/>
            </a:fld>
            <a:endParaRPr lang="en-US" dirty="0"/>
          </a:p>
        </p:txBody>
      </p:sp>
      <p:sp>
        <p:nvSpPr>
          <p:cNvPr id="2" name="标题 1"/>
          <p:cNvSpPr>
            <a:spLocks noGrp="1"/>
          </p:cNvSpPr>
          <p:nvPr>
            <p:ph type="title" hasCustomPrompt="1"/>
            <p:custDataLst>
              <p:tags r:id="rId5"/>
            </p:custDataLst>
          </p:nvPr>
        </p:nvSpPr>
        <p:spPr>
          <a:xfrm>
            <a:off x="695642" y="360000"/>
            <a:ext cx="10799087" cy="864000"/>
          </a:xfrm>
        </p:spPr>
        <p:txBody>
          <a:bodyPr wrap="square">
            <a:normAutofit/>
          </a:bodyPr>
          <a:lstStyle/>
          <a:p>
            <a:r>
              <a:rPr lang="en-US" dirty="0">
                <a:latin typeface="+mj-lt"/>
              </a:rPr>
              <a:t>Click to add title</a:t>
            </a:r>
            <a:endParaRPr lang="en-US" dirty="0"/>
          </a:p>
        </p:txBody>
      </p:sp>
      <p:sp>
        <p:nvSpPr>
          <p:cNvPr id="8" name="文本占位符 7"/>
          <p:cNvSpPr>
            <a:spLocks noGrp="1"/>
          </p:cNvSpPr>
          <p:nvPr>
            <p:ph type="body" idx="1" hasCustomPrompt="1"/>
            <p:custDataLst>
              <p:tags r:id="rId6"/>
            </p:custDataLst>
          </p:nvPr>
        </p:nvSpPr>
        <p:spPr>
          <a:xfrm>
            <a:off x="695960" y="1301750"/>
            <a:ext cx="10799088" cy="405553"/>
          </a:xfrm>
        </p:spPr>
        <p:txBody>
          <a:bodyPr wrap="square" anchor="t">
            <a:normAutofit/>
          </a:bodyPr>
          <a:lstStyle>
            <a:lvl1pPr marL="0" indent="0">
              <a:buNone/>
              <a:defRPr sz="2400" b="0" u="none" strike="noStrike" kern="1200" cap="none" spc="0" normalizeH="0">
                <a:solidFill>
                  <a:srgbClr val="253A3F"/>
                </a:solidFill>
                <a:uFillTx/>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vl6pPr marL="2286000" indent="0">
              <a:buNone/>
              <a:defRPr sz="1600" b="1">
                <a:latin typeface="+mj-lt"/>
              </a:defRPr>
            </a:lvl6pPr>
            <a:lvl7pPr marL="2743200" indent="0">
              <a:buNone/>
              <a:defRPr sz="1600" b="1">
                <a:latin typeface="+mj-lt"/>
              </a:defRPr>
            </a:lvl7pPr>
            <a:lvl8pPr marL="3200400" indent="0">
              <a:buNone/>
              <a:defRPr sz="1600" b="1">
                <a:latin typeface="+mj-lt"/>
              </a:defRPr>
            </a:lvl8pPr>
            <a:lvl9pPr marL="3657600" indent="0">
              <a:buNone/>
              <a:defRPr sz="1600" b="1">
                <a:latin typeface="+mj-lt"/>
              </a:defRPr>
            </a:lvl9pPr>
          </a:lstStyle>
          <a:p>
            <a:r>
              <a:rPr lang="en-US" dirty="0">
                <a:latin typeface="+mj-lt"/>
              </a:rPr>
              <a:t>Click to add text</a:t>
            </a:r>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showMasterSp="0">
  <p:cSld name="End Slide">
    <p:spTree>
      <p:nvGrpSpPr>
        <p:cNvPr id="1" name=""/>
        <p:cNvGrpSpPr/>
        <p:nvPr/>
      </p:nvGrpSpPr>
      <p:grpSpPr>
        <a:xfrm>
          <a:off x="0" y="0"/>
          <a:ext cx="0" cy="0"/>
          <a:chOff x="0" y="0"/>
          <a:chExt cx="0" cy="0"/>
        </a:xfrm>
      </p:grpSpPr>
      <p:sp>
        <p:nvSpPr>
          <p:cNvPr id="12" name="矩形 11"/>
          <p:cNvSpPr/>
          <p:nvPr userDrawn="1">
            <p:custDataLst>
              <p:tags r:id="rId2"/>
            </p:custDataLst>
          </p:nvPr>
        </p:nvSpPr>
        <p:spPr>
          <a:xfrm>
            <a:off x="0" y="0"/>
            <a:ext cx="12192000" cy="6858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图片 10"/>
          <p:cNvPicPr>
            <a:picLocks noChangeAspect="1"/>
          </p:cNvPicPr>
          <p:nvPr userDrawn="1">
            <p:custDataLst>
              <p:tags r:id="rId3"/>
            </p:custDataLst>
          </p:nvPr>
        </p:nvPicPr>
        <p:blipFill>
          <a:blip r:embed="rId4">
            <a:duotone>
              <a:prstClr val="black"/>
              <a:schemeClr val="bg2">
                <a:tint val="45000"/>
                <a:satMod val="400000"/>
              </a:schemeClr>
            </a:duotone>
            <a:extLst>
              <a:ext uri="{28A0092B-C50C-407E-A947-70E740481C1C}">
                <a14:useLocalDpi xmlns:a14="http://schemas.microsoft.com/office/drawing/2010/main" val="0"/>
              </a:ext>
            </a:extLst>
          </a:blip>
          <a:stretch>
            <a:fillRect/>
          </a:stretch>
        </p:blipFill>
        <p:spPr>
          <a:xfrm>
            <a:off x="0" y="0"/>
            <a:ext cx="12195124" cy="6858000"/>
          </a:xfrm>
          <a:prstGeom prst="rect">
            <a:avLst/>
          </a:prstGeom>
        </p:spPr>
      </p:pic>
      <p:pic>
        <p:nvPicPr>
          <p:cNvPr id="9" name="图片 8" descr="58585"/>
          <p:cNvPicPr>
            <a:picLocks noChangeAspect="1"/>
          </p:cNvPicPr>
          <p:nvPr>
            <p:custDataLst>
              <p:tags r:id="rId5"/>
            </p:custDataLst>
          </p:nvPr>
        </p:nvPicPr>
        <p:blipFill>
          <a:blip r:embed="rId6"/>
          <a:stretch>
            <a:fillRect/>
          </a:stretch>
        </p:blipFill>
        <p:spPr>
          <a:xfrm>
            <a:off x="9965055" y="606425"/>
            <a:ext cx="1087755" cy="656590"/>
          </a:xfrm>
          <a:prstGeom prst="rect">
            <a:avLst/>
          </a:prstGeom>
        </p:spPr>
      </p:pic>
      <p:sp>
        <p:nvSpPr>
          <p:cNvPr id="8" name="署名"/>
          <p:cNvSpPr>
            <a:spLocks noGrp="1"/>
          </p:cNvSpPr>
          <p:nvPr>
            <p:ph type="body" idx="2" hasCustomPrompt="1"/>
            <p:custDataLst>
              <p:tags r:id="rId7"/>
            </p:custDataLst>
          </p:nvPr>
        </p:nvSpPr>
        <p:spPr>
          <a:xfrm>
            <a:off x="8976049" y="4321810"/>
            <a:ext cx="2177091" cy="486566"/>
          </a:xfrm>
          <a:prstGeom prst="roundRect">
            <a:avLst>
              <a:gd name="adj" fmla="val 50000"/>
            </a:avLst>
          </a:prstGeom>
          <a:gradFill>
            <a:gsLst>
              <a:gs pos="20000">
                <a:schemeClr val="accent2">
                  <a:alpha val="5000"/>
                </a:schemeClr>
              </a:gs>
              <a:gs pos="100000">
                <a:schemeClr val="accent2">
                  <a:alpha val="1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rmAutofit/>
          </a:bodyPr>
          <a:lstStyle>
            <a:lvl1pPr marL="0" marR="0" lvl="0" algn="ctr" defTabSz="914400" rtl="0" eaLnBrk="1" fontAlgn="auto" latinLnBrk="0" hangingPunct="1">
              <a:lnSpc>
                <a:spcPct val="100000"/>
              </a:lnSpc>
              <a:buClrTx/>
              <a:buSzTx/>
              <a:buFontTx/>
              <a:buNone/>
              <a:defRPr kumimoji="0" lang="en-US" sz="1400" b="0" i="0" u="none" strike="noStrike" kern="1200" cap="none" spc="0" normalizeH="0" baseline="0" noProof="1">
                <a:solidFill>
                  <a:schemeClr val="accent1">
                    <a:lumMod val="75000"/>
                  </a:schemeClr>
                </a:solidFill>
                <a:latin typeface="+mn-lt"/>
                <a:sym typeface="+mn-ea"/>
              </a:defRPr>
            </a:lvl1pPr>
          </a:lstStyle>
          <a:p>
            <a:pPr lvl="0" algn="ctr">
              <a:buClrTx/>
              <a:buSzTx/>
              <a:buFontTx/>
            </a:pPr>
            <a:r>
              <a:rPr lang="en-US" dirty="0">
                <a:latin typeface="+mn-lt"/>
                <a:sym typeface="+mn-ea"/>
              </a:rPr>
              <a:t>Click to add text</a:t>
            </a:r>
            <a:endParaRPr lang="en-US" dirty="0">
              <a:sym typeface="+mn-ea"/>
            </a:endParaRPr>
          </a:p>
        </p:txBody>
      </p:sp>
      <p:sp>
        <p:nvSpPr>
          <p:cNvPr id="7" name="标题"/>
          <p:cNvSpPr txBox="1">
            <a:spLocks noGrp="1"/>
          </p:cNvSpPr>
          <p:nvPr>
            <p:ph type="title" idx="1" hasCustomPrompt="1"/>
            <p:custDataLst>
              <p:tags r:id="rId8"/>
            </p:custDataLst>
          </p:nvPr>
        </p:nvSpPr>
        <p:spPr>
          <a:xfrm>
            <a:off x="5059680" y="2042795"/>
            <a:ext cx="6155055" cy="2093595"/>
          </a:xfrm>
          <a:prstGeom prst="rect">
            <a:avLst/>
          </a:prstGeom>
          <a:noFill/>
        </p:spPr>
        <p:txBody>
          <a:bodyPr wrap="square" lIns="0" tIns="0" rIns="0" bIns="0" rtlCol="0" anchor="ctr" anchorCtr="0">
            <a:normAutofit/>
          </a:bodyPr>
          <a:lstStyle>
            <a:lvl1pPr marL="0" marR="0" lvl="0" algn="r" defTabSz="914400" rtl="0" eaLnBrk="1" fontAlgn="auto" latinLnBrk="0" hangingPunct="1">
              <a:lnSpc>
                <a:spcPct val="100000"/>
              </a:lnSpc>
              <a:buClrTx/>
              <a:buSzTx/>
              <a:buFontTx/>
              <a:buNone/>
              <a:defRPr kumimoji="0" lang="en-US" sz="5400" b="0" i="0" u="none" strike="noStrike" kern="1200" cap="none" spc="0" normalizeH="0" baseline="0" noProof="1" dirty="0">
                <a:solidFill>
                  <a:schemeClr val="dk1">
                    <a:lumMod val="100000"/>
                  </a:schemeClr>
                </a:solidFill>
                <a:latin typeface="+mj-lt"/>
                <a:sym typeface="+mn-ea"/>
              </a:defRPr>
            </a:lvl1pPr>
          </a:lstStyle>
          <a:p>
            <a:pPr lvl="0" algn="r">
              <a:buClrTx/>
              <a:buSzTx/>
              <a:buFontTx/>
            </a:pPr>
            <a:r>
              <a:rPr dirty="0">
                <a:latin typeface="+mj-lt"/>
                <a:sym typeface="+mn-ea"/>
              </a:rPr>
              <a:t>Click to add title</a:t>
            </a:r>
            <a:endParaRPr dirty="0">
              <a:sym typeface="+mn-ea"/>
            </a:endParaRPr>
          </a:p>
        </p:txBody>
      </p:sp>
      <p:sp>
        <p:nvSpPr>
          <p:cNvPr id="4" name="日期占位符 3"/>
          <p:cNvSpPr>
            <a:spLocks noGrp="1"/>
          </p:cNvSpPr>
          <p:nvPr>
            <p:ph type="dt" sz="half" idx="10"/>
            <p:custDataLst>
              <p:tags r:id="rId9"/>
            </p:custDataLst>
          </p:nvPr>
        </p:nvSpPr>
        <p:spPr>
          <a:xfrm>
            <a:off x="612000" y="6314400"/>
            <a:ext cx="2700000" cy="316800"/>
          </a:xfrm>
        </p:spPr>
        <p:txBody>
          <a:bodyPr/>
          <a:lstStyle/>
          <a:p>
            <a:r>
              <a:rPr lang="en-US"/>
              <a:t>Date Area</a:t>
            </a:r>
            <a:endParaRPr lang="en-US"/>
          </a:p>
        </p:txBody>
      </p:sp>
      <p:sp>
        <p:nvSpPr>
          <p:cNvPr id="5" name="页脚占位符 4"/>
          <p:cNvSpPr>
            <a:spLocks noGrp="1"/>
          </p:cNvSpPr>
          <p:nvPr>
            <p:ph type="ftr" sz="quarter" idx="11"/>
            <p:custDataLst>
              <p:tags r:id="rId10"/>
            </p:custDataLst>
          </p:nvPr>
        </p:nvSpPr>
        <p:spPr>
          <a:xfrm>
            <a:off x="4116000" y="6314400"/>
            <a:ext cx="3960000" cy="316800"/>
          </a:xfrm>
        </p:spPr>
        <p:txBody>
          <a:bodyPr/>
          <a:lstStyle/>
          <a:p>
            <a:endParaRPr lang="en-US" dirty="0"/>
          </a:p>
        </p:txBody>
      </p:sp>
      <p:sp>
        <p:nvSpPr>
          <p:cNvPr id="6" name="灯片编号占位符 5"/>
          <p:cNvSpPr>
            <a:spLocks noGrp="1"/>
          </p:cNvSpPr>
          <p:nvPr>
            <p:ph type="sldNum" sz="quarter" idx="12"/>
            <p:custDataLst>
              <p:tags r:id="rId11"/>
            </p:custDataLst>
          </p:nvPr>
        </p:nvSpPr>
        <p:spPr>
          <a:xfrm>
            <a:off x="8877600" y="6314400"/>
            <a:ext cx="2700000" cy="316800"/>
          </a:xfrm>
        </p:spPr>
        <p:txBody>
          <a:bodyPr/>
          <a:lstStyle/>
          <a:p>
            <a:fld id="{49AE70B2-8BF9-45C0-BB95-33D1B9D3A854}" type="slidenum">
              <a:rPr lang="en-US" smtClean="0"/>
            </a:fld>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en-US"/>
              <a:t>Date Area</a:t>
            </a:r>
            <a:endParaRPr lang="en-US"/>
          </a:p>
        </p:txBody>
      </p:sp>
      <p:sp>
        <p:nvSpPr>
          <p:cNvPr id="3" name="Espace réservé du pied de page 2"/>
          <p:cNvSpPr>
            <a:spLocks noGrp="1"/>
          </p:cNvSpPr>
          <p:nvPr>
            <p:ph type="ftr" sz="quarter" idx="11"/>
          </p:nvPr>
        </p:nvSpPr>
        <p:spPr/>
        <p:txBody>
          <a:bodyPr/>
          <a:lstStyle/>
          <a:p>
            <a:endParaRPr lang="en-US" dirty="0"/>
          </a:p>
        </p:txBody>
      </p:sp>
      <p:sp>
        <p:nvSpPr>
          <p:cNvPr id="4" name="Espace réservé du numéro de diapositive 3"/>
          <p:cNvSpPr>
            <a:spLocks noGrp="1"/>
          </p:cNvSpPr>
          <p:nvPr>
            <p:ph type="sldNum" sz="quarter" idx="12"/>
          </p:nvPr>
        </p:nvSpPr>
        <p:spPr/>
        <p:txBody>
          <a:bodyPr/>
          <a:lstStyle/>
          <a:p>
            <a:fld id="{49AE70B2-8BF9-45C0-BB95-33D1B9D3A854}" type="slidenum">
              <a:rPr lang="en-US" smtClean="0"/>
            </a:fld>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showMasterSp="0" userDrawn="1">
  <p:cSld name="Title Slide">
    <p:spTree>
      <p:nvGrpSpPr>
        <p:cNvPr id="1" name=""/>
        <p:cNvGrpSpPr/>
        <p:nvPr/>
      </p:nvGrpSpPr>
      <p:grpSpPr>
        <a:xfrm>
          <a:off x="0" y="0"/>
          <a:ext cx="0" cy="0"/>
          <a:chOff x="0" y="0"/>
          <a:chExt cx="0" cy="0"/>
        </a:xfrm>
      </p:grpSpPr>
      <p:pic>
        <p:nvPicPr>
          <p:cNvPr id="8" name="图片 7" descr="C:/Users/ADMIN/AppData/Local/Temp/fig2wpp/@png2x_bg-2583&amp;3791.png"/>
          <p:cNvPicPr>
            <a:picLocks noChangeAspect="1"/>
          </p:cNvPicPr>
          <p:nvPr userDrawn="1">
            <p:custDataLst>
              <p:tags r:id="rId2"/>
            </p:custDataLst>
          </p:nvPr>
        </p:nvPicPr>
        <p:blipFill>
          <a:blip r:embed="rId3" r:link="rId4"/>
          <a:stretch>
            <a:fillRect/>
          </a:stretch>
        </p:blipFill>
        <p:spPr>
          <a:xfrm>
            <a:off x="0" y="0"/>
            <a:ext cx="12192000" cy="6858000"/>
          </a:xfrm>
          <a:prstGeom prst="rect">
            <a:avLst/>
          </a:prstGeom>
        </p:spPr>
      </p:pic>
      <p:sp>
        <p:nvSpPr>
          <p:cNvPr id="9" name="矩形 8"/>
          <p:cNvSpPr/>
          <p:nvPr userDrawn="1">
            <p:custDataLst>
              <p:tags r:id="rId5"/>
            </p:custDataLst>
          </p:nvPr>
        </p:nvSpPr>
        <p:spPr>
          <a:xfrm>
            <a:off x="318" y="1562100"/>
            <a:ext cx="12191365" cy="3238500"/>
          </a:xfrm>
          <a:prstGeom prst="rect">
            <a:avLst/>
          </a:prstGeom>
          <a:gradFill>
            <a:gsLst>
              <a:gs pos="0">
                <a:schemeClr val="accent1">
                  <a:lumMod val="75000"/>
                  <a:alpha val="100000"/>
                </a:schemeClr>
              </a:gs>
              <a:gs pos="100000">
                <a:schemeClr val="accent1">
                  <a:lumMod val="50000"/>
                </a:schemeClr>
              </a:gs>
            </a:gsLst>
            <a:lin ang="10800000" scaled="0"/>
          </a:gradFill>
          <a:ln w="25400">
            <a:noFill/>
          </a:ln>
          <a:effectLst>
            <a:outerShdw blurRad="254000" dist="50800" dir="5399997" algn="ctr" rotWithShape="0">
              <a:schemeClr val="accent1">
                <a:alpha val="3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cs typeface="Arial" panose="020B0604020202020204" pitchFamily="34" charset="0"/>
            </a:endParaRPr>
          </a:p>
        </p:txBody>
      </p:sp>
      <p:sp>
        <p:nvSpPr>
          <p:cNvPr id="7" name="Freeform 10"/>
          <p:cNvSpPr/>
          <p:nvPr userDrawn="1">
            <p:custDataLst>
              <p:tags r:id="rId6"/>
            </p:custDataLst>
          </p:nvPr>
        </p:nvSpPr>
        <p:spPr bwMode="auto">
          <a:xfrm>
            <a:off x="625287" y="2461446"/>
            <a:ext cx="10941426" cy="1439808"/>
          </a:xfrm>
          <a:custGeom>
            <a:avLst/>
            <a:gdLst>
              <a:gd name="T0" fmla="*/ 12960 w 23822"/>
              <a:gd name="T1" fmla="*/ 1770 h 3115"/>
              <a:gd name="T2" fmla="*/ 3135 w 23822"/>
              <a:gd name="T3" fmla="*/ 682 h 3115"/>
              <a:gd name="T4" fmla="*/ 4187 w 23822"/>
              <a:gd name="T5" fmla="*/ 2207 h 3115"/>
              <a:gd name="T6" fmla="*/ 3518 w 23822"/>
              <a:gd name="T7" fmla="*/ 682 h 3115"/>
              <a:gd name="T8" fmla="*/ 18941 w 23822"/>
              <a:gd name="T9" fmla="*/ 873 h 3115"/>
              <a:gd name="T10" fmla="*/ 19478 w 23822"/>
              <a:gd name="T11" fmla="*/ 2487 h 3115"/>
              <a:gd name="T12" fmla="*/ 20012 w 23822"/>
              <a:gd name="T13" fmla="*/ 873 h 3115"/>
              <a:gd name="T14" fmla="*/ 21929 w 23822"/>
              <a:gd name="T15" fmla="*/ 53 h 3115"/>
              <a:gd name="T16" fmla="*/ 23152 w 23822"/>
              <a:gd name="T17" fmla="*/ 53 h 3115"/>
              <a:gd name="T18" fmla="*/ 23240 w 23822"/>
              <a:gd name="T19" fmla="*/ 3061 h 3115"/>
              <a:gd name="T20" fmla="*/ 21983 w 23822"/>
              <a:gd name="T21" fmla="*/ 3061 h 3115"/>
              <a:gd name="T22" fmla="*/ 16972 w 23822"/>
              <a:gd name="T23" fmla="*/ 53 h 3115"/>
              <a:gd name="T24" fmla="*/ 16972 w 23822"/>
              <a:gd name="T25" fmla="*/ 3061 h 3115"/>
              <a:gd name="T26" fmla="*/ 16616 w 23822"/>
              <a:gd name="T27" fmla="*/ 53 h 3115"/>
              <a:gd name="T28" fmla="*/ 15777 w 23822"/>
              <a:gd name="T29" fmla="*/ 3061 h 3115"/>
              <a:gd name="T30" fmla="*/ 14263 w 23822"/>
              <a:gd name="T31" fmla="*/ 682 h 3115"/>
              <a:gd name="T32" fmla="*/ 12994 w 23822"/>
              <a:gd name="T33" fmla="*/ 53 h 3115"/>
              <a:gd name="T34" fmla="*/ 13182 w 23822"/>
              <a:gd name="T35" fmla="*/ 2398 h 3115"/>
              <a:gd name="T36" fmla="*/ 11178 w 23822"/>
              <a:gd name="T37" fmla="*/ 3061 h 3115"/>
              <a:gd name="T38" fmla="*/ 6207 w 23822"/>
              <a:gd name="T39" fmla="*/ 53 h 3115"/>
              <a:gd name="T40" fmla="*/ 6763 w 23822"/>
              <a:gd name="T41" fmla="*/ 2487 h 3115"/>
              <a:gd name="T42" fmla="*/ 7318 w 23822"/>
              <a:gd name="T43" fmla="*/ 53 h 3115"/>
              <a:gd name="T44" fmla="*/ 7839 w 23822"/>
              <a:gd name="T45" fmla="*/ 2533 h 3115"/>
              <a:gd name="T46" fmla="*/ 6111 w 23822"/>
              <a:gd name="T47" fmla="*/ 2966 h 3115"/>
              <a:gd name="T48" fmla="*/ 5536 w 23822"/>
              <a:gd name="T49" fmla="*/ 53 h 3115"/>
              <a:gd name="T50" fmla="*/ 4396 w 23822"/>
              <a:gd name="T51" fmla="*/ 231 h 3115"/>
              <a:gd name="T52" fmla="*/ 4925 w 23822"/>
              <a:gd name="T53" fmla="*/ 2368 h 3115"/>
              <a:gd name="T54" fmla="*/ 2464 w 23822"/>
              <a:gd name="T55" fmla="*/ 3061 h 3115"/>
              <a:gd name="T56" fmla="*/ 2024 w 23822"/>
              <a:gd name="T57" fmla="*/ 53 h 3115"/>
              <a:gd name="T58" fmla="*/ 671 w 23822"/>
              <a:gd name="T59" fmla="*/ 1230 h 3115"/>
              <a:gd name="T60" fmla="*/ 671 w 23822"/>
              <a:gd name="T61" fmla="*/ 1839 h 3115"/>
              <a:gd name="T62" fmla="*/ 2070 w 23822"/>
              <a:gd name="T63" fmla="*/ 3061 h 3115"/>
              <a:gd name="T64" fmla="*/ 19478 w 23822"/>
              <a:gd name="T65" fmla="*/ 0 h 3115"/>
              <a:gd name="T66" fmla="*/ 20892 w 23822"/>
              <a:gd name="T67" fmla="*/ 1559 h 3115"/>
              <a:gd name="T68" fmla="*/ 19478 w 23822"/>
              <a:gd name="T69" fmla="*/ 3115 h 3115"/>
              <a:gd name="T70" fmla="*/ 18060 w 23822"/>
              <a:gd name="T71" fmla="*/ 1559 h 3115"/>
              <a:gd name="T72" fmla="*/ 19478 w 23822"/>
              <a:gd name="T73" fmla="*/ 0 h 3115"/>
              <a:gd name="T74" fmla="*/ 11010 w 23822"/>
              <a:gd name="T75" fmla="*/ 743 h 3115"/>
              <a:gd name="T76" fmla="*/ 9841 w 23822"/>
              <a:gd name="T77" fmla="*/ 628 h 3115"/>
              <a:gd name="T78" fmla="*/ 9102 w 23822"/>
              <a:gd name="T79" fmla="*/ 1544 h 3115"/>
              <a:gd name="T80" fmla="*/ 9841 w 23822"/>
              <a:gd name="T81" fmla="*/ 2487 h 3115"/>
              <a:gd name="T82" fmla="*/ 11018 w 23822"/>
              <a:gd name="T83" fmla="*/ 2372 h 3115"/>
              <a:gd name="T84" fmla="*/ 9102 w 23822"/>
              <a:gd name="T85" fmla="*/ 2920 h 3115"/>
              <a:gd name="T86" fmla="*/ 8596 w 23822"/>
              <a:gd name="T87" fmla="*/ 733 h 3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22" h="3115">
                <a:moveTo>
                  <a:pt x="12642" y="935"/>
                </a:moveTo>
                <a:lnTo>
                  <a:pt x="12347" y="1770"/>
                </a:lnTo>
                <a:lnTo>
                  <a:pt x="12960" y="1770"/>
                </a:lnTo>
                <a:lnTo>
                  <a:pt x="12665" y="935"/>
                </a:lnTo>
                <a:lnTo>
                  <a:pt x="12642" y="935"/>
                </a:lnTo>
                <a:close/>
                <a:moveTo>
                  <a:pt x="3135" y="682"/>
                </a:moveTo>
                <a:lnTo>
                  <a:pt x="3135" y="2433"/>
                </a:lnTo>
                <a:lnTo>
                  <a:pt x="3488" y="2433"/>
                </a:lnTo>
                <a:cubicBezTo>
                  <a:pt x="3792" y="2433"/>
                  <a:pt x="4025" y="2358"/>
                  <a:pt x="4187" y="2207"/>
                </a:cubicBezTo>
                <a:cubicBezTo>
                  <a:pt x="4349" y="2056"/>
                  <a:pt x="4430" y="1840"/>
                  <a:pt x="4430" y="1559"/>
                </a:cubicBezTo>
                <a:cubicBezTo>
                  <a:pt x="4430" y="1276"/>
                  <a:pt x="4352" y="1059"/>
                  <a:pt x="4195" y="908"/>
                </a:cubicBezTo>
                <a:cubicBezTo>
                  <a:pt x="4037" y="757"/>
                  <a:pt x="3812" y="682"/>
                  <a:pt x="3518" y="682"/>
                </a:cubicBezTo>
                <a:lnTo>
                  <a:pt x="3135" y="682"/>
                </a:lnTo>
                <a:close/>
                <a:moveTo>
                  <a:pt x="19478" y="628"/>
                </a:moveTo>
                <a:cubicBezTo>
                  <a:pt x="19251" y="628"/>
                  <a:pt x="19072" y="710"/>
                  <a:pt x="18941" y="873"/>
                </a:cubicBezTo>
                <a:cubicBezTo>
                  <a:pt x="18811" y="1037"/>
                  <a:pt x="18746" y="1265"/>
                  <a:pt x="18746" y="1559"/>
                </a:cubicBezTo>
                <a:cubicBezTo>
                  <a:pt x="18746" y="1853"/>
                  <a:pt x="18811" y="2081"/>
                  <a:pt x="18941" y="2243"/>
                </a:cubicBezTo>
                <a:cubicBezTo>
                  <a:pt x="19072" y="2405"/>
                  <a:pt x="19251" y="2487"/>
                  <a:pt x="19478" y="2487"/>
                </a:cubicBezTo>
                <a:cubicBezTo>
                  <a:pt x="19703" y="2487"/>
                  <a:pt x="19880" y="2405"/>
                  <a:pt x="20011" y="2243"/>
                </a:cubicBezTo>
                <a:cubicBezTo>
                  <a:pt x="20141" y="2081"/>
                  <a:pt x="20206" y="1853"/>
                  <a:pt x="20206" y="1559"/>
                </a:cubicBezTo>
                <a:cubicBezTo>
                  <a:pt x="20206" y="1265"/>
                  <a:pt x="20141" y="1037"/>
                  <a:pt x="20012" y="873"/>
                </a:cubicBezTo>
                <a:cubicBezTo>
                  <a:pt x="19883" y="710"/>
                  <a:pt x="19705" y="628"/>
                  <a:pt x="19478" y="628"/>
                </a:cubicBezTo>
                <a:close/>
                <a:moveTo>
                  <a:pt x="21312" y="53"/>
                </a:moveTo>
                <a:lnTo>
                  <a:pt x="21929" y="53"/>
                </a:lnTo>
                <a:lnTo>
                  <a:pt x="23129" y="1827"/>
                </a:lnTo>
                <a:lnTo>
                  <a:pt x="23152" y="1827"/>
                </a:lnTo>
                <a:lnTo>
                  <a:pt x="23152" y="53"/>
                </a:lnTo>
                <a:lnTo>
                  <a:pt x="23822" y="53"/>
                </a:lnTo>
                <a:lnTo>
                  <a:pt x="23822" y="3061"/>
                </a:lnTo>
                <a:lnTo>
                  <a:pt x="23240" y="3061"/>
                </a:lnTo>
                <a:lnTo>
                  <a:pt x="22006" y="1287"/>
                </a:lnTo>
                <a:lnTo>
                  <a:pt x="21983" y="1287"/>
                </a:lnTo>
                <a:lnTo>
                  <a:pt x="21983" y="3061"/>
                </a:lnTo>
                <a:lnTo>
                  <a:pt x="21312" y="3061"/>
                </a:lnTo>
                <a:lnTo>
                  <a:pt x="21312" y="53"/>
                </a:lnTo>
                <a:close/>
                <a:moveTo>
                  <a:pt x="16972" y="53"/>
                </a:moveTo>
                <a:lnTo>
                  <a:pt x="17643" y="53"/>
                </a:lnTo>
                <a:lnTo>
                  <a:pt x="17643" y="3061"/>
                </a:lnTo>
                <a:lnTo>
                  <a:pt x="16972" y="3061"/>
                </a:lnTo>
                <a:lnTo>
                  <a:pt x="16972" y="53"/>
                </a:lnTo>
                <a:close/>
                <a:moveTo>
                  <a:pt x="14263" y="53"/>
                </a:moveTo>
                <a:lnTo>
                  <a:pt x="16616" y="53"/>
                </a:lnTo>
                <a:lnTo>
                  <a:pt x="16616" y="682"/>
                </a:lnTo>
                <a:lnTo>
                  <a:pt x="15777" y="682"/>
                </a:lnTo>
                <a:lnTo>
                  <a:pt x="15777" y="3061"/>
                </a:lnTo>
                <a:lnTo>
                  <a:pt x="15106" y="3061"/>
                </a:lnTo>
                <a:lnTo>
                  <a:pt x="15106" y="682"/>
                </a:lnTo>
                <a:lnTo>
                  <a:pt x="14263" y="682"/>
                </a:lnTo>
                <a:lnTo>
                  <a:pt x="14263" y="53"/>
                </a:lnTo>
                <a:close/>
                <a:moveTo>
                  <a:pt x="12308" y="53"/>
                </a:moveTo>
                <a:lnTo>
                  <a:pt x="12994" y="53"/>
                </a:lnTo>
                <a:lnTo>
                  <a:pt x="14129" y="3061"/>
                </a:lnTo>
                <a:lnTo>
                  <a:pt x="13416" y="3061"/>
                </a:lnTo>
                <a:lnTo>
                  <a:pt x="13182" y="2398"/>
                </a:lnTo>
                <a:lnTo>
                  <a:pt x="12121" y="2398"/>
                </a:lnTo>
                <a:lnTo>
                  <a:pt x="11887" y="3061"/>
                </a:lnTo>
                <a:lnTo>
                  <a:pt x="11178" y="3061"/>
                </a:lnTo>
                <a:lnTo>
                  <a:pt x="12308" y="53"/>
                </a:lnTo>
                <a:close/>
                <a:moveTo>
                  <a:pt x="5536" y="53"/>
                </a:moveTo>
                <a:lnTo>
                  <a:pt x="6207" y="53"/>
                </a:lnTo>
                <a:lnTo>
                  <a:pt x="6207" y="1824"/>
                </a:lnTo>
                <a:cubicBezTo>
                  <a:pt x="6207" y="2028"/>
                  <a:pt x="6257" y="2190"/>
                  <a:pt x="6356" y="2308"/>
                </a:cubicBezTo>
                <a:cubicBezTo>
                  <a:pt x="6456" y="2427"/>
                  <a:pt x="6591" y="2487"/>
                  <a:pt x="6763" y="2487"/>
                </a:cubicBezTo>
                <a:cubicBezTo>
                  <a:pt x="6934" y="2487"/>
                  <a:pt x="7069" y="2428"/>
                  <a:pt x="7169" y="2312"/>
                </a:cubicBezTo>
                <a:cubicBezTo>
                  <a:pt x="7268" y="2196"/>
                  <a:pt x="7318" y="2038"/>
                  <a:pt x="7318" y="1839"/>
                </a:cubicBezTo>
                <a:lnTo>
                  <a:pt x="7318" y="53"/>
                </a:lnTo>
                <a:lnTo>
                  <a:pt x="7989" y="53"/>
                </a:lnTo>
                <a:lnTo>
                  <a:pt x="7989" y="1866"/>
                </a:lnTo>
                <a:cubicBezTo>
                  <a:pt x="7989" y="2121"/>
                  <a:pt x="7939" y="2344"/>
                  <a:pt x="7839" y="2533"/>
                </a:cubicBezTo>
                <a:cubicBezTo>
                  <a:pt x="7740" y="2722"/>
                  <a:pt x="7597" y="2866"/>
                  <a:pt x="7412" y="2966"/>
                </a:cubicBezTo>
                <a:cubicBezTo>
                  <a:pt x="7227" y="3065"/>
                  <a:pt x="7010" y="3115"/>
                  <a:pt x="6763" y="3115"/>
                </a:cubicBezTo>
                <a:cubicBezTo>
                  <a:pt x="6512" y="3115"/>
                  <a:pt x="6295" y="3065"/>
                  <a:pt x="6111" y="2966"/>
                </a:cubicBezTo>
                <a:cubicBezTo>
                  <a:pt x="5927" y="2866"/>
                  <a:pt x="5785" y="2722"/>
                  <a:pt x="5686" y="2534"/>
                </a:cubicBezTo>
                <a:cubicBezTo>
                  <a:pt x="5586" y="2347"/>
                  <a:pt x="5536" y="2124"/>
                  <a:pt x="5536" y="1866"/>
                </a:cubicBezTo>
                <a:lnTo>
                  <a:pt x="5536" y="53"/>
                </a:lnTo>
                <a:close/>
                <a:moveTo>
                  <a:pt x="2464" y="53"/>
                </a:moveTo>
                <a:lnTo>
                  <a:pt x="3549" y="53"/>
                </a:lnTo>
                <a:cubicBezTo>
                  <a:pt x="3878" y="53"/>
                  <a:pt x="4161" y="113"/>
                  <a:pt x="4396" y="231"/>
                </a:cubicBezTo>
                <a:cubicBezTo>
                  <a:pt x="4631" y="350"/>
                  <a:pt x="4810" y="523"/>
                  <a:pt x="4932" y="749"/>
                </a:cubicBezTo>
                <a:cubicBezTo>
                  <a:pt x="5055" y="975"/>
                  <a:pt x="5116" y="1245"/>
                  <a:pt x="5116" y="1559"/>
                </a:cubicBezTo>
                <a:cubicBezTo>
                  <a:pt x="5116" y="1873"/>
                  <a:pt x="5052" y="2143"/>
                  <a:pt x="4925" y="2368"/>
                </a:cubicBezTo>
                <a:cubicBezTo>
                  <a:pt x="4797" y="2593"/>
                  <a:pt x="4611" y="2764"/>
                  <a:pt x="4367" y="2883"/>
                </a:cubicBezTo>
                <a:cubicBezTo>
                  <a:pt x="4123" y="3002"/>
                  <a:pt x="3829" y="3061"/>
                  <a:pt x="3484" y="3061"/>
                </a:cubicBezTo>
                <a:lnTo>
                  <a:pt x="2464" y="3061"/>
                </a:lnTo>
                <a:lnTo>
                  <a:pt x="2464" y="53"/>
                </a:lnTo>
                <a:close/>
                <a:moveTo>
                  <a:pt x="0" y="53"/>
                </a:moveTo>
                <a:lnTo>
                  <a:pt x="2024" y="53"/>
                </a:lnTo>
                <a:lnTo>
                  <a:pt x="2024" y="663"/>
                </a:lnTo>
                <a:lnTo>
                  <a:pt x="671" y="663"/>
                </a:lnTo>
                <a:lnTo>
                  <a:pt x="671" y="1230"/>
                </a:lnTo>
                <a:lnTo>
                  <a:pt x="1951" y="1230"/>
                </a:lnTo>
                <a:lnTo>
                  <a:pt x="1951" y="1839"/>
                </a:lnTo>
                <a:lnTo>
                  <a:pt x="671" y="1839"/>
                </a:lnTo>
                <a:lnTo>
                  <a:pt x="671" y="2452"/>
                </a:lnTo>
                <a:lnTo>
                  <a:pt x="2070" y="2452"/>
                </a:lnTo>
                <a:lnTo>
                  <a:pt x="2070" y="3061"/>
                </a:lnTo>
                <a:lnTo>
                  <a:pt x="0" y="3061"/>
                </a:lnTo>
                <a:lnTo>
                  <a:pt x="0" y="53"/>
                </a:lnTo>
                <a:close/>
                <a:moveTo>
                  <a:pt x="19478" y="0"/>
                </a:moveTo>
                <a:cubicBezTo>
                  <a:pt x="19767" y="0"/>
                  <a:pt x="20017" y="62"/>
                  <a:pt x="20229" y="185"/>
                </a:cubicBezTo>
                <a:cubicBezTo>
                  <a:pt x="20441" y="309"/>
                  <a:pt x="20605" y="488"/>
                  <a:pt x="20719" y="722"/>
                </a:cubicBezTo>
                <a:cubicBezTo>
                  <a:pt x="20834" y="956"/>
                  <a:pt x="20892" y="1235"/>
                  <a:pt x="20892" y="1559"/>
                </a:cubicBezTo>
                <a:cubicBezTo>
                  <a:pt x="20892" y="1881"/>
                  <a:pt x="20834" y="2159"/>
                  <a:pt x="20719" y="2393"/>
                </a:cubicBezTo>
                <a:cubicBezTo>
                  <a:pt x="20605" y="2626"/>
                  <a:pt x="20441" y="2805"/>
                  <a:pt x="20229" y="2929"/>
                </a:cubicBezTo>
                <a:cubicBezTo>
                  <a:pt x="20017" y="3053"/>
                  <a:pt x="19767" y="3115"/>
                  <a:pt x="19478" y="3115"/>
                </a:cubicBezTo>
                <a:cubicBezTo>
                  <a:pt x="19187" y="3115"/>
                  <a:pt x="18935" y="3053"/>
                  <a:pt x="18723" y="2929"/>
                </a:cubicBezTo>
                <a:cubicBezTo>
                  <a:pt x="18511" y="2805"/>
                  <a:pt x="18347" y="2626"/>
                  <a:pt x="18233" y="2393"/>
                </a:cubicBezTo>
                <a:cubicBezTo>
                  <a:pt x="18118" y="2159"/>
                  <a:pt x="18060" y="1881"/>
                  <a:pt x="18060" y="1559"/>
                </a:cubicBezTo>
                <a:cubicBezTo>
                  <a:pt x="18060" y="1235"/>
                  <a:pt x="18118" y="956"/>
                  <a:pt x="18233" y="722"/>
                </a:cubicBezTo>
                <a:cubicBezTo>
                  <a:pt x="18347" y="488"/>
                  <a:pt x="18511" y="309"/>
                  <a:pt x="18723" y="185"/>
                </a:cubicBezTo>
                <a:cubicBezTo>
                  <a:pt x="18935" y="62"/>
                  <a:pt x="19187" y="0"/>
                  <a:pt x="19478" y="0"/>
                </a:cubicBezTo>
                <a:close/>
                <a:moveTo>
                  <a:pt x="9880" y="0"/>
                </a:moveTo>
                <a:cubicBezTo>
                  <a:pt x="10145" y="0"/>
                  <a:pt x="10373" y="65"/>
                  <a:pt x="10562" y="197"/>
                </a:cubicBezTo>
                <a:cubicBezTo>
                  <a:pt x="10751" y="329"/>
                  <a:pt x="10900" y="511"/>
                  <a:pt x="11010" y="743"/>
                </a:cubicBezTo>
                <a:lnTo>
                  <a:pt x="10416" y="1007"/>
                </a:lnTo>
                <a:cubicBezTo>
                  <a:pt x="10363" y="882"/>
                  <a:pt x="10285" y="788"/>
                  <a:pt x="10184" y="724"/>
                </a:cubicBezTo>
                <a:cubicBezTo>
                  <a:pt x="10083" y="660"/>
                  <a:pt x="9969" y="628"/>
                  <a:pt x="9841" y="628"/>
                </a:cubicBezTo>
                <a:cubicBezTo>
                  <a:pt x="9696" y="628"/>
                  <a:pt x="9567" y="666"/>
                  <a:pt x="9456" y="741"/>
                </a:cubicBezTo>
                <a:cubicBezTo>
                  <a:pt x="9345" y="816"/>
                  <a:pt x="9258" y="923"/>
                  <a:pt x="9196" y="1061"/>
                </a:cubicBezTo>
                <a:cubicBezTo>
                  <a:pt x="9133" y="1199"/>
                  <a:pt x="9102" y="1360"/>
                  <a:pt x="9102" y="1544"/>
                </a:cubicBezTo>
                <a:cubicBezTo>
                  <a:pt x="9102" y="1733"/>
                  <a:pt x="9133" y="1898"/>
                  <a:pt x="9196" y="2040"/>
                </a:cubicBezTo>
                <a:cubicBezTo>
                  <a:pt x="9258" y="2182"/>
                  <a:pt x="9345" y="2292"/>
                  <a:pt x="9456" y="2370"/>
                </a:cubicBezTo>
                <a:cubicBezTo>
                  <a:pt x="9567" y="2448"/>
                  <a:pt x="9696" y="2487"/>
                  <a:pt x="9841" y="2487"/>
                </a:cubicBezTo>
                <a:cubicBezTo>
                  <a:pt x="9964" y="2487"/>
                  <a:pt x="10075" y="2454"/>
                  <a:pt x="10173" y="2389"/>
                </a:cubicBezTo>
                <a:cubicBezTo>
                  <a:pt x="10271" y="2324"/>
                  <a:pt x="10355" y="2230"/>
                  <a:pt x="10424" y="2107"/>
                </a:cubicBezTo>
                <a:lnTo>
                  <a:pt x="11018" y="2372"/>
                </a:lnTo>
                <a:cubicBezTo>
                  <a:pt x="10905" y="2609"/>
                  <a:pt x="10748" y="2792"/>
                  <a:pt x="10545" y="2922"/>
                </a:cubicBezTo>
                <a:cubicBezTo>
                  <a:pt x="10341" y="3051"/>
                  <a:pt x="10108" y="3115"/>
                  <a:pt x="9845" y="3115"/>
                </a:cubicBezTo>
                <a:cubicBezTo>
                  <a:pt x="9567" y="3115"/>
                  <a:pt x="9319" y="3050"/>
                  <a:pt x="9102" y="2920"/>
                </a:cubicBezTo>
                <a:cubicBezTo>
                  <a:pt x="8885" y="2789"/>
                  <a:pt x="8715" y="2605"/>
                  <a:pt x="8594" y="2366"/>
                </a:cubicBezTo>
                <a:cubicBezTo>
                  <a:pt x="8473" y="2127"/>
                  <a:pt x="8412" y="1853"/>
                  <a:pt x="8412" y="1544"/>
                </a:cubicBezTo>
                <a:cubicBezTo>
                  <a:pt x="8412" y="1237"/>
                  <a:pt x="8473" y="967"/>
                  <a:pt x="8596" y="733"/>
                </a:cubicBezTo>
                <a:cubicBezTo>
                  <a:pt x="8719" y="500"/>
                  <a:pt x="8891" y="319"/>
                  <a:pt x="9113" y="191"/>
                </a:cubicBezTo>
                <a:cubicBezTo>
                  <a:pt x="9336" y="63"/>
                  <a:pt x="9591" y="0"/>
                  <a:pt x="9880" y="0"/>
                </a:cubicBezTo>
                <a:close/>
              </a:path>
            </a:pathLst>
          </a:custGeom>
          <a:noFill/>
          <a:ln w="19050" cap="flat">
            <a:gradFill>
              <a:gsLst>
                <a:gs pos="0">
                  <a:srgbClr val="FFFFFF">
                    <a:alpha val="11765"/>
                  </a:srgbClr>
                </a:gs>
                <a:gs pos="100000">
                  <a:srgbClr val="FFFFFF">
                    <a:alpha val="0"/>
                  </a:srgbClr>
                </a:gs>
              </a:gsLst>
              <a:lin ang="5400000" scaled="1"/>
            </a:gradFill>
            <a:prstDash val="solid"/>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lt"/>
                <a:cs typeface="+mn-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cs typeface="Arial" panose="020B0604020202020204" pitchFamily="34" charset="0"/>
            </a:endParaRPr>
          </a:p>
        </p:txBody>
      </p:sp>
      <p:pic>
        <p:nvPicPr>
          <p:cNvPr id="15" name="图片 14" descr="C:/Users/ADMIN/AppData/Local/Temp/fig2wpp/@png2x-2574&amp;2537.png"/>
          <p:cNvPicPr>
            <a:picLocks noChangeAspect="1"/>
          </p:cNvPicPr>
          <p:nvPr userDrawn="1">
            <p:custDataLst>
              <p:tags r:id="rId7"/>
            </p:custDataLst>
          </p:nvPr>
        </p:nvPicPr>
        <p:blipFill>
          <a:blip r:embed="rId8" r:link="rId4"/>
          <a:srcRect b="11680"/>
          <a:stretch>
            <a:fillRect/>
          </a:stretch>
        </p:blipFill>
        <p:spPr>
          <a:xfrm>
            <a:off x="4352925" y="673100"/>
            <a:ext cx="3486150" cy="1574800"/>
          </a:xfrm>
          <a:prstGeom prst="rect">
            <a:avLst/>
          </a:prstGeom>
          <a:effectLst>
            <a:outerShdw blurRad="279400" dist="50800" dir="2640000" algn="t" rotWithShape="0">
              <a:schemeClr val="accent1">
                <a:lumMod val="50000"/>
                <a:alpha val="56000"/>
              </a:schemeClr>
            </a:outerShdw>
          </a:effectLst>
        </p:spPr>
      </p:pic>
      <p:sp>
        <p:nvSpPr>
          <p:cNvPr id="2" name="标题 1"/>
          <p:cNvSpPr>
            <a:spLocks noGrp="1"/>
          </p:cNvSpPr>
          <p:nvPr>
            <p:ph type="ctrTitle" hasCustomPrompt="1"/>
            <p:custDataLst>
              <p:tags r:id="rId9"/>
            </p:custDataLst>
          </p:nvPr>
        </p:nvSpPr>
        <p:spPr>
          <a:xfrm>
            <a:off x="838200" y="2145664"/>
            <a:ext cx="10515600" cy="1540715"/>
          </a:xfrm>
        </p:spPr>
        <p:txBody>
          <a:bodyPr wrap="square" anchor="b">
            <a:normAutofit/>
          </a:bodyPr>
          <a:lstStyle>
            <a:lvl1pPr algn="ctr">
              <a:lnSpc>
                <a:spcPct val="100000"/>
              </a:lnSpc>
              <a:defRPr sz="5800">
                <a:solidFill>
                  <a:schemeClr val="lt1">
                    <a:lumMod val="100000"/>
                  </a:schemeClr>
                </a:solidFill>
                <a:latin typeface="+mj-lt"/>
              </a:defRPr>
            </a:lvl1pPr>
          </a:lstStyle>
          <a:p>
            <a:r>
              <a:rPr lang="en-US" dirty="0">
                <a:latin typeface="+mj-lt"/>
              </a:rPr>
              <a:t>Click to add title</a:t>
            </a:r>
            <a:endParaRPr lang="en-US" dirty="0"/>
          </a:p>
        </p:txBody>
      </p:sp>
      <p:sp>
        <p:nvSpPr>
          <p:cNvPr id="4" name="日期占位符 3"/>
          <p:cNvSpPr>
            <a:spLocks noGrp="1"/>
          </p:cNvSpPr>
          <p:nvPr>
            <p:ph type="dt" sz="half" idx="10"/>
            <p:custDataLst>
              <p:tags r:id="rId10"/>
            </p:custDataLst>
          </p:nvPr>
        </p:nvSpPr>
        <p:spPr/>
        <p:txBody>
          <a:bodyPr wrap="square">
            <a:normAutofit/>
          </a:bodyPr>
          <a:lstStyle/>
          <a:p>
            <a:r>
              <a:rPr lang="en-US"/>
              <a:t>Date Area</a:t>
            </a:r>
            <a:endParaRPr lang="en-US"/>
          </a:p>
        </p:txBody>
      </p:sp>
      <p:sp>
        <p:nvSpPr>
          <p:cNvPr id="5" name="页脚占位符 4"/>
          <p:cNvSpPr>
            <a:spLocks noGrp="1"/>
          </p:cNvSpPr>
          <p:nvPr>
            <p:ph type="ftr" sz="quarter" idx="11"/>
            <p:custDataLst>
              <p:tags r:id="rId11"/>
            </p:custDataLst>
          </p:nvPr>
        </p:nvSpPr>
        <p:spPr/>
        <p:txBody>
          <a:bodyPr>
            <a:normAutofit/>
          </a:bodyPr>
          <a:lstStyle/>
          <a:p>
            <a:endParaRPr lang="en-US" dirty="0"/>
          </a:p>
        </p:txBody>
      </p:sp>
      <p:sp>
        <p:nvSpPr>
          <p:cNvPr id="6" name="灯片编号占位符 5"/>
          <p:cNvSpPr>
            <a:spLocks noGrp="1"/>
          </p:cNvSpPr>
          <p:nvPr>
            <p:ph type="sldNum" sz="quarter" idx="12"/>
            <p:custDataLst>
              <p:tags r:id="rId12"/>
            </p:custDataLst>
          </p:nvPr>
        </p:nvSpPr>
        <p:spPr>
          <a:xfrm>
            <a:off x="8610600" y="6356350"/>
            <a:ext cx="2743200" cy="365125"/>
          </a:xfrm>
        </p:spPr>
        <p:txBody>
          <a:bodyPr wrap="square">
            <a:normAutofit/>
          </a:bodyPr>
          <a:lstStyle/>
          <a:p>
            <a:fld id="{BE5F26B5-172A-4DC2-B0B7-181CFC56B87C}" type="slidenum">
              <a:rPr lang="en-US" smtClean="0"/>
            </a:fld>
            <a:endParaRPr lang="en-US"/>
          </a:p>
        </p:txBody>
      </p:sp>
      <p:sp>
        <p:nvSpPr>
          <p:cNvPr id="24" name="署名占位符 10"/>
          <p:cNvSpPr>
            <a:spLocks noGrp="1"/>
          </p:cNvSpPr>
          <p:nvPr>
            <p:ph type="body" sz="quarter" idx="17" hasCustomPrompt="1"/>
            <p:custDataLst>
              <p:tags r:id="rId13"/>
            </p:custDataLst>
          </p:nvPr>
        </p:nvSpPr>
        <p:spPr>
          <a:xfrm>
            <a:off x="838200" y="4314825"/>
            <a:ext cx="10515600" cy="485776"/>
          </a:xfrm>
        </p:spPr>
        <p:txBody>
          <a:bodyPr wrap="square" anchor="t">
            <a:normAutofit/>
          </a:bodyPr>
          <a:lstStyle>
            <a:lvl1pPr marL="0" indent="0" algn="ctr">
              <a:lnSpc>
                <a:spcPct val="100000"/>
              </a:lnSpc>
              <a:buNone/>
              <a:defRPr sz="1800">
                <a:solidFill>
                  <a:schemeClr val="lt1">
                    <a:lumMod val="100000"/>
                  </a:schemeClr>
                </a:solidFill>
                <a:latin typeface="+mn-lt"/>
              </a:defRPr>
            </a:lvl1pPr>
          </a:lstStyle>
          <a:p>
            <a:pPr lvl="0"/>
            <a:r>
              <a:rPr lang="en-US" dirty="0">
                <a:latin typeface="+mn-lt"/>
              </a:rPr>
              <a:t>Click to add text</a:t>
            </a:r>
            <a:endParaRPr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695960" y="360000"/>
            <a:ext cx="10800000" cy="720000"/>
          </a:xfrm>
        </p:spPr>
        <p:txBody>
          <a:bodyPr wrap="square">
            <a:normAutofit/>
          </a:bodyPr>
          <a:lstStyle/>
          <a:p>
            <a:r>
              <a:rPr lang="en-US" dirty="0">
                <a:latin typeface="+mj-lt"/>
              </a:rPr>
              <a:t>Click to add title</a:t>
            </a:r>
            <a:endParaRPr lang="en-US" dirty="0"/>
          </a:p>
        </p:txBody>
      </p:sp>
      <p:sp>
        <p:nvSpPr>
          <p:cNvPr id="3" name="内容占位符 2"/>
          <p:cNvSpPr>
            <a:spLocks noGrp="1"/>
          </p:cNvSpPr>
          <p:nvPr>
            <p:ph idx="1" hasCustomPrompt="1"/>
            <p:custDataLst>
              <p:tags r:id="rId3"/>
            </p:custDataLst>
          </p:nvPr>
        </p:nvSpPr>
        <p:spPr/>
        <p:txBody>
          <a:bodyPr wrap="square">
            <a:normAutofit/>
          </a:bodyPr>
          <a:lstStyle/>
          <a:p>
            <a:pPr lvl="0"/>
            <a:r>
              <a:rPr lang="en-US" dirty="0">
                <a:latin typeface="+mn-lt"/>
              </a:rPr>
              <a:t>Click to add text</a:t>
            </a:r>
            <a:endParaRPr lang="en-US" dirty="0"/>
          </a:p>
        </p:txBody>
      </p:sp>
      <p:sp>
        <p:nvSpPr>
          <p:cNvPr id="4" name="日期占位符 3"/>
          <p:cNvSpPr>
            <a:spLocks noGrp="1"/>
          </p:cNvSpPr>
          <p:nvPr>
            <p:ph type="dt" sz="half" idx="10"/>
            <p:custDataLst>
              <p:tags r:id="rId4"/>
            </p:custDataLst>
          </p:nvPr>
        </p:nvSpPr>
        <p:spPr/>
        <p:txBody>
          <a:bodyPr wrap="square">
            <a:normAutofit/>
          </a:bodyPr>
          <a:lstStyle/>
          <a:p>
            <a:r>
              <a:rPr lang="en-US"/>
              <a:t>Date Area</a:t>
            </a:r>
            <a:endParaRPr lang="en-US"/>
          </a:p>
        </p:txBody>
      </p:sp>
      <p:sp>
        <p:nvSpPr>
          <p:cNvPr id="5" name="页脚占位符 4"/>
          <p:cNvSpPr>
            <a:spLocks noGrp="1"/>
          </p:cNvSpPr>
          <p:nvPr>
            <p:ph type="ftr" sz="quarter" idx="11"/>
            <p:custDataLst>
              <p:tags r:id="rId5"/>
            </p:custDataLst>
          </p:nvPr>
        </p:nvSpPr>
        <p:spPr/>
        <p:txBody>
          <a:bodyPr/>
          <a:lstStyle/>
          <a:p>
            <a:endParaRPr lang="en-US"/>
          </a:p>
        </p:txBody>
      </p:sp>
      <p:sp>
        <p:nvSpPr>
          <p:cNvPr id="6" name="灯片编号占位符 5"/>
          <p:cNvSpPr>
            <a:spLocks noGrp="1"/>
          </p:cNvSpPr>
          <p:nvPr>
            <p:ph type="sldNum" sz="quarter" idx="12"/>
            <p:custDataLst>
              <p:tags r:id="rId6"/>
            </p:custDataLst>
          </p:nvPr>
        </p:nvSpPr>
        <p:spPr/>
        <p:txBody>
          <a:bodyPr wrap="square">
            <a:normAutofit/>
          </a:bodyPr>
          <a:lstStyle/>
          <a:p>
            <a:fld id="{BE5F26B5-172A-4DC2-B0B7-181CFC56B87C}" type="slidenum">
              <a:rPr lang="en-US" smtClean="0"/>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showMasterSp="0" userDrawn="1">
  <p:cSld name="Catalog Slide">
    <p:spTree>
      <p:nvGrpSpPr>
        <p:cNvPr id="1" name=""/>
        <p:cNvGrpSpPr/>
        <p:nvPr/>
      </p:nvGrpSpPr>
      <p:grpSpPr>
        <a:xfrm>
          <a:off x="0" y="0"/>
          <a:ext cx="0" cy="0"/>
          <a:chOff x="0" y="0"/>
          <a:chExt cx="0" cy="0"/>
        </a:xfrm>
      </p:grpSpPr>
      <p:pic>
        <p:nvPicPr>
          <p:cNvPr id="6" name="图片 5" descr="C:/Users/ADMIN/AppData/Local/Temp/fig2wpp/@png2x_bg-2558&amp;1200.png"/>
          <p:cNvPicPr>
            <a:picLocks noChangeAspect="1"/>
          </p:cNvPicPr>
          <p:nvPr userDrawn="1">
            <p:custDataLst>
              <p:tags r:id="rId2"/>
            </p:custDataLst>
          </p:nvPr>
        </p:nvPicPr>
        <p:blipFill>
          <a:blip r:embed="rId3" r:link="rId4"/>
          <a:stretch>
            <a:fillRect/>
          </a:stretch>
        </p:blipFill>
        <p:spPr>
          <a:xfrm>
            <a:off x="0" y="0"/>
            <a:ext cx="12192000" cy="6858000"/>
          </a:xfrm>
          <a:prstGeom prst="rect">
            <a:avLst/>
          </a:prstGeom>
        </p:spPr>
      </p:pic>
      <p:sp>
        <p:nvSpPr>
          <p:cNvPr id="4" name="矩形 3"/>
          <p:cNvSpPr/>
          <p:nvPr userDrawn="1">
            <p:custDataLst>
              <p:tags r:id="rId5"/>
            </p:custDataLst>
          </p:nvPr>
        </p:nvSpPr>
        <p:spPr>
          <a:xfrm>
            <a:off x="318" y="0"/>
            <a:ext cx="12191365" cy="2590165"/>
          </a:xfrm>
          <a:prstGeom prst="rect">
            <a:avLst/>
          </a:prstGeom>
          <a:gradFill>
            <a:gsLst>
              <a:gs pos="0">
                <a:schemeClr val="accent1">
                  <a:lumMod val="75000"/>
                  <a:alpha val="100000"/>
                </a:schemeClr>
              </a:gs>
              <a:gs pos="100000">
                <a:schemeClr val="accent1">
                  <a:lumMod val="50000"/>
                  <a:alpha val="100000"/>
                </a:schemeClr>
              </a:gs>
            </a:gsLst>
            <a:lin ang="10800000" scaled="0"/>
          </a:gradFill>
          <a:ln w="25400">
            <a:noFill/>
          </a:ln>
          <a:effectLst>
            <a:outerShdw blurRad="254000" dist="50800" dir="5399997" algn="ctr" rotWithShape="0">
              <a:schemeClr val="accent1">
                <a:alpha val="3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dirty="0">
              <a:cs typeface="Arial" panose="020B0604020202020204" pitchFamily="34" charset="0"/>
            </a:endParaRPr>
          </a:p>
        </p:txBody>
      </p:sp>
      <p:sp>
        <p:nvSpPr>
          <p:cNvPr id="11" name="Freeform 14"/>
          <p:cNvSpPr/>
          <p:nvPr userDrawn="1">
            <p:custDataLst>
              <p:tags r:id="rId6"/>
            </p:custDataLst>
          </p:nvPr>
        </p:nvSpPr>
        <p:spPr bwMode="auto">
          <a:xfrm>
            <a:off x="1067228" y="583261"/>
            <a:ext cx="10057544" cy="1423642"/>
          </a:xfrm>
          <a:custGeom>
            <a:avLst/>
            <a:gdLst>
              <a:gd name="T0" fmla="*/ 4307 w 26397"/>
              <a:gd name="T1" fmla="*/ 1872 h 3739"/>
              <a:gd name="T2" fmla="*/ 5825 w 26397"/>
              <a:gd name="T3" fmla="*/ 2693 h 3739"/>
              <a:gd name="T4" fmla="*/ 5186 w 26397"/>
              <a:gd name="T5" fmla="*/ 754 h 3739"/>
              <a:gd name="T6" fmla="*/ 23302 w 26397"/>
              <a:gd name="T7" fmla="*/ 818 h 3739"/>
              <a:gd name="T8" fmla="*/ 21490 w 26397"/>
              <a:gd name="T9" fmla="*/ 3675 h 3739"/>
              <a:gd name="T10" fmla="*/ 20478 w 26397"/>
              <a:gd name="T11" fmla="*/ 64 h 3739"/>
              <a:gd name="T12" fmla="*/ 19218 w 26397"/>
              <a:gd name="T13" fmla="*/ 2194 h 3739"/>
              <a:gd name="T14" fmla="*/ 20050 w 26397"/>
              <a:gd name="T15" fmla="*/ 64 h 3739"/>
              <a:gd name="T16" fmla="*/ 17870 w 26397"/>
              <a:gd name="T17" fmla="*/ 1545 h 3739"/>
              <a:gd name="T18" fmla="*/ 17037 w 26397"/>
              <a:gd name="T19" fmla="*/ 3675 h 3739"/>
              <a:gd name="T20" fmla="*/ 16510 w 26397"/>
              <a:gd name="T21" fmla="*/ 64 h 3739"/>
              <a:gd name="T22" fmla="*/ 14886 w 26397"/>
              <a:gd name="T23" fmla="*/ 1476 h 3739"/>
              <a:gd name="T24" fmla="*/ 14886 w 26397"/>
              <a:gd name="T25" fmla="*/ 2208 h 3739"/>
              <a:gd name="T26" fmla="*/ 16565 w 26397"/>
              <a:gd name="T27" fmla="*/ 3675 h 3739"/>
              <a:gd name="T28" fmla="*/ 10830 w 26397"/>
              <a:gd name="T29" fmla="*/ 64 h 3739"/>
              <a:gd name="T30" fmla="*/ 12647 w 26397"/>
              <a:gd name="T31" fmla="*/ 818 h 3739"/>
              <a:gd name="T32" fmla="*/ 11842 w 26397"/>
              <a:gd name="T33" fmla="*/ 818 h 3739"/>
              <a:gd name="T34" fmla="*/ 7389 w 26397"/>
              <a:gd name="T35" fmla="*/ 64 h 3739"/>
              <a:gd name="T36" fmla="*/ 9597 w 26397"/>
              <a:gd name="T37" fmla="*/ 2194 h 3739"/>
              <a:gd name="T38" fmla="*/ 10402 w 26397"/>
              <a:gd name="T39" fmla="*/ 3675 h 3739"/>
              <a:gd name="T40" fmla="*/ 8194 w 26397"/>
              <a:gd name="T41" fmla="*/ 1545 h 3739"/>
              <a:gd name="T42" fmla="*/ 7389 w 26397"/>
              <a:gd name="T43" fmla="*/ 64 h 3739"/>
              <a:gd name="T44" fmla="*/ 25707 w 26397"/>
              <a:gd name="T45" fmla="*/ 1177 h 3739"/>
              <a:gd name="T46" fmla="*/ 24619 w 26397"/>
              <a:gd name="T47" fmla="*/ 828 h 3739"/>
              <a:gd name="T48" fmla="*/ 24737 w 26397"/>
              <a:gd name="T49" fmla="*/ 1389 h 3739"/>
              <a:gd name="T50" fmla="*/ 26199 w 26397"/>
              <a:gd name="T51" fmla="*/ 2042 h 3739"/>
              <a:gd name="T52" fmla="*/ 25698 w 26397"/>
              <a:gd name="T53" fmla="*/ 3597 h 3739"/>
              <a:gd name="T54" fmla="*/ 23513 w 26397"/>
              <a:gd name="T55" fmla="*/ 2847 h 3739"/>
              <a:gd name="T56" fmla="*/ 24967 w 26397"/>
              <a:gd name="T57" fmla="*/ 3008 h 3739"/>
              <a:gd name="T58" fmla="*/ 25500 w 26397"/>
              <a:gd name="T59" fmla="*/ 2479 h 3739"/>
              <a:gd name="T60" fmla="*/ 24251 w 26397"/>
              <a:gd name="T61" fmla="*/ 1996 h 3739"/>
              <a:gd name="T62" fmla="*/ 23819 w 26397"/>
              <a:gd name="T63" fmla="*/ 531 h 3739"/>
              <a:gd name="T64" fmla="*/ 5186 w 26397"/>
              <a:gd name="T65" fmla="*/ 0 h 3739"/>
              <a:gd name="T66" fmla="*/ 6883 w 26397"/>
              <a:gd name="T67" fmla="*/ 1872 h 3739"/>
              <a:gd name="T68" fmla="*/ 5186 w 26397"/>
              <a:gd name="T69" fmla="*/ 3739 h 3739"/>
              <a:gd name="T70" fmla="*/ 3484 w 26397"/>
              <a:gd name="T71" fmla="*/ 1872 h 3739"/>
              <a:gd name="T72" fmla="*/ 5186 w 26397"/>
              <a:gd name="T73" fmla="*/ 0 h 3739"/>
              <a:gd name="T74" fmla="*/ 3119 w 26397"/>
              <a:gd name="T75" fmla="*/ 892 h 3739"/>
              <a:gd name="T76" fmla="*/ 1716 w 26397"/>
              <a:gd name="T77" fmla="*/ 754 h 3739"/>
              <a:gd name="T78" fmla="*/ 828 w 26397"/>
              <a:gd name="T79" fmla="*/ 1853 h 3739"/>
              <a:gd name="T80" fmla="*/ 1716 w 26397"/>
              <a:gd name="T81" fmla="*/ 2985 h 3739"/>
              <a:gd name="T82" fmla="*/ 3128 w 26397"/>
              <a:gd name="T83" fmla="*/ 2847 h 3739"/>
              <a:gd name="T84" fmla="*/ 828 w 26397"/>
              <a:gd name="T85" fmla="*/ 3505 h 3739"/>
              <a:gd name="T86" fmla="*/ 221 w 26397"/>
              <a:gd name="T87" fmla="*/ 881 h 3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397" h="3739">
                <a:moveTo>
                  <a:pt x="5186" y="754"/>
                </a:moveTo>
                <a:cubicBezTo>
                  <a:pt x="4913" y="754"/>
                  <a:pt x="4698" y="852"/>
                  <a:pt x="4542" y="1048"/>
                </a:cubicBezTo>
                <a:cubicBezTo>
                  <a:pt x="4386" y="1245"/>
                  <a:pt x="4307" y="1519"/>
                  <a:pt x="4307" y="1872"/>
                </a:cubicBezTo>
                <a:cubicBezTo>
                  <a:pt x="4307" y="2224"/>
                  <a:pt x="4386" y="2498"/>
                  <a:pt x="4542" y="2693"/>
                </a:cubicBezTo>
                <a:cubicBezTo>
                  <a:pt x="4698" y="2888"/>
                  <a:pt x="4913" y="2985"/>
                  <a:pt x="5186" y="2985"/>
                </a:cubicBezTo>
                <a:cubicBezTo>
                  <a:pt x="5456" y="2985"/>
                  <a:pt x="5669" y="2888"/>
                  <a:pt x="5825" y="2693"/>
                </a:cubicBezTo>
                <a:cubicBezTo>
                  <a:pt x="5982" y="2498"/>
                  <a:pt x="6060" y="2224"/>
                  <a:pt x="6060" y="1872"/>
                </a:cubicBezTo>
                <a:cubicBezTo>
                  <a:pt x="6060" y="1519"/>
                  <a:pt x="5983" y="1245"/>
                  <a:pt x="5828" y="1048"/>
                </a:cubicBezTo>
                <a:cubicBezTo>
                  <a:pt x="5673" y="852"/>
                  <a:pt x="5459" y="754"/>
                  <a:pt x="5186" y="754"/>
                </a:cubicBezTo>
                <a:close/>
                <a:moveTo>
                  <a:pt x="20478" y="64"/>
                </a:moveTo>
                <a:lnTo>
                  <a:pt x="23302" y="64"/>
                </a:lnTo>
                <a:lnTo>
                  <a:pt x="23302" y="818"/>
                </a:lnTo>
                <a:lnTo>
                  <a:pt x="22295" y="818"/>
                </a:lnTo>
                <a:lnTo>
                  <a:pt x="22295" y="3675"/>
                </a:lnTo>
                <a:lnTo>
                  <a:pt x="21490" y="3675"/>
                </a:lnTo>
                <a:lnTo>
                  <a:pt x="21490" y="818"/>
                </a:lnTo>
                <a:lnTo>
                  <a:pt x="20478" y="818"/>
                </a:lnTo>
                <a:lnTo>
                  <a:pt x="20478" y="64"/>
                </a:lnTo>
                <a:close/>
                <a:moveTo>
                  <a:pt x="17037" y="64"/>
                </a:moveTo>
                <a:lnTo>
                  <a:pt x="17778" y="64"/>
                </a:lnTo>
                <a:lnTo>
                  <a:pt x="19218" y="2194"/>
                </a:lnTo>
                <a:lnTo>
                  <a:pt x="19245" y="2194"/>
                </a:lnTo>
                <a:lnTo>
                  <a:pt x="19245" y="64"/>
                </a:lnTo>
                <a:lnTo>
                  <a:pt x="20050" y="64"/>
                </a:lnTo>
                <a:lnTo>
                  <a:pt x="20050" y="3675"/>
                </a:lnTo>
                <a:lnTo>
                  <a:pt x="19351" y="3675"/>
                </a:lnTo>
                <a:lnTo>
                  <a:pt x="17870" y="1545"/>
                </a:lnTo>
                <a:lnTo>
                  <a:pt x="17842" y="1545"/>
                </a:lnTo>
                <a:lnTo>
                  <a:pt x="17842" y="3675"/>
                </a:lnTo>
                <a:lnTo>
                  <a:pt x="17037" y="3675"/>
                </a:lnTo>
                <a:lnTo>
                  <a:pt x="17037" y="64"/>
                </a:lnTo>
                <a:close/>
                <a:moveTo>
                  <a:pt x="14081" y="64"/>
                </a:moveTo>
                <a:lnTo>
                  <a:pt x="16510" y="64"/>
                </a:lnTo>
                <a:lnTo>
                  <a:pt x="16510" y="795"/>
                </a:lnTo>
                <a:lnTo>
                  <a:pt x="14886" y="795"/>
                </a:lnTo>
                <a:lnTo>
                  <a:pt x="14886" y="1476"/>
                </a:lnTo>
                <a:lnTo>
                  <a:pt x="16423" y="1476"/>
                </a:lnTo>
                <a:lnTo>
                  <a:pt x="16423" y="2208"/>
                </a:lnTo>
                <a:lnTo>
                  <a:pt x="14886" y="2208"/>
                </a:lnTo>
                <a:lnTo>
                  <a:pt x="14886" y="2944"/>
                </a:lnTo>
                <a:lnTo>
                  <a:pt x="16565" y="2944"/>
                </a:lnTo>
                <a:lnTo>
                  <a:pt x="16565" y="3675"/>
                </a:lnTo>
                <a:lnTo>
                  <a:pt x="14081" y="3675"/>
                </a:lnTo>
                <a:lnTo>
                  <a:pt x="14081" y="64"/>
                </a:lnTo>
                <a:close/>
                <a:moveTo>
                  <a:pt x="10830" y="64"/>
                </a:moveTo>
                <a:lnTo>
                  <a:pt x="13654" y="64"/>
                </a:lnTo>
                <a:lnTo>
                  <a:pt x="13654" y="818"/>
                </a:lnTo>
                <a:lnTo>
                  <a:pt x="12647" y="818"/>
                </a:lnTo>
                <a:lnTo>
                  <a:pt x="12647" y="3675"/>
                </a:lnTo>
                <a:lnTo>
                  <a:pt x="11842" y="3675"/>
                </a:lnTo>
                <a:lnTo>
                  <a:pt x="11842" y="818"/>
                </a:lnTo>
                <a:lnTo>
                  <a:pt x="10830" y="818"/>
                </a:lnTo>
                <a:lnTo>
                  <a:pt x="10830" y="64"/>
                </a:lnTo>
                <a:close/>
                <a:moveTo>
                  <a:pt x="7389" y="64"/>
                </a:moveTo>
                <a:lnTo>
                  <a:pt x="8130" y="64"/>
                </a:lnTo>
                <a:lnTo>
                  <a:pt x="9570" y="2194"/>
                </a:lnTo>
                <a:lnTo>
                  <a:pt x="9597" y="2194"/>
                </a:lnTo>
                <a:lnTo>
                  <a:pt x="9597" y="64"/>
                </a:lnTo>
                <a:lnTo>
                  <a:pt x="10402" y="64"/>
                </a:lnTo>
                <a:lnTo>
                  <a:pt x="10402" y="3675"/>
                </a:lnTo>
                <a:lnTo>
                  <a:pt x="9703" y="3675"/>
                </a:lnTo>
                <a:lnTo>
                  <a:pt x="8222" y="1545"/>
                </a:lnTo>
                <a:lnTo>
                  <a:pt x="8194" y="1545"/>
                </a:lnTo>
                <a:lnTo>
                  <a:pt x="8194" y="3675"/>
                </a:lnTo>
                <a:lnTo>
                  <a:pt x="7389" y="3675"/>
                </a:lnTo>
                <a:lnTo>
                  <a:pt x="7389" y="64"/>
                </a:lnTo>
                <a:close/>
                <a:moveTo>
                  <a:pt x="25013" y="0"/>
                </a:moveTo>
                <a:cubicBezTo>
                  <a:pt x="25657" y="0"/>
                  <a:pt x="26118" y="283"/>
                  <a:pt x="26397" y="851"/>
                </a:cubicBezTo>
                <a:lnTo>
                  <a:pt x="25707" y="1177"/>
                </a:lnTo>
                <a:cubicBezTo>
                  <a:pt x="25628" y="1018"/>
                  <a:pt x="25530" y="903"/>
                  <a:pt x="25415" y="832"/>
                </a:cubicBezTo>
                <a:cubicBezTo>
                  <a:pt x="25300" y="762"/>
                  <a:pt x="25163" y="726"/>
                  <a:pt x="25003" y="726"/>
                </a:cubicBezTo>
                <a:cubicBezTo>
                  <a:pt x="24853" y="726"/>
                  <a:pt x="24725" y="760"/>
                  <a:pt x="24619" y="828"/>
                </a:cubicBezTo>
                <a:cubicBezTo>
                  <a:pt x="24514" y="895"/>
                  <a:pt x="24461" y="979"/>
                  <a:pt x="24461" y="1081"/>
                </a:cubicBezTo>
                <a:cubicBezTo>
                  <a:pt x="24461" y="1151"/>
                  <a:pt x="24482" y="1210"/>
                  <a:pt x="24525" y="1258"/>
                </a:cubicBezTo>
                <a:cubicBezTo>
                  <a:pt x="24568" y="1305"/>
                  <a:pt x="24639" y="1349"/>
                  <a:pt x="24737" y="1389"/>
                </a:cubicBezTo>
                <a:cubicBezTo>
                  <a:pt x="24835" y="1429"/>
                  <a:pt x="24977" y="1473"/>
                  <a:pt x="25164" y="1522"/>
                </a:cubicBezTo>
                <a:cubicBezTo>
                  <a:pt x="25407" y="1587"/>
                  <a:pt x="25609" y="1653"/>
                  <a:pt x="25772" y="1720"/>
                </a:cubicBezTo>
                <a:cubicBezTo>
                  <a:pt x="25934" y="1787"/>
                  <a:pt x="26077" y="1895"/>
                  <a:pt x="26199" y="2042"/>
                </a:cubicBezTo>
                <a:cubicBezTo>
                  <a:pt x="26322" y="2189"/>
                  <a:pt x="26383" y="2382"/>
                  <a:pt x="26383" y="2622"/>
                </a:cubicBezTo>
                <a:cubicBezTo>
                  <a:pt x="26383" y="2842"/>
                  <a:pt x="26323" y="3037"/>
                  <a:pt x="26202" y="3206"/>
                </a:cubicBezTo>
                <a:cubicBezTo>
                  <a:pt x="26081" y="3374"/>
                  <a:pt x="25913" y="3505"/>
                  <a:pt x="25698" y="3597"/>
                </a:cubicBezTo>
                <a:cubicBezTo>
                  <a:pt x="25483" y="3689"/>
                  <a:pt x="25238" y="3735"/>
                  <a:pt x="24962" y="3735"/>
                </a:cubicBezTo>
                <a:cubicBezTo>
                  <a:pt x="24625" y="3735"/>
                  <a:pt x="24330" y="3654"/>
                  <a:pt x="24079" y="3491"/>
                </a:cubicBezTo>
                <a:cubicBezTo>
                  <a:pt x="23827" y="3328"/>
                  <a:pt x="23639" y="3114"/>
                  <a:pt x="23513" y="2847"/>
                </a:cubicBezTo>
                <a:lnTo>
                  <a:pt x="24212" y="2525"/>
                </a:lnTo>
                <a:cubicBezTo>
                  <a:pt x="24277" y="2684"/>
                  <a:pt x="24375" y="2805"/>
                  <a:pt x="24507" y="2886"/>
                </a:cubicBezTo>
                <a:cubicBezTo>
                  <a:pt x="24639" y="2967"/>
                  <a:pt x="24792" y="3008"/>
                  <a:pt x="24967" y="3008"/>
                </a:cubicBezTo>
                <a:cubicBezTo>
                  <a:pt x="25148" y="3008"/>
                  <a:pt x="25292" y="2977"/>
                  <a:pt x="25399" y="2914"/>
                </a:cubicBezTo>
                <a:cubicBezTo>
                  <a:pt x="25506" y="2851"/>
                  <a:pt x="25560" y="2767"/>
                  <a:pt x="25560" y="2663"/>
                </a:cubicBezTo>
                <a:cubicBezTo>
                  <a:pt x="25560" y="2589"/>
                  <a:pt x="25540" y="2528"/>
                  <a:pt x="25500" y="2479"/>
                </a:cubicBezTo>
                <a:cubicBezTo>
                  <a:pt x="25460" y="2430"/>
                  <a:pt x="25391" y="2384"/>
                  <a:pt x="25293" y="2341"/>
                </a:cubicBezTo>
                <a:cubicBezTo>
                  <a:pt x="25195" y="2298"/>
                  <a:pt x="25053" y="2251"/>
                  <a:pt x="24865" y="2198"/>
                </a:cubicBezTo>
                <a:cubicBezTo>
                  <a:pt x="24617" y="2131"/>
                  <a:pt x="24412" y="2063"/>
                  <a:pt x="24251" y="1996"/>
                </a:cubicBezTo>
                <a:cubicBezTo>
                  <a:pt x="24090" y="1929"/>
                  <a:pt x="23948" y="1822"/>
                  <a:pt x="23824" y="1676"/>
                </a:cubicBezTo>
                <a:cubicBezTo>
                  <a:pt x="23699" y="1531"/>
                  <a:pt x="23637" y="1338"/>
                  <a:pt x="23637" y="1099"/>
                </a:cubicBezTo>
                <a:cubicBezTo>
                  <a:pt x="23637" y="887"/>
                  <a:pt x="23698" y="698"/>
                  <a:pt x="23819" y="531"/>
                </a:cubicBezTo>
                <a:cubicBezTo>
                  <a:pt x="23940" y="364"/>
                  <a:pt x="24106" y="233"/>
                  <a:pt x="24316" y="140"/>
                </a:cubicBezTo>
                <a:cubicBezTo>
                  <a:pt x="24526" y="46"/>
                  <a:pt x="24758" y="0"/>
                  <a:pt x="25013" y="0"/>
                </a:cubicBezTo>
                <a:close/>
                <a:moveTo>
                  <a:pt x="5186" y="0"/>
                </a:moveTo>
                <a:cubicBezTo>
                  <a:pt x="5533" y="0"/>
                  <a:pt x="5833" y="74"/>
                  <a:pt x="6088" y="223"/>
                </a:cubicBezTo>
                <a:cubicBezTo>
                  <a:pt x="6342" y="371"/>
                  <a:pt x="6538" y="586"/>
                  <a:pt x="6676" y="867"/>
                </a:cubicBezTo>
                <a:cubicBezTo>
                  <a:pt x="6814" y="1147"/>
                  <a:pt x="6883" y="1482"/>
                  <a:pt x="6883" y="1872"/>
                </a:cubicBezTo>
                <a:cubicBezTo>
                  <a:pt x="6883" y="2258"/>
                  <a:pt x="6814" y="2592"/>
                  <a:pt x="6676" y="2872"/>
                </a:cubicBezTo>
                <a:cubicBezTo>
                  <a:pt x="6538" y="3153"/>
                  <a:pt x="6342" y="3368"/>
                  <a:pt x="6088" y="3516"/>
                </a:cubicBezTo>
                <a:cubicBezTo>
                  <a:pt x="5833" y="3665"/>
                  <a:pt x="5533" y="3739"/>
                  <a:pt x="5186" y="3739"/>
                </a:cubicBezTo>
                <a:cubicBezTo>
                  <a:pt x="4836" y="3739"/>
                  <a:pt x="4534" y="3665"/>
                  <a:pt x="4280" y="3516"/>
                </a:cubicBezTo>
                <a:cubicBezTo>
                  <a:pt x="4025" y="3368"/>
                  <a:pt x="3829" y="3153"/>
                  <a:pt x="3691" y="2872"/>
                </a:cubicBezTo>
                <a:cubicBezTo>
                  <a:pt x="3553" y="2592"/>
                  <a:pt x="3484" y="2258"/>
                  <a:pt x="3484" y="1872"/>
                </a:cubicBezTo>
                <a:cubicBezTo>
                  <a:pt x="3484" y="1482"/>
                  <a:pt x="3553" y="1147"/>
                  <a:pt x="3691" y="867"/>
                </a:cubicBezTo>
                <a:cubicBezTo>
                  <a:pt x="3829" y="586"/>
                  <a:pt x="4025" y="371"/>
                  <a:pt x="4280" y="223"/>
                </a:cubicBezTo>
                <a:cubicBezTo>
                  <a:pt x="4534" y="74"/>
                  <a:pt x="4836" y="0"/>
                  <a:pt x="5186" y="0"/>
                </a:cubicBezTo>
                <a:close/>
                <a:moveTo>
                  <a:pt x="1762" y="0"/>
                </a:moveTo>
                <a:cubicBezTo>
                  <a:pt x="2081" y="0"/>
                  <a:pt x="2354" y="79"/>
                  <a:pt x="2581" y="237"/>
                </a:cubicBezTo>
                <a:cubicBezTo>
                  <a:pt x="2808" y="394"/>
                  <a:pt x="2987" y="613"/>
                  <a:pt x="3119" y="892"/>
                </a:cubicBezTo>
                <a:lnTo>
                  <a:pt x="2406" y="1209"/>
                </a:lnTo>
                <a:cubicBezTo>
                  <a:pt x="2341" y="1059"/>
                  <a:pt x="2249" y="946"/>
                  <a:pt x="2128" y="869"/>
                </a:cubicBezTo>
                <a:cubicBezTo>
                  <a:pt x="2006" y="792"/>
                  <a:pt x="1869" y="754"/>
                  <a:pt x="1716" y="754"/>
                </a:cubicBezTo>
                <a:cubicBezTo>
                  <a:pt x="1541" y="754"/>
                  <a:pt x="1387" y="799"/>
                  <a:pt x="1254" y="890"/>
                </a:cubicBezTo>
                <a:cubicBezTo>
                  <a:pt x="1120" y="980"/>
                  <a:pt x="1016" y="1108"/>
                  <a:pt x="941" y="1274"/>
                </a:cubicBezTo>
                <a:cubicBezTo>
                  <a:pt x="866" y="1439"/>
                  <a:pt x="828" y="1633"/>
                  <a:pt x="828" y="1853"/>
                </a:cubicBezTo>
                <a:cubicBezTo>
                  <a:pt x="828" y="2080"/>
                  <a:pt x="866" y="2279"/>
                  <a:pt x="941" y="2449"/>
                </a:cubicBezTo>
                <a:cubicBezTo>
                  <a:pt x="1016" y="2619"/>
                  <a:pt x="1120" y="2751"/>
                  <a:pt x="1254" y="2845"/>
                </a:cubicBezTo>
                <a:cubicBezTo>
                  <a:pt x="1387" y="2938"/>
                  <a:pt x="1541" y="2985"/>
                  <a:pt x="1716" y="2985"/>
                </a:cubicBezTo>
                <a:cubicBezTo>
                  <a:pt x="1863" y="2985"/>
                  <a:pt x="1996" y="2946"/>
                  <a:pt x="2114" y="2868"/>
                </a:cubicBezTo>
                <a:cubicBezTo>
                  <a:pt x="2232" y="2790"/>
                  <a:pt x="2332" y="2677"/>
                  <a:pt x="2415" y="2530"/>
                </a:cubicBezTo>
                <a:lnTo>
                  <a:pt x="3128" y="2847"/>
                </a:lnTo>
                <a:cubicBezTo>
                  <a:pt x="2993" y="3132"/>
                  <a:pt x="2804" y="3352"/>
                  <a:pt x="2560" y="3507"/>
                </a:cubicBezTo>
                <a:cubicBezTo>
                  <a:pt x="2316" y="3662"/>
                  <a:pt x="2036" y="3739"/>
                  <a:pt x="1720" y="3739"/>
                </a:cubicBezTo>
                <a:cubicBezTo>
                  <a:pt x="1386" y="3739"/>
                  <a:pt x="1089" y="3661"/>
                  <a:pt x="828" y="3505"/>
                </a:cubicBezTo>
                <a:cubicBezTo>
                  <a:pt x="567" y="3348"/>
                  <a:pt x="364" y="3127"/>
                  <a:pt x="219" y="2840"/>
                </a:cubicBezTo>
                <a:cubicBezTo>
                  <a:pt x="73" y="2553"/>
                  <a:pt x="0" y="2224"/>
                  <a:pt x="0" y="1853"/>
                </a:cubicBezTo>
                <a:cubicBezTo>
                  <a:pt x="0" y="1485"/>
                  <a:pt x="74" y="1161"/>
                  <a:pt x="221" y="881"/>
                </a:cubicBezTo>
                <a:cubicBezTo>
                  <a:pt x="368" y="600"/>
                  <a:pt x="575" y="383"/>
                  <a:pt x="842" y="230"/>
                </a:cubicBezTo>
                <a:cubicBezTo>
                  <a:pt x="1109" y="76"/>
                  <a:pt x="1415" y="0"/>
                  <a:pt x="1762" y="0"/>
                </a:cubicBezTo>
                <a:close/>
              </a:path>
            </a:pathLst>
          </a:custGeom>
          <a:noFill/>
          <a:ln w="19050" cap="flat">
            <a:gradFill>
              <a:gsLst>
                <a:gs pos="0">
                  <a:srgbClr val="FFFFFF">
                    <a:alpha val="11765"/>
                  </a:srgbClr>
                </a:gs>
                <a:gs pos="100000">
                  <a:srgbClr val="FFFFFF">
                    <a:alpha val="0"/>
                  </a:srgbClr>
                </a:gs>
              </a:gsLst>
              <a:lin ang="5400000" scaled="1"/>
            </a:gradFill>
            <a:prstDash val="solid"/>
            <a:round/>
          </a:ln>
        </p:spPr>
        <p:txBody>
          <a:bodyPr vert="horz" wrap="square" lIns="91440" tIns="45720" rIns="91440" bIns="45720" numCol="1" anchor="t" anchorCtr="0" compatLnSpc="1"/>
          <a:lstStyle/>
          <a:p>
            <a:pPr lvl="0"/>
            <a:endParaRPr lang="en-US">
              <a:cs typeface="Arial" panose="020B0604020202020204" pitchFamily="34" charset="0"/>
            </a:endParaRPr>
          </a:p>
        </p:txBody>
      </p:sp>
      <p:sp>
        <p:nvSpPr>
          <p:cNvPr id="2" name="标题 1"/>
          <p:cNvSpPr>
            <a:spLocks noGrp="1"/>
          </p:cNvSpPr>
          <p:nvPr>
            <p:ph type="title" hasCustomPrompt="1"/>
            <p:custDataLst>
              <p:tags r:id="rId7"/>
            </p:custDataLst>
          </p:nvPr>
        </p:nvSpPr>
        <p:spPr>
          <a:xfrm>
            <a:off x="978853" y="678421"/>
            <a:ext cx="10252709" cy="1194589"/>
          </a:xfrm>
        </p:spPr>
        <p:txBody>
          <a:bodyPr wrap="square" anchor="ctr">
            <a:normAutofit/>
          </a:bodyPr>
          <a:lstStyle>
            <a:lvl1pPr algn="ctr">
              <a:defRPr sz="6000">
                <a:solidFill>
                  <a:schemeClr val="lt1">
                    <a:lumMod val="100000"/>
                  </a:schemeClr>
                </a:solidFill>
                <a:latin typeface="+mj-lt"/>
              </a:defRPr>
            </a:lvl1pPr>
          </a:lstStyle>
          <a:p>
            <a:r>
              <a:rPr lang="en-US" dirty="0">
                <a:latin typeface="+mj-lt"/>
              </a:rPr>
              <a:t>Click to add title</a:t>
            </a:r>
            <a:endParaRPr lang="en-US" dirty="0"/>
          </a:p>
        </p:txBody>
      </p:sp>
      <p:sp>
        <p:nvSpPr>
          <p:cNvPr id="7" name="日期占位符 3"/>
          <p:cNvSpPr>
            <a:spLocks noGrp="1"/>
          </p:cNvSpPr>
          <p:nvPr>
            <p:ph type="dt" sz="half" idx="10"/>
            <p:custDataLst>
              <p:tags r:id="rId8"/>
            </p:custDataLst>
          </p:nvPr>
        </p:nvSpPr>
        <p:spPr/>
        <p:txBody>
          <a:bodyPr wrap="square">
            <a:normAutofit/>
          </a:bodyPr>
          <a:lstStyle/>
          <a:p>
            <a:r>
              <a:rPr lang="en-US"/>
              <a:t>Date Area</a:t>
            </a:r>
            <a:endParaRPr lang="en-US"/>
          </a:p>
        </p:txBody>
      </p:sp>
      <p:sp>
        <p:nvSpPr>
          <p:cNvPr id="8" name="页脚占位符 4"/>
          <p:cNvSpPr>
            <a:spLocks noGrp="1"/>
          </p:cNvSpPr>
          <p:nvPr>
            <p:ph type="ftr" sz="quarter" idx="11"/>
            <p:custDataLst>
              <p:tags r:id="rId9"/>
            </p:custDataLst>
          </p:nvPr>
        </p:nvSpPr>
        <p:spPr/>
        <p:txBody>
          <a:bodyPr/>
          <a:lstStyle/>
          <a:p>
            <a:endParaRPr lang="en-US"/>
          </a:p>
        </p:txBody>
      </p:sp>
      <p:sp>
        <p:nvSpPr>
          <p:cNvPr id="9" name="灯片编号占位符 5"/>
          <p:cNvSpPr>
            <a:spLocks noGrp="1"/>
          </p:cNvSpPr>
          <p:nvPr>
            <p:ph type="sldNum" sz="quarter" idx="12"/>
            <p:custDataLst>
              <p:tags r:id="rId10"/>
            </p:custDataLst>
          </p:nvPr>
        </p:nvSpPr>
        <p:spPr/>
        <p:txBody>
          <a:bodyPr wrap="square">
            <a:normAutofit/>
          </a:bodyPr>
          <a:lstStyle/>
          <a:p>
            <a:fld id="{BE5F26B5-172A-4DC2-B0B7-181CFC56B87C}"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97600" y="1600200"/>
            <a:ext cx="5384800"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Espace réservé de la date 4"/>
          <p:cNvSpPr>
            <a:spLocks noGrp="1"/>
          </p:cNvSpPr>
          <p:nvPr>
            <p:ph type="dt" sz="half" idx="10"/>
          </p:nvPr>
        </p:nvSpPr>
        <p:spPr/>
        <p:txBody>
          <a:bodyPr/>
          <a:p>
            <a:fld id="{760FBDFE-C587-4B4C-A407-44438C67B59E}" type="datetimeFigureOut">
              <a:rPr lang="en-US" smtClean="0"/>
            </a:fld>
            <a:endParaRPr lang="en-US"/>
          </a:p>
        </p:txBody>
      </p:sp>
      <p:sp>
        <p:nvSpPr>
          <p:cNvPr id="6" name="Espace réservé du pied de page 5"/>
          <p:cNvSpPr>
            <a:spLocks noGrp="1"/>
          </p:cNvSpPr>
          <p:nvPr>
            <p:ph type="ftr" sz="quarter" idx="11"/>
          </p:nvPr>
        </p:nvSpPr>
        <p:spPr/>
        <p:txBody>
          <a:bodyPr/>
          <a:p>
            <a:endParaRPr lang="en-US"/>
          </a:p>
        </p:txBody>
      </p:sp>
      <p:sp>
        <p:nvSpPr>
          <p:cNvPr id="7" name="Espace réservé du numéro de diapositive 6"/>
          <p:cNvSpPr>
            <a:spLocks noGrp="1"/>
          </p:cNvSpPr>
          <p:nvPr>
            <p:ph type="sldNum" sz="quarter" idx="12"/>
          </p:nvPr>
        </p:nvSpPr>
        <p:spPr/>
        <p:txBody>
          <a:bodyPr/>
          <a:p>
            <a:fld id="{49AE70B2-8BF9-45C0-BB95-33D1B9D3A85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showMasterSp="0" userDrawn="1">
  <p:cSld name="Section Header">
    <p:spTree>
      <p:nvGrpSpPr>
        <p:cNvPr id="1" name=""/>
        <p:cNvGrpSpPr/>
        <p:nvPr/>
      </p:nvGrpSpPr>
      <p:grpSpPr>
        <a:xfrm>
          <a:off x="0" y="0"/>
          <a:ext cx="0" cy="0"/>
          <a:chOff x="0" y="0"/>
          <a:chExt cx="0" cy="0"/>
        </a:xfrm>
      </p:grpSpPr>
      <p:pic>
        <p:nvPicPr>
          <p:cNvPr id="9" name="图片 8" descr="C:/Users/ADMIN/AppData/Local/Temp/fig2wpp/@png2x_bg-2558&amp;1227.png"/>
          <p:cNvPicPr>
            <a:picLocks noChangeAspect="1"/>
          </p:cNvPicPr>
          <p:nvPr userDrawn="1">
            <p:custDataLst>
              <p:tags r:id="rId2"/>
            </p:custDataLst>
          </p:nvPr>
        </p:nvPicPr>
        <p:blipFill>
          <a:blip r:embed="rId3" r:link="rId4"/>
          <a:stretch>
            <a:fillRect/>
          </a:stretch>
        </p:blipFill>
        <p:spPr>
          <a:xfrm>
            <a:off x="0" y="0"/>
            <a:ext cx="12192000" cy="6858000"/>
          </a:xfrm>
          <a:prstGeom prst="rect">
            <a:avLst/>
          </a:prstGeom>
        </p:spPr>
      </p:pic>
      <p:sp>
        <p:nvSpPr>
          <p:cNvPr id="10" name="矩形 9"/>
          <p:cNvSpPr/>
          <p:nvPr userDrawn="1">
            <p:custDataLst>
              <p:tags r:id="rId5"/>
            </p:custDataLst>
          </p:nvPr>
        </p:nvSpPr>
        <p:spPr>
          <a:xfrm>
            <a:off x="0" y="2540"/>
            <a:ext cx="2819400" cy="6852920"/>
          </a:xfrm>
          <a:prstGeom prst="rect">
            <a:avLst/>
          </a:prstGeom>
          <a:gradFill>
            <a:gsLst>
              <a:gs pos="0">
                <a:schemeClr val="accent1">
                  <a:lumMod val="75000"/>
                  <a:alpha val="100000"/>
                </a:schemeClr>
              </a:gs>
              <a:gs pos="100000">
                <a:schemeClr val="accent1">
                  <a:lumMod val="50000"/>
                  <a:alpha val="100000"/>
                </a:schemeClr>
              </a:gs>
            </a:gsLst>
            <a:lin ang="5400000" scaled="0"/>
          </a:gradFill>
          <a:ln w="25400">
            <a:noFill/>
          </a:ln>
          <a:effectLst>
            <a:outerShdw blurRad="254000" dist="50800" dir="5399997" algn="ctr" rotWithShape="0">
              <a:schemeClr val="accent1">
                <a:alpha val="3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dirty="0">
              <a:cs typeface="Arial" panose="020B0604020202020204" pitchFamily="34" charset="0"/>
            </a:endParaRPr>
          </a:p>
        </p:txBody>
      </p:sp>
      <p:sp>
        <p:nvSpPr>
          <p:cNvPr id="7" name="Freeform 19"/>
          <p:cNvSpPr/>
          <p:nvPr userDrawn="1">
            <p:custDataLst>
              <p:tags r:id="rId6"/>
            </p:custDataLst>
          </p:nvPr>
        </p:nvSpPr>
        <p:spPr bwMode="auto">
          <a:xfrm>
            <a:off x="894252" y="777558"/>
            <a:ext cx="1030896" cy="5302884"/>
          </a:xfrm>
          <a:custGeom>
            <a:avLst/>
            <a:gdLst>
              <a:gd name="T0" fmla="*/ 1873 w 4338"/>
              <a:gd name="T1" fmla="*/ 5116 h 22329"/>
              <a:gd name="T2" fmla="*/ 3036 w 4338"/>
              <a:gd name="T3" fmla="*/ 5559 h 22329"/>
              <a:gd name="T4" fmla="*/ 3415 w 4338"/>
              <a:gd name="T5" fmla="*/ 8926 h 22329"/>
              <a:gd name="T6" fmla="*/ 2369 w 4338"/>
              <a:gd name="T7" fmla="*/ 9353 h 22329"/>
              <a:gd name="T8" fmla="*/ 3285 w 4338"/>
              <a:gd name="T9" fmla="*/ 9996 h 22329"/>
              <a:gd name="T10" fmla="*/ 3415 w 4338"/>
              <a:gd name="T11" fmla="*/ 8926 h 22329"/>
              <a:gd name="T12" fmla="*/ 2225 w 4338"/>
              <a:gd name="T13" fmla="*/ 934 h 22329"/>
              <a:gd name="T14" fmla="*/ 2380 w 4338"/>
              <a:gd name="T15" fmla="*/ 2047 h 22329"/>
              <a:gd name="T16" fmla="*/ 3261 w 4338"/>
              <a:gd name="T17" fmla="*/ 2047 h 22329"/>
              <a:gd name="T18" fmla="*/ 3415 w 4338"/>
              <a:gd name="T19" fmla="*/ 934 h 22329"/>
              <a:gd name="T20" fmla="*/ 3135 w 4338"/>
              <a:gd name="T21" fmla="*/ 17937 h 22329"/>
              <a:gd name="T22" fmla="*/ 1201 w 4338"/>
              <a:gd name="T23" fmla="*/ 17937 h 22329"/>
              <a:gd name="T24" fmla="*/ 1201 w 4338"/>
              <a:gd name="T25" fmla="*/ 18863 h 22329"/>
              <a:gd name="T26" fmla="*/ 3135 w 4338"/>
              <a:gd name="T27" fmla="*/ 18863 h 22329"/>
              <a:gd name="T28" fmla="*/ 4264 w 4338"/>
              <a:gd name="T29" fmla="*/ 21545 h 22329"/>
              <a:gd name="T30" fmla="*/ 75 w 4338"/>
              <a:gd name="T31" fmla="*/ 22329 h 22329"/>
              <a:gd name="T32" fmla="*/ 3218 w 4338"/>
              <a:gd name="T33" fmla="*/ 21395 h 22329"/>
              <a:gd name="T34" fmla="*/ 3703 w 4338"/>
              <a:gd name="T35" fmla="*/ 20456 h 22329"/>
              <a:gd name="T36" fmla="*/ 4264 w 4338"/>
              <a:gd name="T37" fmla="*/ 11576 h 22329"/>
              <a:gd name="T38" fmla="*/ 3389 w 4338"/>
              <a:gd name="T39" fmla="*/ 14853 h 22329"/>
              <a:gd name="T40" fmla="*/ 75 w 4338"/>
              <a:gd name="T41" fmla="*/ 13684 h 22329"/>
              <a:gd name="T42" fmla="*/ 3389 w 4338"/>
              <a:gd name="T43" fmla="*/ 12750 h 22329"/>
              <a:gd name="T44" fmla="*/ 4264 w 4338"/>
              <a:gd name="T45" fmla="*/ 11576 h 22329"/>
              <a:gd name="T46" fmla="*/ 4264 w 4338"/>
              <a:gd name="T47" fmla="*/ 9486 h 22329"/>
              <a:gd name="T48" fmla="*/ 2892 w 4338"/>
              <a:gd name="T49" fmla="*/ 11173 h 22329"/>
              <a:gd name="T50" fmla="*/ 1686 w 4338"/>
              <a:gd name="T51" fmla="*/ 10442 h 22329"/>
              <a:gd name="T52" fmla="*/ 75 w 4338"/>
              <a:gd name="T53" fmla="*/ 10292 h 22329"/>
              <a:gd name="T54" fmla="*/ 1516 w 4338"/>
              <a:gd name="T55" fmla="*/ 8926 h 22329"/>
              <a:gd name="T56" fmla="*/ 75 w 4338"/>
              <a:gd name="T57" fmla="*/ 7992 h 22329"/>
              <a:gd name="T58" fmla="*/ 4264 w 4338"/>
              <a:gd name="T59" fmla="*/ 5062 h 22329"/>
              <a:gd name="T60" fmla="*/ 75 w 4338"/>
              <a:gd name="T61" fmla="*/ 7597 h 22329"/>
              <a:gd name="T62" fmla="*/ 998 w 4338"/>
              <a:gd name="T63" fmla="*/ 6279 h 22329"/>
              <a:gd name="T64" fmla="*/ 75 w 4338"/>
              <a:gd name="T65" fmla="*/ 4475 h 22329"/>
              <a:gd name="T66" fmla="*/ 4264 w 4338"/>
              <a:gd name="T67" fmla="*/ 5062 h 22329"/>
              <a:gd name="T68" fmla="*/ 4264 w 4338"/>
              <a:gd name="T69" fmla="*/ 1553 h 22329"/>
              <a:gd name="T70" fmla="*/ 3591 w 4338"/>
              <a:gd name="T71" fmla="*/ 3026 h 22329"/>
              <a:gd name="T72" fmla="*/ 1758 w 4338"/>
              <a:gd name="T73" fmla="*/ 2794 h 22329"/>
              <a:gd name="T74" fmla="*/ 1377 w 4338"/>
              <a:gd name="T75" fmla="*/ 934 h 22329"/>
              <a:gd name="T76" fmla="*/ 75 w 4338"/>
              <a:gd name="T77" fmla="*/ 0 h 22329"/>
              <a:gd name="T78" fmla="*/ 4338 w 4338"/>
              <a:gd name="T79" fmla="*/ 18398 h 22329"/>
              <a:gd name="T80" fmla="*/ 2167 w 4338"/>
              <a:gd name="T81" fmla="*/ 19978 h 22329"/>
              <a:gd name="T82" fmla="*/ 0 w 4338"/>
              <a:gd name="T83" fmla="*/ 18398 h 22329"/>
              <a:gd name="T84" fmla="*/ 2167 w 4338"/>
              <a:gd name="T85" fmla="*/ 16819 h 22329"/>
              <a:gd name="T86" fmla="*/ 4338 w 4338"/>
              <a:gd name="T87" fmla="*/ 18398 h 22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338" h="22329">
                <a:moveTo>
                  <a:pt x="3036" y="5527"/>
                </a:moveTo>
                <a:lnTo>
                  <a:pt x="1873" y="5116"/>
                </a:lnTo>
                <a:lnTo>
                  <a:pt x="1873" y="5969"/>
                </a:lnTo>
                <a:lnTo>
                  <a:pt x="3036" y="5559"/>
                </a:lnTo>
                <a:lnTo>
                  <a:pt x="3036" y="5527"/>
                </a:lnTo>
                <a:close/>
                <a:moveTo>
                  <a:pt x="3415" y="8926"/>
                </a:moveTo>
                <a:lnTo>
                  <a:pt x="2369" y="8926"/>
                </a:lnTo>
                <a:lnTo>
                  <a:pt x="2369" y="9353"/>
                </a:lnTo>
                <a:cubicBezTo>
                  <a:pt x="2369" y="9929"/>
                  <a:pt x="2544" y="10217"/>
                  <a:pt x="2892" y="10217"/>
                </a:cubicBezTo>
                <a:cubicBezTo>
                  <a:pt x="3067" y="10217"/>
                  <a:pt x="3197" y="10144"/>
                  <a:pt x="3285" y="9996"/>
                </a:cubicBezTo>
                <a:cubicBezTo>
                  <a:pt x="3372" y="9848"/>
                  <a:pt x="3415" y="9634"/>
                  <a:pt x="3415" y="9353"/>
                </a:cubicBezTo>
                <a:lnTo>
                  <a:pt x="3415" y="8926"/>
                </a:lnTo>
                <a:close/>
                <a:moveTo>
                  <a:pt x="3415" y="934"/>
                </a:moveTo>
                <a:lnTo>
                  <a:pt x="2225" y="934"/>
                </a:lnTo>
                <a:lnTo>
                  <a:pt x="2225" y="1414"/>
                </a:lnTo>
                <a:cubicBezTo>
                  <a:pt x="2225" y="1685"/>
                  <a:pt x="2277" y="1895"/>
                  <a:pt x="2380" y="2047"/>
                </a:cubicBezTo>
                <a:cubicBezTo>
                  <a:pt x="2483" y="2198"/>
                  <a:pt x="2629" y="2273"/>
                  <a:pt x="2818" y="2273"/>
                </a:cubicBezTo>
                <a:cubicBezTo>
                  <a:pt x="3010" y="2273"/>
                  <a:pt x="3157" y="2198"/>
                  <a:pt x="3261" y="2047"/>
                </a:cubicBezTo>
                <a:cubicBezTo>
                  <a:pt x="3364" y="1895"/>
                  <a:pt x="3415" y="1685"/>
                  <a:pt x="3415" y="1414"/>
                </a:cubicBezTo>
                <a:lnTo>
                  <a:pt x="3415" y="934"/>
                </a:lnTo>
                <a:close/>
                <a:moveTo>
                  <a:pt x="3463" y="18398"/>
                </a:moveTo>
                <a:cubicBezTo>
                  <a:pt x="3463" y="18199"/>
                  <a:pt x="3354" y="18045"/>
                  <a:pt x="3135" y="17937"/>
                </a:cubicBezTo>
                <a:cubicBezTo>
                  <a:pt x="2916" y="17828"/>
                  <a:pt x="2594" y="17774"/>
                  <a:pt x="2167" y="17774"/>
                </a:cubicBezTo>
                <a:cubicBezTo>
                  <a:pt x="1740" y="17774"/>
                  <a:pt x="1418" y="17828"/>
                  <a:pt x="1201" y="17937"/>
                </a:cubicBezTo>
                <a:cubicBezTo>
                  <a:pt x="984" y="18045"/>
                  <a:pt x="875" y="18199"/>
                  <a:pt x="875" y="18398"/>
                </a:cubicBezTo>
                <a:cubicBezTo>
                  <a:pt x="875" y="18601"/>
                  <a:pt x="984" y="18756"/>
                  <a:pt x="1201" y="18863"/>
                </a:cubicBezTo>
                <a:cubicBezTo>
                  <a:pt x="1418" y="18969"/>
                  <a:pt x="1740" y="19023"/>
                  <a:pt x="2167" y="19023"/>
                </a:cubicBezTo>
                <a:cubicBezTo>
                  <a:pt x="2594" y="19023"/>
                  <a:pt x="2916" y="18969"/>
                  <a:pt x="3135" y="18863"/>
                </a:cubicBezTo>
                <a:cubicBezTo>
                  <a:pt x="3354" y="18756"/>
                  <a:pt x="3463" y="18601"/>
                  <a:pt x="3463" y="18398"/>
                </a:cubicBezTo>
                <a:close/>
                <a:moveTo>
                  <a:pt x="4264" y="21545"/>
                </a:moveTo>
                <a:lnTo>
                  <a:pt x="4264" y="22329"/>
                </a:lnTo>
                <a:lnTo>
                  <a:pt x="75" y="22329"/>
                </a:lnTo>
                <a:lnTo>
                  <a:pt x="75" y="21395"/>
                </a:lnTo>
                <a:lnTo>
                  <a:pt x="3218" y="21395"/>
                </a:lnTo>
                <a:lnTo>
                  <a:pt x="2732" y="20456"/>
                </a:lnTo>
                <a:lnTo>
                  <a:pt x="3703" y="20456"/>
                </a:lnTo>
                <a:lnTo>
                  <a:pt x="4264" y="21545"/>
                </a:lnTo>
                <a:close/>
                <a:moveTo>
                  <a:pt x="4264" y="11576"/>
                </a:moveTo>
                <a:lnTo>
                  <a:pt x="4264" y="14853"/>
                </a:lnTo>
                <a:lnTo>
                  <a:pt x="3389" y="14853"/>
                </a:lnTo>
                <a:lnTo>
                  <a:pt x="3389" y="13684"/>
                </a:lnTo>
                <a:lnTo>
                  <a:pt x="75" y="13684"/>
                </a:lnTo>
                <a:lnTo>
                  <a:pt x="75" y="12750"/>
                </a:lnTo>
                <a:lnTo>
                  <a:pt x="3389" y="12750"/>
                </a:lnTo>
                <a:lnTo>
                  <a:pt x="3389" y="11576"/>
                </a:lnTo>
                <a:lnTo>
                  <a:pt x="4264" y="11576"/>
                </a:lnTo>
                <a:close/>
                <a:moveTo>
                  <a:pt x="4264" y="7992"/>
                </a:moveTo>
                <a:lnTo>
                  <a:pt x="4264" y="9486"/>
                </a:lnTo>
                <a:cubicBezTo>
                  <a:pt x="4264" y="10020"/>
                  <a:pt x="4143" y="10434"/>
                  <a:pt x="3901" y="10730"/>
                </a:cubicBezTo>
                <a:cubicBezTo>
                  <a:pt x="3659" y="11025"/>
                  <a:pt x="3323" y="11173"/>
                  <a:pt x="2892" y="11173"/>
                </a:cubicBezTo>
                <a:cubicBezTo>
                  <a:pt x="2608" y="11173"/>
                  <a:pt x="2363" y="11109"/>
                  <a:pt x="2159" y="10983"/>
                </a:cubicBezTo>
                <a:cubicBezTo>
                  <a:pt x="1954" y="10857"/>
                  <a:pt x="1797" y="10676"/>
                  <a:pt x="1686" y="10442"/>
                </a:cubicBezTo>
                <a:lnTo>
                  <a:pt x="75" y="11386"/>
                </a:lnTo>
                <a:lnTo>
                  <a:pt x="75" y="10292"/>
                </a:lnTo>
                <a:lnTo>
                  <a:pt x="1516" y="9524"/>
                </a:lnTo>
                <a:lnTo>
                  <a:pt x="1516" y="8926"/>
                </a:lnTo>
                <a:lnTo>
                  <a:pt x="75" y="8926"/>
                </a:lnTo>
                <a:lnTo>
                  <a:pt x="75" y="7992"/>
                </a:lnTo>
                <a:lnTo>
                  <a:pt x="4264" y="7992"/>
                </a:lnTo>
                <a:close/>
                <a:moveTo>
                  <a:pt x="4264" y="5062"/>
                </a:moveTo>
                <a:lnTo>
                  <a:pt x="4264" y="6017"/>
                </a:lnTo>
                <a:lnTo>
                  <a:pt x="75" y="7597"/>
                </a:lnTo>
                <a:lnTo>
                  <a:pt x="75" y="6604"/>
                </a:lnTo>
                <a:lnTo>
                  <a:pt x="998" y="6279"/>
                </a:lnTo>
                <a:lnTo>
                  <a:pt x="998" y="4801"/>
                </a:lnTo>
                <a:lnTo>
                  <a:pt x="75" y="4475"/>
                </a:lnTo>
                <a:lnTo>
                  <a:pt x="75" y="3488"/>
                </a:lnTo>
                <a:lnTo>
                  <a:pt x="4264" y="5062"/>
                </a:lnTo>
                <a:close/>
                <a:moveTo>
                  <a:pt x="4264" y="0"/>
                </a:moveTo>
                <a:lnTo>
                  <a:pt x="4264" y="1553"/>
                </a:lnTo>
                <a:cubicBezTo>
                  <a:pt x="4264" y="1898"/>
                  <a:pt x="4206" y="2196"/>
                  <a:pt x="4090" y="2447"/>
                </a:cubicBezTo>
                <a:cubicBezTo>
                  <a:pt x="3975" y="2698"/>
                  <a:pt x="3808" y="2891"/>
                  <a:pt x="3591" y="3026"/>
                </a:cubicBezTo>
                <a:cubicBezTo>
                  <a:pt x="3374" y="3161"/>
                  <a:pt x="3116" y="3229"/>
                  <a:pt x="2818" y="3229"/>
                </a:cubicBezTo>
                <a:cubicBezTo>
                  <a:pt x="2366" y="3229"/>
                  <a:pt x="2013" y="3084"/>
                  <a:pt x="1758" y="2794"/>
                </a:cubicBezTo>
                <a:cubicBezTo>
                  <a:pt x="1504" y="2504"/>
                  <a:pt x="1377" y="2108"/>
                  <a:pt x="1377" y="1606"/>
                </a:cubicBezTo>
                <a:lnTo>
                  <a:pt x="1377" y="934"/>
                </a:lnTo>
                <a:lnTo>
                  <a:pt x="75" y="934"/>
                </a:lnTo>
                <a:lnTo>
                  <a:pt x="75" y="0"/>
                </a:lnTo>
                <a:lnTo>
                  <a:pt x="4264" y="0"/>
                </a:lnTo>
                <a:close/>
                <a:moveTo>
                  <a:pt x="4338" y="18398"/>
                </a:moveTo>
                <a:cubicBezTo>
                  <a:pt x="4338" y="18907"/>
                  <a:pt x="4154" y="19297"/>
                  <a:pt x="3786" y="19570"/>
                </a:cubicBezTo>
                <a:cubicBezTo>
                  <a:pt x="3418" y="19842"/>
                  <a:pt x="2878" y="19978"/>
                  <a:pt x="2167" y="19978"/>
                </a:cubicBezTo>
                <a:cubicBezTo>
                  <a:pt x="1455" y="19978"/>
                  <a:pt x="916" y="19843"/>
                  <a:pt x="550" y="19572"/>
                </a:cubicBezTo>
                <a:cubicBezTo>
                  <a:pt x="183" y="19302"/>
                  <a:pt x="0" y="18911"/>
                  <a:pt x="0" y="18398"/>
                </a:cubicBezTo>
                <a:cubicBezTo>
                  <a:pt x="0" y="17890"/>
                  <a:pt x="184" y="17499"/>
                  <a:pt x="552" y="17227"/>
                </a:cubicBezTo>
                <a:cubicBezTo>
                  <a:pt x="921" y="16955"/>
                  <a:pt x="1459" y="16819"/>
                  <a:pt x="2167" y="16819"/>
                </a:cubicBezTo>
                <a:cubicBezTo>
                  <a:pt x="2878" y="16819"/>
                  <a:pt x="3418" y="16955"/>
                  <a:pt x="3786" y="17227"/>
                </a:cubicBezTo>
                <a:cubicBezTo>
                  <a:pt x="4154" y="17499"/>
                  <a:pt x="4338" y="17890"/>
                  <a:pt x="4338" y="18398"/>
                </a:cubicBezTo>
                <a:close/>
              </a:path>
            </a:pathLst>
          </a:custGeom>
          <a:noFill/>
          <a:ln w="19050" cap="flat">
            <a:gradFill>
              <a:gsLst>
                <a:gs pos="0">
                  <a:srgbClr val="FFFFFF">
                    <a:alpha val="11765"/>
                  </a:srgbClr>
                </a:gs>
                <a:gs pos="100000">
                  <a:srgbClr val="FFFFFF">
                    <a:alpha val="0"/>
                  </a:srgbClr>
                </a:gs>
              </a:gsLst>
              <a:lin ang="5400000" scaled="1"/>
            </a:gradFill>
            <a:prstDash val="solid"/>
            <a:round/>
          </a:ln>
        </p:spPr>
        <p:txBody>
          <a:bodyPr vert="horz" wrap="square" lIns="91440" tIns="45720" rIns="91440" bIns="45720" numCol="1" anchor="t" anchorCtr="0" compatLnSpc="1"/>
          <a:lstStyle/>
          <a:p>
            <a:pPr lvl="0"/>
            <a:endParaRPr lang="en-US">
              <a:cs typeface="Arial" panose="020B0604020202020204" pitchFamily="34" charset="0"/>
            </a:endParaRPr>
          </a:p>
        </p:txBody>
      </p:sp>
      <p:sp>
        <p:nvSpPr>
          <p:cNvPr id="2" name="标题 1"/>
          <p:cNvSpPr>
            <a:spLocks noGrp="1"/>
          </p:cNvSpPr>
          <p:nvPr>
            <p:ph type="title" hasCustomPrompt="1"/>
            <p:custDataLst>
              <p:tags r:id="rId7"/>
            </p:custDataLst>
          </p:nvPr>
        </p:nvSpPr>
        <p:spPr>
          <a:xfrm>
            <a:off x="4038600" y="777558"/>
            <a:ext cx="7810500" cy="5302884"/>
          </a:xfrm>
        </p:spPr>
        <p:txBody>
          <a:bodyPr wrap="square" anchor="ctr">
            <a:normAutofit/>
          </a:bodyPr>
          <a:lstStyle>
            <a:lvl1pPr algn="l">
              <a:defRPr sz="5000">
                <a:latin typeface="+mj-lt"/>
              </a:defRPr>
            </a:lvl1pPr>
          </a:lstStyle>
          <a:p>
            <a:r>
              <a:rPr lang="en-US" dirty="0">
                <a:latin typeface="+mj-lt"/>
              </a:rPr>
              <a:t>Click to add title</a:t>
            </a:r>
            <a:endParaRPr lang="en-US" dirty="0"/>
          </a:p>
        </p:txBody>
      </p:sp>
      <p:sp>
        <p:nvSpPr>
          <p:cNvPr id="8" name="节编号 3"/>
          <p:cNvSpPr>
            <a:spLocks noGrp="1"/>
          </p:cNvSpPr>
          <p:nvPr>
            <p:ph type="body" sz="quarter" idx="13" hasCustomPrompt="1"/>
            <p:custDataLst>
              <p:tags r:id="rId8"/>
            </p:custDataLst>
          </p:nvPr>
        </p:nvSpPr>
        <p:spPr>
          <a:xfrm>
            <a:off x="571501" y="780098"/>
            <a:ext cx="2031999" cy="5302884"/>
          </a:xfrm>
        </p:spPr>
        <p:txBody>
          <a:bodyPr vert="eaVert" wrap="none" anchor="ctr">
            <a:normAutofit/>
          </a:bodyPr>
          <a:lstStyle>
            <a:lvl1pPr marL="0" indent="0" algn="ctr">
              <a:buNone/>
              <a:defRPr sz="6000" b="1">
                <a:solidFill>
                  <a:schemeClr val="lt1">
                    <a:lumMod val="100000"/>
                  </a:schemeClr>
                </a:solidFill>
                <a:latin typeface="+mn-lt"/>
              </a:defRPr>
            </a:lvl1pPr>
          </a:lstStyle>
          <a:p>
            <a:pPr lvl="0"/>
            <a:r>
              <a:rPr lang="en-US" dirty="0">
                <a:latin typeface="+mn-lt"/>
              </a:rPr>
              <a:t>Click to add text</a:t>
            </a:r>
            <a:endParaRPr lang="en-US" dirty="0"/>
          </a:p>
        </p:txBody>
      </p:sp>
      <p:sp>
        <p:nvSpPr>
          <p:cNvPr id="4" name="日期占位符 4"/>
          <p:cNvSpPr>
            <a:spLocks noGrp="1"/>
          </p:cNvSpPr>
          <p:nvPr>
            <p:ph type="dt" sz="half" idx="10"/>
            <p:custDataLst>
              <p:tags r:id="rId9"/>
            </p:custDataLst>
          </p:nvPr>
        </p:nvSpPr>
        <p:spPr/>
        <p:txBody>
          <a:bodyPr wrap="square">
            <a:normAutofit/>
          </a:bodyPr>
          <a:lstStyle/>
          <a:p>
            <a:r>
              <a:rPr lang="en-US"/>
              <a:t>Date Area</a:t>
            </a:r>
            <a:endParaRPr lang="en-US"/>
          </a:p>
        </p:txBody>
      </p:sp>
      <p:sp>
        <p:nvSpPr>
          <p:cNvPr id="5" name="页脚占位符 5"/>
          <p:cNvSpPr>
            <a:spLocks noGrp="1"/>
          </p:cNvSpPr>
          <p:nvPr>
            <p:ph type="ftr" sz="quarter" idx="11"/>
            <p:custDataLst>
              <p:tags r:id="rId10"/>
            </p:custDataLst>
          </p:nvPr>
        </p:nvSpPr>
        <p:spPr/>
        <p:txBody>
          <a:bodyPr/>
          <a:lstStyle/>
          <a:p>
            <a:endParaRPr lang="en-US"/>
          </a:p>
        </p:txBody>
      </p:sp>
      <p:sp>
        <p:nvSpPr>
          <p:cNvPr id="6" name="灯片编号占位符 6"/>
          <p:cNvSpPr>
            <a:spLocks noGrp="1"/>
          </p:cNvSpPr>
          <p:nvPr>
            <p:ph type="sldNum" sz="quarter" idx="12"/>
            <p:custDataLst>
              <p:tags r:id="rId11"/>
            </p:custDataLst>
          </p:nvPr>
        </p:nvSpPr>
        <p:spPr/>
        <p:txBody>
          <a:bodyPr wrap="square">
            <a:normAutofit/>
          </a:bodyPr>
          <a:lstStyle/>
          <a:p>
            <a:fld id="{BE5F26B5-172A-4DC2-B0B7-181CFC56B87C}" type="slidenum">
              <a:rPr lang="en-US" smtClean="0"/>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p:txBody>
          <a:bodyPr vert="horz" wrap="square" lIns="0" tIns="0" rIns="0" bIns="0" rtlCol="0" anchor="b">
            <a:normAutofit/>
          </a:bodyPr>
          <a:lstStyle>
            <a:lvl1pPr>
              <a:defRPr lang="en-US" dirty="0">
                <a:latin typeface="+mj-lt"/>
              </a:defRPr>
            </a:lvl1pPr>
          </a:lstStyle>
          <a:p>
            <a:pPr lvl="0"/>
            <a:r>
              <a:rPr lang="en-US" dirty="0">
                <a:latin typeface="+mj-lt"/>
              </a:rPr>
              <a:t>Click to add title</a:t>
            </a:r>
            <a:endParaRPr lang="en-US" dirty="0"/>
          </a:p>
        </p:txBody>
      </p:sp>
      <p:sp>
        <p:nvSpPr>
          <p:cNvPr id="3" name="内容占位符 2"/>
          <p:cNvSpPr>
            <a:spLocks noGrp="1"/>
          </p:cNvSpPr>
          <p:nvPr>
            <p:ph sz="half" idx="1" hasCustomPrompt="1"/>
            <p:custDataLst>
              <p:tags r:id="rId3"/>
            </p:custDataLst>
          </p:nvPr>
        </p:nvSpPr>
        <p:spPr>
          <a:xfrm>
            <a:off x="695960" y="1301750"/>
            <a:ext cx="5323840" cy="4875850"/>
          </a:xfrm>
        </p:spPr>
        <p:txBody>
          <a:bodyPr wrap="square">
            <a:normAutofit/>
          </a:bodyPr>
          <a:lstStyle/>
          <a:p>
            <a:pPr lvl="0"/>
            <a:r>
              <a:rPr lang="en-US" dirty="0">
                <a:latin typeface="+mn-lt"/>
              </a:rPr>
              <a:t>Click to add text</a:t>
            </a:r>
            <a:endParaRPr lang="en-US" dirty="0"/>
          </a:p>
        </p:txBody>
      </p:sp>
      <p:sp>
        <p:nvSpPr>
          <p:cNvPr id="4" name="内容占位符 3"/>
          <p:cNvSpPr>
            <a:spLocks noGrp="1"/>
          </p:cNvSpPr>
          <p:nvPr>
            <p:ph sz="half" idx="2" hasCustomPrompt="1"/>
            <p:custDataLst>
              <p:tags r:id="rId4"/>
            </p:custDataLst>
          </p:nvPr>
        </p:nvSpPr>
        <p:spPr>
          <a:xfrm>
            <a:off x="6172200" y="1301750"/>
            <a:ext cx="5323840" cy="4875850"/>
          </a:xfrm>
        </p:spPr>
        <p:txBody>
          <a:bodyPr wrap="square">
            <a:normAutofit/>
          </a:bodyPr>
          <a:lstStyle/>
          <a:p>
            <a:pPr lvl="0"/>
            <a:r>
              <a:rPr lang="en-US" dirty="0">
                <a:latin typeface="+mn-lt"/>
              </a:rPr>
              <a:t>Click to add text</a:t>
            </a:r>
            <a:endParaRPr lang="en-US" dirty="0"/>
          </a:p>
        </p:txBody>
      </p:sp>
      <p:sp>
        <p:nvSpPr>
          <p:cNvPr id="5" name="日期占位符 4"/>
          <p:cNvSpPr>
            <a:spLocks noGrp="1"/>
          </p:cNvSpPr>
          <p:nvPr>
            <p:ph type="dt" sz="half" idx="10"/>
            <p:custDataLst>
              <p:tags r:id="rId5"/>
            </p:custDataLst>
          </p:nvPr>
        </p:nvSpPr>
        <p:spPr/>
        <p:txBody>
          <a:bodyPr wrap="square">
            <a:normAutofit/>
          </a:bodyPr>
          <a:lstStyle/>
          <a:p>
            <a:r>
              <a:rPr lang="en-US"/>
              <a:t>Date Area</a:t>
            </a:r>
            <a:endParaRPr lang="en-US"/>
          </a:p>
        </p:txBody>
      </p:sp>
      <p:sp>
        <p:nvSpPr>
          <p:cNvPr id="6" name="页脚占位符 5"/>
          <p:cNvSpPr>
            <a:spLocks noGrp="1"/>
          </p:cNvSpPr>
          <p:nvPr>
            <p:ph type="ftr" sz="quarter" idx="11"/>
            <p:custDataLst>
              <p:tags r:id="rId6"/>
            </p:custDataLst>
          </p:nvPr>
        </p:nvSpPr>
        <p:spPr/>
        <p:txBody>
          <a:bodyPr/>
          <a:lstStyle/>
          <a:p>
            <a:endParaRPr lang="en-US"/>
          </a:p>
        </p:txBody>
      </p:sp>
      <p:sp>
        <p:nvSpPr>
          <p:cNvPr id="7" name="灯片编号占位符 6"/>
          <p:cNvSpPr>
            <a:spLocks noGrp="1"/>
          </p:cNvSpPr>
          <p:nvPr>
            <p:ph type="sldNum" sz="quarter" idx="12"/>
            <p:custDataLst>
              <p:tags r:id="rId7"/>
            </p:custDataLst>
          </p:nvPr>
        </p:nvSpPr>
        <p:spPr/>
        <p:txBody>
          <a:bodyPr wrap="square">
            <a:normAutofit/>
          </a:bodyPr>
          <a:lstStyle/>
          <a:p>
            <a:fld id="{BE5F26B5-172A-4DC2-B0B7-181CFC56B87C}" type="slidenum">
              <a:rPr lang="en-US" smtClean="0"/>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695960" y="360000"/>
            <a:ext cx="10800080" cy="864000"/>
          </a:xfrm>
        </p:spPr>
        <p:txBody>
          <a:bodyPr vert="horz" wrap="square" lIns="0" tIns="0" rIns="0" bIns="0" rtlCol="0" anchor="b">
            <a:normAutofit/>
          </a:bodyPr>
          <a:lstStyle>
            <a:lvl1pPr>
              <a:defRPr lang="en-US" dirty="0">
                <a:latin typeface="+mj-lt"/>
              </a:defRPr>
            </a:lvl1pPr>
          </a:lstStyle>
          <a:p>
            <a:pPr lvl="0"/>
            <a:r>
              <a:rPr lang="en-US" dirty="0">
                <a:latin typeface="+mj-lt"/>
              </a:rPr>
              <a:t>Click to add title</a:t>
            </a:r>
            <a:endParaRPr lang="en-US" dirty="0"/>
          </a:p>
        </p:txBody>
      </p:sp>
      <p:sp>
        <p:nvSpPr>
          <p:cNvPr id="3" name="文本占位符 2"/>
          <p:cNvSpPr>
            <a:spLocks noGrp="1"/>
          </p:cNvSpPr>
          <p:nvPr>
            <p:ph type="body" idx="1" hasCustomPrompt="1"/>
            <p:custDataLst>
              <p:tags r:id="rId3"/>
            </p:custDataLst>
          </p:nvPr>
        </p:nvSpPr>
        <p:spPr>
          <a:xfrm>
            <a:off x="695960" y="1301750"/>
            <a:ext cx="5323840" cy="411303"/>
          </a:xfrm>
        </p:spPr>
        <p:txBody>
          <a:bodyPr wrap="square" anchor="b">
            <a:normAutofit/>
          </a:bodyPr>
          <a:lstStyle>
            <a:lvl1pPr marL="0" indent="0">
              <a:buNone/>
              <a:defRPr sz="28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vl6pPr marL="2286000" indent="0">
              <a:buNone/>
              <a:defRPr sz="1600" b="1">
                <a:latin typeface="+mj-lt"/>
              </a:defRPr>
            </a:lvl6pPr>
            <a:lvl7pPr marL="2743200" indent="0">
              <a:buNone/>
              <a:defRPr sz="1600" b="1">
                <a:latin typeface="+mj-lt"/>
              </a:defRPr>
            </a:lvl7pPr>
            <a:lvl8pPr marL="3200400" indent="0">
              <a:buNone/>
              <a:defRPr sz="1600" b="1">
                <a:latin typeface="+mj-lt"/>
              </a:defRPr>
            </a:lvl8pPr>
            <a:lvl9pPr marL="3657600" indent="0">
              <a:buNone/>
              <a:defRPr sz="1600" b="1">
                <a:latin typeface="+mj-lt"/>
              </a:defRPr>
            </a:lvl9pPr>
          </a:lstStyle>
          <a:p>
            <a:pPr lvl="0"/>
            <a:r>
              <a:rPr lang="en-US" dirty="0">
                <a:latin typeface="+mj-lt"/>
              </a:rPr>
              <a:t>Click to add text</a:t>
            </a:r>
            <a:endParaRPr lang="en-US" dirty="0"/>
          </a:p>
        </p:txBody>
      </p:sp>
      <p:sp>
        <p:nvSpPr>
          <p:cNvPr id="4" name="内容占位符 3"/>
          <p:cNvSpPr>
            <a:spLocks noGrp="1"/>
          </p:cNvSpPr>
          <p:nvPr>
            <p:ph sz="half" idx="2" hasCustomPrompt="1"/>
            <p:custDataLst>
              <p:tags r:id="rId4"/>
            </p:custDataLst>
          </p:nvPr>
        </p:nvSpPr>
        <p:spPr>
          <a:xfrm>
            <a:off x="695960" y="1875099"/>
            <a:ext cx="5323840" cy="4300276"/>
          </a:xfrm>
        </p:spPr>
        <p:txBody>
          <a:bodyPr wrap="square">
            <a:normAutofit/>
          </a:bodyPr>
          <a:lstStyle/>
          <a:p>
            <a:pPr lvl="0"/>
            <a:r>
              <a:rPr lang="en-US" dirty="0">
                <a:latin typeface="+mn-lt"/>
              </a:rPr>
              <a:t>Click to add text</a:t>
            </a:r>
            <a:endParaRPr lang="en-US" dirty="0"/>
          </a:p>
        </p:txBody>
      </p:sp>
      <p:sp>
        <p:nvSpPr>
          <p:cNvPr id="5" name="文本占位符 4"/>
          <p:cNvSpPr>
            <a:spLocks noGrp="1"/>
          </p:cNvSpPr>
          <p:nvPr>
            <p:ph type="body" sz="quarter" idx="3" hasCustomPrompt="1"/>
            <p:custDataLst>
              <p:tags r:id="rId5"/>
            </p:custDataLst>
          </p:nvPr>
        </p:nvSpPr>
        <p:spPr>
          <a:xfrm>
            <a:off x="6172200" y="1301750"/>
            <a:ext cx="5323840" cy="411303"/>
          </a:xfrm>
        </p:spPr>
        <p:txBody>
          <a:bodyPr wrap="square" anchor="b">
            <a:normAutofit/>
          </a:bodyPr>
          <a:lstStyle>
            <a:lvl1pPr marL="0" indent="0">
              <a:buNone/>
              <a:defRPr sz="28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vl6pPr marL="2286000" indent="0">
              <a:buNone/>
              <a:defRPr sz="1600" b="1">
                <a:latin typeface="+mj-lt"/>
              </a:defRPr>
            </a:lvl6pPr>
            <a:lvl7pPr marL="2743200" indent="0">
              <a:buNone/>
              <a:defRPr sz="1600" b="1">
                <a:latin typeface="+mj-lt"/>
              </a:defRPr>
            </a:lvl7pPr>
            <a:lvl8pPr marL="3200400" indent="0">
              <a:buNone/>
              <a:defRPr sz="1600" b="1">
                <a:latin typeface="+mj-lt"/>
              </a:defRPr>
            </a:lvl8pPr>
            <a:lvl9pPr marL="3657600" indent="0">
              <a:buNone/>
              <a:defRPr sz="1600" b="1">
                <a:latin typeface="+mj-lt"/>
              </a:defRPr>
            </a:lvl9pPr>
          </a:lstStyle>
          <a:p>
            <a:pPr lvl="0"/>
            <a:r>
              <a:rPr lang="en-US" dirty="0">
                <a:latin typeface="+mj-lt"/>
              </a:rPr>
              <a:t>Click to add text</a:t>
            </a:r>
            <a:endParaRPr lang="en-US" dirty="0"/>
          </a:p>
        </p:txBody>
      </p:sp>
      <p:sp>
        <p:nvSpPr>
          <p:cNvPr id="6" name="内容占位符 5"/>
          <p:cNvSpPr>
            <a:spLocks noGrp="1"/>
          </p:cNvSpPr>
          <p:nvPr>
            <p:ph sz="quarter" idx="4" hasCustomPrompt="1"/>
            <p:custDataLst>
              <p:tags r:id="rId6"/>
            </p:custDataLst>
          </p:nvPr>
        </p:nvSpPr>
        <p:spPr>
          <a:xfrm>
            <a:off x="6172200" y="1875099"/>
            <a:ext cx="5323840" cy="4300276"/>
          </a:xfrm>
        </p:spPr>
        <p:txBody>
          <a:bodyPr wrap="square">
            <a:normAutofit/>
          </a:bodyPr>
          <a:lstStyle/>
          <a:p>
            <a:pPr lvl="0"/>
            <a:r>
              <a:rPr lang="en-US" dirty="0">
                <a:latin typeface="+mn-lt"/>
              </a:rPr>
              <a:t>Click to add text</a:t>
            </a:r>
            <a:endParaRPr lang="en-US" dirty="0"/>
          </a:p>
        </p:txBody>
      </p:sp>
      <p:sp>
        <p:nvSpPr>
          <p:cNvPr id="7" name="日期占位符 6"/>
          <p:cNvSpPr>
            <a:spLocks noGrp="1"/>
          </p:cNvSpPr>
          <p:nvPr>
            <p:ph type="dt" sz="half" idx="10"/>
            <p:custDataLst>
              <p:tags r:id="rId7"/>
            </p:custDataLst>
          </p:nvPr>
        </p:nvSpPr>
        <p:spPr/>
        <p:txBody>
          <a:bodyPr wrap="square">
            <a:normAutofit/>
          </a:bodyPr>
          <a:lstStyle/>
          <a:p>
            <a:r>
              <a:rPr lang="en-US"/>
              <a:t>Date Area</a:t>
            </a:r>
            <a:endParaRPr lang="en-US"/>
          </a:p>
        </p:txBody>
      </p:sp>
      <p:sp>
        <p:nvSpPr>
          <p:cNvPr id="8" name="页脚占位符 7"/>
          <p:cNvSpPr>
            <a:spLocks noGrp="1"/>
          </p:cNvSpPr>
          <p:nvPr>
            <p:ph type="ftr" sz="quarter" idx="11"/>
            <p:custDataLst>
              <p:tags r:id="rId8"/>
            </p:custDataLst>
          </p:nvPr>
        </p:nvSpPr>
        <p:spPr/>
        <p:txBody>
          <a:bodyPr/>
          <a:lstStyle/>
          <a:p>
            <a:endParaRPr lang="en-US"/>
          </a:p>
        </p:txBody>
      </p:sp>
      <p:sp>
        <p:nvSpPr>
          <p:cNvPr id="9" name="灯片编号占位符 8"/>
          <p:cNvSpPr>
            <a:spLocks noGrp="1"/>
          </p:cNvSpPr>
          <p:nvPr>
            <p:ph type="sldNum" sz="quarter" idx="12"/>
            <p:custDataLst>
              <p:tags r:id="rId9"/>
            </p:custDataLst>
          </p:nvPr>
        </p:nvSpPr>
        <p:spPr/>
        <p:txBody>
          <a:bodyPr wrap="square">
            <a:normAutofit/>
          </a:bodyPr>
          <a:lstStyle/>
          <a:p>
            <a:fld id="{BE5F26B5-172A-4DC2-B0B7-181CFC56B87C}" type="slidenum">
              <a:rPr lang="en-US" smtClean="0"/>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p:txBody>
          <a:bodyPr wrap="square">
            <a:normAutofit/>
          </a:bodyPr>
          <a:lstStyle/>
          <a:p>
            <a:r>
              <a:rPr lang="en-US" dirty="0">
                <a:latin typeface="+mj-lt"/>
              </a:rPr>
              <a:t>Click to add title</a:t>
            </a:r>
            <a:endParaRPr lang="en-US" dirty="0"/>
          </a:p>
        </p:txBody>
      </p:sp>
      <p:sp>
        <p:nvSpPr>
          <p:cNvPr id="3" name="日期占位符 2"/>
          <p:cNvSpPr>
            <a:spLocks noGrp="1"/>
          </p:cNvSpPr>
          <p:nvPr>
            <p:ph type="dt" sz="half" idx="10"/>
            <p:custDataLst>
              <p:tags r:id="rId3"/>
            </p:custDataLst>
          </p:nvPr>
        </p:nvSpPr>
        <p:spPr/>
        <p:txBody>
          <a:bodyPr wrap="square">
            <a:normAutofit/>
          </a:bodyPr>
          <a:lstStyle/>
          <a:p>
            <a:r>
              <a:rPr lang="en-US"/>
              <a:t>Date Area</a:t>
            </a:r>
            <a:endParaRPr lang="en-US"/>
          </a:p>
        </p:txBody>
      </p:sp>
      <p:sp>
        <p:nvSpPr>
          <p:cNvPr id="4" name="页脚占位符 3"/>
          <p:cNvSpPr>
            <a:spLocks noGrp="1"/>
          </p:cNvSpPr>
          <p:nvPr>
            <p:ph type="ftr" sz="quarter" idx="11"/>
            <p:custDataLst>
              <p:tags r:id="rId4"/>
            </p:custDataLst>
          </p:nvPr>
        </p:nvSpPr>
        <p:spPr/>
        <p:txBody>
          <a:bodyPr/>
          <a:lstStyle/>
          <a:p>
            <a:endParaRPr lang="en-US"/>
          </a:p>
        </p:txBody>
      </p:sp>
      <p:sp>
        <p:nvSpPr>
          <p:cNvPr id="5"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en-US" smtClean="0"/>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wrap="square">
            <a:normAutofit/>
          </a:bodyPr>
          <a:lstStyle/>
          <a:p>
            <a:r>
              <a:rPr lang="en-US"/>
              <a:t>Date Area</a:t>
            </a:r>
            <a:endParaRPr lang="en-US"/>
          </a:p>
        </p:txBody>
      </p:sp>
      <p:sp>
        <p:nvSpPr>
          <p:cNvPr id="3" name="页脚占位符 2"/>
          <p:cNvSpPr>
            <a:spLocks noGrp="1"/>
          </p:cNvSpPr>
          <p:nvPr>
            <p:ph type="ftr" sz="quarter" idx="11"/>
            <p:custDataLst>
              <p:tags r:id="rId3"/>
            </p:custDataLst>
          </p:nvPr>
        </p:nvSpPr>
        <p:spPr/>
        <p:txBody>
          <a:bodyPr/>
          <a:lstStyle/>
          <a:p>
            <a:endParaRPr lang="en-US"/>
          </a:p>
        </p:txBody>
      </p:sp>
      <p:sp>
        <p:nvSpPr>
          <p:cNvPr id="4" name="灯片编号占位符 3"/>
          <p:cNvSpPr>
            <a:spLocks noGrp="1"/>
          </p:cNvSpPr>
          <p:nvPr>
            <p:ph type="sldNum" sz="quarter" idx="12"/>
            <p:custDataLst>
              <p:tags r:id="rId4"/>
            </p:custDataLst>
          </p:nvPr>
        </p:nvSpPr>
        <p:spPr/>
        <p:txBody>
          <a:bodyPr wrap="square">
            <a:normAutofit/>
          </a:bodyPr>
          <a:lstStyle/>
          <a:p>
            <a:fld id="{BE5F26B5-172A-4DC2-B0B7-181CFC56B87C}" type="slidenum">
              <a:rPr lang="en-US" smtClean="0"/>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3" name="内容占位符 1"/>
          <p:cNvSpPr>
            <a:spLocks noGrp="1"/>
          </p:cNvSpPr>
          <p:nvPr>
            <p:ph idx="1" hasCustomPrompt="1"/>
            <p:custDataLst>
              <p:tags r:id="rId2"/>
            </p:custDataLst>
          </p:nvPr>
        </p:nvSpPr>
        <p:spPr>
          <a:xfrm>
            <a:off x="695960" y="360045"/>
            <a:ext cx="10801985" cy="5817870"/>
          </a:xfrm>
        </p:spPr>
        <p:txBody>
          <a:bodyPr wrap="square">
            <a:normAutofit/>
          </a:bodyPr>
          <a:lstStyle/>
          <a:p>
            <a:pPr lvl="0"/>
            <a:r>
              <a:rPr lang="en-US" dirty="0">
                <a:latin typeface="+mn-lt"/>
              </a:rPr>
              <a:t>Click to add text</a:t>
            </a:r>
            <a:endParaRPr lang="en-US" dirty="0"/>
          </a:p>
        </p:txBody>
      </p:sp>
      <p:sp>
        <p:nvSpPr>
          <p:cNvPr id="4" name="日期占位符 2"/>
          <p:cNvSpPr>
            <a:spLocks noGrp="1"/>
          </p:cNvSpPr>
          <p:nvPr>
            <p:ph type="dt" sz="half" idx="10"/>
            <p:custDataLst>
              <p:tags r:id="rId3"/>
            </p:custDataLst>
          </p:nvPr>
        </p:nvSpPr>
        <p:spPr/>
        <p:txBody>
          <a:bodyPr wrap="square">
            <a:normAutofit/>
          </a:bodyPr>
          <a:lstStyle/>
          <a:p>
            <a:r>
              <a:rPr lang="en-US"/>
              <a:t>Date Area</a:t>
            </a:r>
            <a:endParaRPr lang="en-US"/>
          </a:p>
        </p:txBody>
      </p:sp>
      <p:sp>
        <p:nvSpPr>
          <p:cNvPr id="5" name="页脚占位符 3"/>
          <p:cNvSpPr>
            <a:spLocks noGrp="1"/>
          </p:cNvSpPr>
          <p:nvPr>
            <p:ph type="ftr" sz="quarter" idx="11"/>
            <p:custDataLst>
              <p:tags r:id="rId4"/>
            </p:custDataLst>
          </p:nvPr>
        </p:nvSpPr>
        <p:spPr/>
        <p:txBody>
          <a:bodyPr/>
          <a:lstStyle/>
          <a:p>
            <a:endParaRPr lang="en-US"/>
          </a:p>
        </p:txBody>
      </p:sp>
      <p:sp>
        <p:nvSpPr>
          <p:cNvPr id="6"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en-US" smtClean="0"/>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695959" y="360000"/>
            <a:ext cx="10799087" cy="864000"/>
          </a:xfrm>
        </p:spPr>
        <p:txBody>
          <a:bodyPr wrap="square">
            <a:normAutofit/>
          </a:bodyPr>
          <a:lstStyle>
            <a:lvl1pPr>
              <a:defRPr>
                <a:latin typeface="+mj-lt"/>
              </a:defRPr>
            </a:lvl1pPr>
          </a:lstStyle>
          <a:p>
            <a:r>
              <a:rPr lang="en-US" dirty="0">
                <a:latin typeface="+mj-lt"/>
              </a:rPr>
              <a:t>Click to add title</a:t>
            </a:r>
            <a:endParaRPr lang="en-US" dirty="0"/>
          </a:p>
        </p:txBody>
      </p:sp>
      <p:sp>
        <p:nvSpPr>
          <p:cNvPr id="3" name="文本占位符 2"/>
          <p:cNvSpPr>
            <a:spLocks noGrp="1"/>
          </p:cNvSpPr>
          <p:nvPr>
            <p:ph type="body" idx="1" hasCustomPrompt="1"/>
            <p:custDataLst>
              <p:tags r:id="rId3"/>
            </p:custDataLst>
          </p:nvPr>
        </p:nvSpPr>
        <p:spPr>
          <a:xfrm>
            <a:off x="695960" y="1301750"/>
            <a:ext cx="10799088" cy="405553"/>
          </a:xfrm>
        </p:spPr>
        <p:txBody>
          <a:bodyPr wrap="square" anchor="t">
            <a:normAutofit/>
          </a:bodyPr>
          <a:lstStyle>
            <a:lvl1pPr marL="0" indent="0">
              <a:buNone/>
              <a:defRPr sz="2800" b="0">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vl6pPr marL="2286000" indent="0">
              <a:buNone/>
              <a:defRPr sz="1600" b="1">
                <a:latin typeface="+mj-lt"/>
              </a:defRPr>
            </a:lvl6pPr>
            <a:lvl7pPr marL="2743200" indent="0">
              <a:buNone/>
              <a:defRPr sz="1600" b="1">
                <a:latin typeface="+mj-lt"/>
              </a:defRPr>
            </a:lvl7pPr>
            <a:lvl8pPr marL="3200400" indent="0">
              <a:buNone/>
              <a:defRPr sz="1600" b="1">
                <a:latin typeface="+mj-lt"/>
              </a:defRPr>
            </a:lvl8pPr>
            <a:lvl9pPr marL="3657600" indent="0">
              <a:buNone/>
              <a:defRPr sz="1600" b="1">
                <a:latin typeface="+mj-lt"/>
              </a:defRPr>
            </a:lvl9pPr>
          </a:lstStyle>
          <a:p>
            <a:r>
              <a:rPr lang="en-US" dirty="0">
                <a:latin typeface="+mj-lt"/>
              </a:rPr>
              <a:t>Click to add text</a:t>
            </a:r>
            <a:endParaRPr lang="en-US" dirty="0"/>
          </a:p>
        </p:txBody>
      </p:sp>
      <p:sp>
        <p:nvSpPr>
          <p:cNvPr id="7" name="日期占位符 3"/>
          <p:cNvSpPr>
            <a:spLocks noGrp="1"/>
          </p:cNvSpPr>
          <p:nvPr>
            <p:ph type="dt" sz="half" idx="10"/>
            <p:custDataLst>
              <p:tags r:id="rId4"/>
            </p:custDataLst>
          </p:nvPr>
        </p:nvSpPr>
        <p:spPr/>
        <p:txBody>
          <a:bodyPr wrap="square">
            <a:normAutofit/>
          </a:bodyPr>
          <a:lstStyle/>
          <a:p>
            <a:r>
              <a:rPr lang="en-US"/>
              <a:t>Date Area</a:t>
            </a:r>
            <a:endParaRPr lang="en-US"/>
          </a:p>
        </p:txBody>
      </p:sp>
      <p:sp>
        <p:nvSpPr>
          <p:cNvPr id="8" name="页脚占位符 4"/>
          <p:cNvSpPr>
            <a:spLocks noGrp="1"/>
          </p:cNvSpPr>
          <p:nvPr>
            <p:ph type="ftr" sz="quarter" idx="11"/>
            <p:custDataLst>
              <p:tags r:id="rId5"/>
            </p:custDataLst>
          </p:nvPr>
        </p:nvSpPr>
        <p:spPr/>
        <p:txBody>
          <a:bodyPr/>
          <a:lstStyle/>
          <a:p>
            <a:endParaRPr lang="en-US"/>
          </a:p>
        </p:txBody>
      </p:sp>
      <p:sp>
        <p:nvSpPr>
          <p:cNvPr id="9" name="灯片编号占位符 5"/>
          <p:cNvSpPr>
            <a:spLocks noGrp="1"/>
          </p:cNvSpPr>
          <p:nvPr>
            <p:ph type="sldNum" sz="quarter" idx="12"/>
            <p:custDataLst>
              <p:tags r:id="rId6"/>
            </p:custDataLst>
          </p:nvPr>
        </p:nvSpPr>
        <p:spPr/>
        <p:txBody>
          <a:bodyPr wrap="square">
            <a:normAutofit/>
          </a:bodyPr>
          <a:lstStyle/>
          <a:p>
            <a:fld id="{BE5F26B5-172A-4DC2-B0B7-181CFC56B87C}" type="slidenum">
              <a:rPr lang="en-US" smtClean="0"/>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showMasterSp="0" userDrawn="1">
  <p:cSld name="End Slide">
    <p:spTree>
      <p:nvGrpSpPr>
        <p:cNvPr id="1" name=""/>
        <p:cNvGrpSpPr/>
        <p:nvPr/>
      </p:nvGrpSpPr>
      <p:grpSpPr>
        <a:xfrm>
          <a:off x="0" y="0"/>
          <a:ext cx="0" cy="0"/>
          <a:chOff x="0" y="0"/>
          <a:chExt cx="0" cy="0"/>
        </a:xfrm>
      </p:grpSpPr>
      <p:pic>
        <p:nvPicPr>
          <p:cNvPr id="8" name="图片 7" descr="C:/Users/ADMIN/AppData/Local/Temp/fig2wpp/@png2x_bg-2603&amp;1175.png"/>
          <p:cNvPicPr>
            <a:picLocks noChangeAspect="1"/>
          </p:cNvPicPr>
          <p:nvPr userDrawn="1">
            <p:custDataLst>
              <p:tags r:id="rId2"/>
            </p:custDataLst>
          </p:nvPr>
        </p:nvPicPr>
        <p:blipFill>
          <a:blip r:embed="rId3" r:link="rId4"/>
          <a:stretch>
            <a:fillRect/>
          </a:stretch>
        </p:blipFill>
        <p:spPr>
          <a:xfrm>
            <a:off x="0" y="0"/>
            <a:ext cx="12192000" cy="6858000"/>
          </a:xfrm>
          <a:prstGeom prst="rect">
            <a:avLst/>
          </a:prstGeom>
        </p:spPr>
      </p:pic>
      <p:sp>
        <p:nvSpPr>
          <p:cNvPr id="11" name="矩形 10"/>
          <p:cNvSpPr/>
          <p:nvPr userDrawn="1">
            <p:custDataLst>
              <p:tags r:id="rId5"/>
            </p:custDataLst>
          </p:nvPr>
        </p:nvSpPr>
        <p:spPr>
          <a:xfrm>
            <a:off x="0" y="1562100"/>
            <a:ext cx="12191365" cy="3238500"/>
          </a:xfrm>
          <a:prstGeom prst="rect">
            <a:avLst/>
          </a:prstGeom>
          <a:gradFill>
            <a:gsLst>
              <a:gs pos="0">
                <a:schemeClr val="accent1">
                  <a:lumMod val="75000"/>
                  <a:alpha val="100000"/>
                </a:schemeClr>
              </a:gs>
              <a:gs pos="100000">
                <a:schemeClr val="accent1">
                  <a:lumMod val="50000"/>
                  <a:alpha val="100000"/>
                </a:schemeClr>
              </a:gs>
            </a:gsLst>
            <a:lin ang="10800000" scaled="0"/>
          </a:gradFill>
          <a:ln w="25400">
            <a:noFill/>
          </a:ln>
          <a:effectLst>
            <a:outerShdw blurRad="254000" dist="50800" dir="5399997" algn="ctr" rotWithShape="0">
              <a:schemeClr val="accent1">
                <a:alpha val="3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dirty="0">
              <a:cs typeface="Arial" panose="020B0604020202020204" pitchFamily="34" charset="0"/>
            </a:endParaRPr>
          </a:p>
        </p:txBody>
      </p:sp>
      <p:sp>
        <p:nvSpPr>
          <p:cNvPr id="3" name="Freeform 10"/>
          <p:cNvSpPr/>
          <p:nvPr userDrawn="1">
            <p:custDataLst>
              <p:tags r:id="rId6"/>
            </p:custDataLst>
          </p:nvPr>
        </p:nvSpPr>
        <p:spPr bwMode="auto">
          <a:xfrm>
            <a:off x="625287" y="2461446"/>
            <a:ext cx="10941426" cy="1439808"/>
          </a:xfrm>
          <a:custGeom>
            <a:avLst/>
            <a:gdLst>
              <a:gd name="T0" fmla="*/ 12960 w 23822"/>
              <a:gd name="T1" fmla="*/ 1770 h 3115"/>
              <a:gd name="T2" fmla="*/ 3135 w 23822"/>
              <a:gd name="T3" fmla="*/ 682 h 3115"/>
              <a:gd name="T4" fmla="*/ 4187 w 23822"/>
              <a:gd name="T5" fmla="*/ 2207 h 3115"/>
              <a:gd name="T6" fmla="*/ 3518 w 23822"/>
              <a:gd name="T7" fmla="*/ 682 h 3115"/>
              <a:gd name="T8" fmla="*/ 18941 w 23822"/>
              <a:gd name="T9" fmla="*/ 873 h 3115"/>
              <a:gd name="T10" fmla="*/ 19478 w 23822"/>
              <a:gd name="T11" fmla="*/ 2487 h 3115"/>
              <a:gd name="T12" fmla="*/ 20012 w 23822"/>
              <a:gd name="T13" fmla="*/ 873 h 3115"/>
              <a:gd name="T14" fmla="*/ 21929 w 23822"/>
              <a:gd name="T15" fmla="*/ 53 h 3115"/>
              <a:gd name="T16" fmla="*/ 23152 w 23822"/>
              <a:gd name="T17" fmla="*/ 53 h 3115"/>
              <a:gd name="T18" fmla="*/ 23240 w 23822"/>
              <a:gd name="T19" fmla="*/ 3061 h 3115"/>
              <a:gd name="T20" fmla="*/ 21983 w 23822"/>
              <a:gd name="T21" fmla="*/ 3061 h 3115"/>
              <a:gd name="T22" fmla="*/ 16972 w 23822"/>
              <a:gd name="T23" fmla="*/ 53 h 3115"/>
              <a:gd name="T24" fmla="*/ 16972 w 23822"/>
              <a:gd name="T25" fmla="*/ 3061 h 3115"/>
              <a:gd name="T26" fmla="*/ 16616 w 23822"/>
              <a:gd name="T27" fmla="*/ 53 h 3115"/>
              <a:gd name="T28" fmla="*/ 15777 w 23822"/>
              <a:gd name="T29" fmla="*/ 3061 h 3115"/>
              <a:gd name="T30" fmla="*/ 14263 w 23822"/>
              <a:gd name="T31" fmla="*/ 682 h 3115"/>
              <a:gd name="T32" fmla="*/ 12994 w 23822"/>
              <a:gd name="T33" fmla="*/ 53 h 3115"/>
              <a:gd name="T34" fmla="*/ 13182 w 23822"/>
              <a:gd name="T35" fmla="*/ 2398 h 3115"/>
              <a:gd name="T36" fmla="*/ 11178 w 23822"/>
              <a:gd name="T37" fmla="*/ 3061 h 3115"/>
              <a:gd name="T38" fmla="*/ 6207 w 23822"/>
              <a:gd name="T39" fmla="*/ 53 h 3115"/>
              <a:gd name="T40" fmla="*/ 6763 w 23822"/>
              <a:gd name="T41" fmla="*/ 2487 h 3115"/>
              <a:gd name="T42" fmla="*/ 7318 w 23822"/>
              <a:gd name="T43" fmla="*/ 53 h 3115"/>
              <a:gd name="T44" fmla="*/ 7839 w 23822"/>
              <a:gd name="T45" fmla="*/ 2533 h 3115"/>
              <a:gd name="T46" fmla="*/ 6111 w 23822"/>
              <a:gd name="T47" fmla="*/ 2966 h 3115"/>
              <a:gd name="T48" fmla="*/ 5536 w 23822"/>
              <a:gd name="T49" fmla="*/ 53 h 3115"/>
              <a:gd name="T50" fmla="*/ 4396 w 23822"/>
              <a:gd name="T51" fmla="*/ 231 h 3115"/>
              <a:gd name="T52" fmla="*/ 4925 w 23822"/>
              <a:gd name="T53" fmla="*/ 2368 h 3115"/>
              <a:gd name="T54" fmla="*/ 2464 w 23822"/>
              <a:gd name="T55" fmla="*/ 3061 h 3115"/>
              <a:gd name="T56" fmla="*/ 2024 w 23822"/>
              <a:gd name="T57" fmla="*/ 53 h 3115"/>
              <a:gd name="T58" fmla="*/ 671 w 23822"/>
              <a:gd name="T59" fmla="*/ 1230 h 3115"/>
              <a:gd name="T60" fmla="*/ 671 w 23822"/>
              <a:gd name="T61" fmla="*/ 1839 h 3115"/>
              <a:gd name="T62" fmla="*/ 2070 w 23822"/>
              <a:gd name="T63" fmla="*/ 3061 h 3115"/>
              <a:gd name="T64" fmla="*/ 19478 w 23822"/>
              <a:gd name="T65" fmla="*/ 0 h 3115"/>
              <a:gd name="T66" fmla="*/ 20892 w 23822"/>
              <a:gd name="T67" fmla="*/ 1559 h 3115"/>
              <a:gd name="T68" fmla="*/ 19478 w 23822"/>
              <a:gd name="T69" fmla="*/ 3115 h 3115"/>
              <a:gd name="T70" fmla="*/ 18060 w 23822"/>
              <a:gd name="T71" fmla="*/ 1559 h 3115"/>
              <a:gd name="T72" fmla="*/ 19478 w 23822"/>
              <a:gd name="T73" fmla="*/ 0 h 3115"/>
              <a:gd name="T74" fmla="*/ 11010 w 23822"/>
              <a:gd name="T75" fmla="*/ 743 h 3115"/>
              <a:gd name="T76" fmla="*/ 9841 w 23822"/>
              <a:gd name="T77" fmla="*/ 628 h 3115"/>
              <a:gd name="T78" fmla="*/ 9102 w 23822"/>
              <a:gd name="T79" fmla="*/ 1544 h 3115"/>
              <a:gd name="T80" fmla="*/ 9841 w 23822"/>
              <a:gd name="T81" fmla="*/ 2487 h 3115"/>
              <a:gd name="T82" fmla="*/ 11018 w 23822"/>
              <a:gd name="T83" fmla="*/ 2372 h 3115"/>
              <a:gd name="T84" fmla="*/ 9102 w 23822"/>
              <a:gd name="T85" fmla="*/ 2920 h 3115"/>
              <a:gd name="T86" fmla="*/ 8596 w 23822"/>
              <a:gd name="T87" fmla="*/ 733 h 3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22" h="3115">
                <a:moveTo>
                  <a:pt x="12642" y="935"/>
                </a:moveTo>
                <a:lnTo>
                  <a:pt x="12347" y="1770"/>
                </a:lnTo>
                <a:lnTo>
                  <a:pt x="12960" y="1770"/>
                </a:lnTo>
                <a:lnTo>
                  <a:pt x="12665" y="935"/>
                </a:lnTo>
                <a:lnTo>
                  <a:pt x="12642" y="935"/>
                </a:lnTo>
                <a:close/>
                <a:moveTo>
                  <a:pt x="3135" y="682"/>
                </a:moveTo>
                <a:lnTo>
                  <a:pt x="3135" y="2433"/>
                </a:lnTo>
                <a:lnTo>
                  <a:pt x="3488" y="2433"/>
                </a:lnTo>
                <a:cubicBezTo>
                  <a:pt x="3792" y="2433"/>
                  <a:pt x="4025" y="2358"/>
                  <a:pt x="4187" y="2207"/>
                </a:cubicBezTo>
                <a:cubicBezTo>
                  <a:pt x="4349" y="2056"/>
                  <a:pt x="4430" y="1840"/>
                  <a:pt x="4430" y="1559"/>
                </a:cubicBezTo>
                <a:cubicBezTo>
                  <a:pt x="4430" y="1276"/>
                  <a:pt x="4352" y="1059"/>
                  <a:pt x="4195" y="908"/>
                </a:cubicBezTo>
                <a:cubicBezTo>
                  <a:pt x="4037" y="757"/>
                  <a:pt x="3812" y="682"/>
                  <a:pt x="3518" y="682"/>
                </a:cubicBezTo>
                <a:lnTo>
                  <a:pt x="3135" y="682"/>
                </a:lnTo>
                <a:close/>
                <a:moveTo>
                  <a:pt x="19478" y="628"/>
                </a:moveTo>
                <a:cubicBezTo>
                  <a:pt x="19251" y="628"/>
                  <a:pt x="19072" y="710"/>
                  <a:pt x="18941" y="873"/>
                </a:cubicBezTo>
                <a:cubicBezTo>
                  <a:pt x="18811" y="1037"/>
                  <a:pt x="18746" y="1265"/>
                  <a:pt x="18746" y="1559"/>
                </a:cubicBezTo>
                <a:cubicBezTo>
                  <a:pt x="18746" y="1853"/>
                  <a:pt x="18811" y="2081"/>
                  <a:pt x="18941" y="2243"/>
                </a:cubicBezTo>
                <a:cubicBezTo>
                  <a:pt x="19072" y="2405"/>
                  <a:pt x="19251" y="2487"/>
                  <a:pt x="19478" y="2487"/>
                </a:cubicBezTo>
                <a:cubicBezTo>
                  <a:pt x="19703" y="2487"/>
                  <a:pt x="19880" y="2405"/>
                  <a:pt x="20011" y="2243"/>
                </a:cubicBezTo>
                <a:cubicBezTo>
                  <a:pt x="20141" y="2081"/>
                  <a:pt x="20206" y="1853"/>
                  <a:pt x="20206" y="1559"/>
                </a:cubicBezTo>
                <a:cubicBezTo>
                  <a:pt x="20206" y="1265"/>
                  <a:pt x="20141" y="1037"/>
                  <a:pt x="20012" y="873"/>
                </a:cubicBezTo>
                <a:cubicBezTo>
                  <a:pt x="19883" y="710"/>
                  <a:pt x="19705" y="628"/>
                  <a:pt x="19478" y="628"/>
                </a:cubicBezTo>
                <a:close/>
                <a:moveTo>
                  <a:pt x="21312" y="53"/>
                </a:moveTo>
                <a:lnTo>
                  <a:pt x="21929" y="53"/>
                </a:lnTo>
                <a:lnTo>
                  <a:pt x="23129" y="1827"/>
                </a:lnTo>
                <a:lnTo>
                  <a:pt x="23152" y="1827"/>
                </a:lnTo>
                <a:lnTo>
                  <a:pt x="23152" y="53"/>
                </a:lnTo>
                <a:lnTo>
                  <a:pt x="23822" y="53"/>
                </a:lnTo>
                <a:lnTo>
                  <a:pt x="23822" y="3061"/>
                </a:lnTo>
                <a:lnTo>
                  <a:pt x="23240" y="3061"/>
                </a:lnTo>
                <a:lnTo>
                  <a:pt x="22006" y="1287"/>
                </a:lnTo>
                <a:lnTo>
                  <a:pt x="21983" y="1287"/>
                </a:lnTo>
                <a:lnTo>
                  <a:pt x="21983" y="3061"/>
                </a:lnTo>
                <a:lnTo>
                  <a:pt x="21312" y="3061"/>
                </a:lnTo>
                <a:lnTo>
                  <a:pt x="21312" y="53"/>
                </a:lnTo>
                <a:close/>
                <a:moveTo>
                  <a:pt x="16972" y="53"/>
                </a:moveTo>
                <a:lnTo>
                  <a:pt x="17643" y="53"/>
                </a:lnTo>
                <a:lnTo>
                  <a:pt x="17643" y="3061"/>
                </a:lnTo>
                <a:lnTo>
                  <a:pt x="16972" y="3061"/>
                </a:lnTo>
                <a:lnTo>
                  <a:pt x="16972" y="53"/>
                </a:lnTo>
                <a:close/>
                <a:moveTo>
                  <a:pt x="14263" y="53"/>
                </a:moveTo>
                <a:lnTo>
                  <a:pt x="16616" y="53"/>
                </a:lnTo>
                <a:lnTo>
                  <a:pt x="16616" y="682"/>
                </a:lnTo>
                <a:lnTo>
                  <a:pt x="15777" y="682"/>
                </a:lnTo>
                <a:lnTo>
                  <a:pt x="15777" y="3061"/>
                </a:lnTo>
                <a:lnTo>
                  <a:pt x="15106" y="3061"/>
                </a:lnTo>
                <a:lnTo>
                  <a:pt x="15106" y="682"/>
                </a:lnTo>
                <a:lnTo>
                  <a:pt x="14263" y="682"/>
                </a:lnTo>
                <a:lnTo>
                  <a:pt x="14263" y="53"/>
                </a:lnTo>
                <a:close/>
                <a:moveTo>
                  <a:pt x="12308" y="53"/>
                </a:moveTo>
                <a:lnTo>
                  <a:pt x="12994" y="53"/>
                </a:lnTo>
                <a:lnTo>
                  <a:pt x="14129" y="3061"/>
                </a:lnTo>
                <a:lnTo>
                  <a:pt x="13416" y="3061"/>
                </a:lnTo>
                <a:lnTo>
                  <a:pt x="13182" y="2398"/>
                </a:lnTo>
                <a:lnTo>
                  <a:pt x="12121" y="2398"/>
                </a:lnTo>
                <a:lnTo>
                  <a:pt x="11887" y="3061"/>
                </a:lnTo>
                <a:lnTo>
                  <a:pt x="11178" y="3061"/>
                </a:lnTo>
                <a:lnTo>
                  <a:pt x="12308" y="53"/>
                </a:lnTo>
                <a:close/>
                <a:moveTo>
                  <a:pt x="5536" y="53"/>
                </a:moveTo>
                <a:lnTo>
                  <a:pt x="6207" y="53"/>
                </a:lnTo>
                <a:lnTo>
                  <a:pt x="6207" y="1824"/>
                </a:lnTo>
                <a:cubicBezTo>
                  <a:pt x="6207" y="2028"/>
                  <a:pt x="6257" y="2190"/>
                  <a:pt x="6356" y="2308"/>
                </a:cubicBezTo>
                <a:cubicBezTo>
                  <a:pt x="6456" y="2427"/>
                  <a:pt x="6591" y="2487"/>
                  <a:pt x="6763" y="2487"/>
                </a:cubicBezTo>
                <a:cubicBezTo>
                  <a:pt x="6934" y="2487"/>
                  <a:pt x="7069" y="2428"/>
                  <a:pt x="7169" y="2312"/>
                </a:cubicBezTo>
                <a:cubicBezTo>
                  <a:pt x="7268" y="2196"/>
                  <a:pt x="7318" y="2038"/>
                  <a:pt x="7318" y="1839"/>
                </a:cubicBezTo>
                <a:lnTo>
                  <a:pt x="7318" y="53"/>
                </a:lnTo>
                <a:lnTo>
                  <a:pt x="7989" y="53"/>
                </a:lnTo>
                <a:lnTo>
                  <a:pt x="7989" y="1866"/>
                </a:lnTo>
                <a:cubicBezTo>
                  <a:pt x="7989" y="2121"/>
                  <a:pt x="7939" y="2344"/>
                  <a:pt x="7839" y="2533"/>
                </a:cubicBezTo>
                <a:cubicBezTo>
                  <a:pt x="7740" y="2722"/>
                  <a:pt x="7597" y="2866"/>
                  <a:pt x="7412" y="2966"/>
                </a:cubicBezTo>
                <a:cubicBezTo>
                  <a:pt x="7227" y="3065"/>
                  <a:pt x="7010" y="3115"/>
                  <a:pt x="6763" y="3115"/>
                </a:cubicBezTo>
                <a:cubicBezTo>
                  <a:pt x="6512" y="3115"/>
                  <a:pt x="6295" y="3065"/>
                  <a:pt x="6111" y="2966"/>
                </a:cubicBezTo>
                <a:cubicBezTo>
                  <a:pt x="5927" y="2866"/>
                  <a:pt x="5785" y="2722"/>
                  <a:pt x="5686" y="2534"/>
                </a:cubicBezTo>
                <a:cubicBezTo>
                  <a:pt x="5586" y="2347"/>
                  <a:pt x="5536" y="2124"/>
                  <a:pt x="5536" y="1866"/>
                </a:cubicBezTo>
                <a:lnTo>
                  <a:pt x="5536" y="53"/>
                </a:lnTo>
                <a:close/>
                <a:moveTo>
                  <a:pt x="2464" y="53"/>
                </a:moveTo>
                <a:lnTo>
                  <a:pt x="3549" y="53"/>
                </a:lnTo>
                <a:cubicBezTo>
                  <a:pt x="3878" y="53"/>
                  <a:pt x="4161" y="113"/>
                  <a:pt x="4396" y="231"/>
                </a:cubicBezTo>
                <a:cubicBezTo>
                  <a:pt x="4631" y="350"/>
                  <a:pt x="4810" y="523"/>
                  <a:pt x="4932" y="749"/>
                </a:cubicBezTo>
                <a:cubicBezTo>
                  <a:pt x="5055" y="975"/>
                  <a:pt x="5116" y="1245"/>
                  <a:pt x="5116" y="1559"/>
                </a:cubicBezTo>
                <a:cubicBezTo>
                  <a:pt x="5116" y="1873"/>
                  <a:pt x="5052" y="2143"/>
                  <a:pt x="4925" y="2368"/>
                </a:cubicBezTo>
                <a:cubicBezTo>
                  <a:pt x="4797" y="2593"/>
                  <a:pt x="4611" y="2764"/>
                  <a:pt x="4367" y="2883"/>
                </a:cubicBezTo>
                <a:cubicBezTo>
                  <a:pt x="4123" y="3002"/>
                  <a:pt x="3829" y="3061"/>
                  <a:pt x="3484" y="3061"/>
                </a:cubicBezTo>
                <a:lnTo>
                  <a:pt x="2464" y="3061"/>
                </a:lnTo>
                <a:lnTo>
                  <a:pt x="2464" y="53"/>
                </a:lnTo>
                <a:close/>
                <a:moveTo>
                  <a:pt x="0" y="53"/>
                </a:moveTo>
                <a:lnTo>
                  <a:pt x="2024" y="53"/>
                </a:lnTo>
                <a:lnTo>
                  <a:pt x="2024" y="663"/>
                </a:lnTo>
                <a:lnTo>
                  <a:pt x="671" y="663"/>
                </a:lnTo>
                <a:lnTo>
                  <a:pt x="671" y="1230"/>
                </a:lnTo>
                <a:lnTo>
                  <a:pt x="1951" y="1230"/>
                </a:lnTo>
                <a:lnTo>
                  <a:pt x="1951" y="1839"/>
                </a:lnTo>
                <a:lnTo>
                  <a:pt x="671" y="1839"/>
                </a:lnTo>
                <a:lnTo>
                  <a:pt x="671" y="2452"/>
                </a:lnTo>
                <a:lnTo>
                  <a:pt x="2070" y="2452"/>
                </a:lnTo>
                <a:lnTo>
                  <a:pt x="2070" y="3061"/>
                </a:lnTo>
                <a:lnTo>
                  <a:pt x="0" y="3061"/>
                </a:lnTo>
                <a:lnTo>
                  <a:pt x="0" y="53"/>
                </a:lnTo>
                <a:close/>
                <a:moveTo>
                  <a:pt x="19478" y="0"/>
                </a:moveTo>
                <a:cubicBezTo>
                  <a:pt x="19767" y="0"/>
                  <a:pt x="20017" y="62"/>
                  <a:pt x="20229" y="185"/>
                </a:cubicBezTo>
                <a:cubicBezTo>
                  <a:pt x="20441" y="309"/>
                  <a:pt x="20605" y="488"/>
                  <a:pt x="20719" y="722"/>
                </a:cubicBezTo>
                <a:cubicBezTo>
                  <a:pt x="20834" y="956"/>
                  <a:pt x="20892" y="1235"/>
                  <a:pt x="20892" y="1559"/>
                </a:cubicBezTo>
                <a:cubicBezTo>
                  <a:pt x="20892" y="1881"/>
                  <a:pt x="20834" y="2159"/>
                  <a:pt x="20719" y="2393"/>
                </a:cubicBezTo>
                <a:cubicBezTo>
                  <a:pt x="20605" y="2626"/>
                  <a:pt x="20441" y="2805"/>
                  <a:pt x="20229" y="2929"/>
                </a:cubicBezTo>
                <a:cubicBezTo>
                  <a:pt x="20017" y="3053"/>
                  <a:pt x="19767" y="3115"/>
                  <a:pt x="19478" y="3115"/>
                </a:cubicBezTo>
                <a:cubicBezTo>
                  <a:pt x="19187" y="3115"/>
                  <a:pt x="18935" y="3053"/>
                  <a:pt x="18723" y="2929"/>
                </a:cubicBezTo>
                <a:cubicBezTo>
                  <a:pt x="18511" y="2805"/>
                  <a:pt x="18347" y="2626"/>
                  <a:pt x="18233" y="2393"/>
                </a:cubicBezTo>
                <a:cubicBezTo>
                  <a:pt x="18118" y="2159"/>
                  <a:pt x="18060" y="1881"/>
                  <a:pt x="18060" y="1559"/>
                </a:cubicBezTo>
                <a:cubicBezTo>
                  <a:pt x="18060" y="1235"/>
                  <a:pt x="18118" y="956"/>
                  <a:pt x="18233" y="722"/>
                </a:cubicBezTo>
                <a:cubicBezTo>
                  <a:pt x="18347" y="488"/>
                  <a:pt x="18511" y="309"/>
                  <a:pt x="18723" y="185"/>
                </a:cubicBezTo>
                <a:cubicBezTo>
                  <a:pt x="18935" y="62"/>
                  <a:pt x="19187" y="0"/>
                  <a:pt x="19478" y="0"/>
                </a:cubicBezTo>
                <a:close/>
                <a:moveTo>
                  <a:pt x="9880" y="0"/>
                </a:moveTo>
                <a:cubicBezTo>
                  <a:pt x="10145" y="0"/>
                  <a:pt x="10373" y="65"/>
                  <a:pt x="10562" y="197"/>
                </a:cubicBezTo>
                <a:cubicBezTo>
                  <a:pt x="10751" y="329"/>
                  <a:pt x="10900" y="511"/>
                  <a:pt x="11010" y="743"/>
                </a:cubicBezTo>
                <a:lnTo>
                  <a:pt x="10416" y="1007"/>
                </a:lnTo>
                <a:cubicBezTo>
                  <a:pt x="10363" y="882"/>
                  <a:pt x="10285" y="788"/>
                  <a:pt x="10184" y="724"/>
                </a:cubicBezTo>
                <a:cubicBezTo>
                  <a:pt x="10083" y="660"/>
                  <a:pt x="9969" y="628"/>
                  <a:pt x="9841" y="628"/>
                </a:cubicBezTo>
                <a:cubicBezTo>
                  <a:pt x="9696" y="628"/>
                  <a:pt x="9567" y="666"/>
                  <a:pt x="9456" y="741"/>
                </a:cubicBezTo>
                <a:cubicBezTo>
                  <a:pt x="9345" y="816"/>
                  <a:pt x="9258" y="923"/>
                  <a:pt x="9196" y="1061"/>
                </a:cubicBezTo>
                <a:cubicBezTo>
                  <a:pt x="9133" y="1199"/>
                  <a:pt x="9102" y="1360"/>
                  <a:pt x="9102" y="1544"/>
                </a:cubicBezTo>
                <a:cubicBezTo>
                  <a:pt x="9102" y="1733"/>
                  <a:pt x="9133" y="1898"/>
                  <a:pt x="9196" y="2040"/>
                </a:cubicBezTo>
                <a:cubicBezTo>
                  <a:pt x="9258" y="2182"/>
                  <a:pt x="9345" y="2292"/>
                  <a:pt x="9456" y="2370"/>
                </a:cubicBezTo>
                <a:cubicBezTo>
                  <a:pt x="9567" y="2448"/>
                  <a:pt x="9696" y="2487"/>
                  <a:pt x="9841" y="2487"/>
                </a:cubicBezTo>
                <a:cubicBezTo>
                  <a:pt x="9964" y="2487"/>
                  <a:pt x="10075" y="2454"/>
                  <a:pt x="10173" y="2389"/>
                </a:cubicBezTo>
                <a:cubicBezTo>
                  <a:pt x="10271" y="2324"/>
                  <a:pt x="10355" y="2230"/>
                  <a:pt x="10424" y="2107"/>
                </a:cubicBezTo>
                <a:lnTo>
                  <a:pt x="11018" y="2372"/>
                </a:lnTo>
                <a:cubicBezTo>
                  <a:pt x="10905" y="2609"/>
                  <a:pt x="10748" y="2792"/>
                  <a:pt x="10545" y="2922"/>
                </a:cubicBezTo>
                <a:cubicBezTo>
                  <a:pt x="10341" y="3051"/>
                  <a:pt x="10108" y="3115"/>
                  <a:pt x="9845" y="3115"/>
                </a:cubicBezTo>
                <a:cubicBezTo>
                  <a:pt x="9567" y="3115"/>
                  <a:pt x="9319" y="3050"/>
                  <a:pt x="9102" y="2920"/>
                </a:cubicBezTo>
                <a:cubicBezTo>
                  <a:pt x="8885" y="2789"/>
                  <a:pt x="8715" y="2605"/>
                  <a:pt x="8594" y="2366"/>
                </a:cubicBezTo>
                <a:cubicBezTo>
                  <a:pt x="8473" y="2127"/>
                  <a:pt x="8412" y="1853"/>
                  <a:pt x="8412" y="1544"/>
                </a:cubicBezTo>
                <a:cubicBezTo>
                  <a:pt x="8412" y="1237"/>
                  <a:pt x="8473" y="967"/>
                  <a:pt x="8596" y="733"/>
                </a:cubicBezTo>
                <a:cubicBezTo>
                  <a:pt x="8719" y="500"/>
                  <a:pt x="8891" y="319"/>
                  <a:pt x="9113" y="191"/>
                </a:cubicBezTo>
                <a:cubicBezTo>
                  <a:pt x="9336" y="63"/>
                  <a:pt x="9591" y="0"/>
                  <a:pt x="9880" y="0"/>
                </a:cubicBezTo>
                <a:close/>
              </a:path>
            </a:pathLst>
          </a:custGeom>
          <a:noFill/>
          <a:ln w="19050" cap="flat">
            <a:gradFill>
              <a:gsLst>
                <a:gs pos="0">
                  <a:srgbClr val="FFFFFF">
                    <a:alpha val="11765"/>
                  </a:srgbClr>
                </a:gs>
                <a:gs pos="100000">
                  <a:srgbClr val="FFFFFF">
                    <a:alpha val="0"/>
                  </a:srgbClr>
                </a:gs>
              </a:gsLst>
              <a:lin ang="5400000" scaled="1"/>
            </a:gradFill>
            <a:prstDash val="solid"/>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lt"/>
                <a:cs typeface="+mn-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cs typeface="Arial" panose="020B0604020202020204" pitchFamily="34" charset="0"/>
            </a:endParaRPr>
          </a:p>
        </p:txBody>
      </p:sp>
      <p:pic>
        <p:nvPicPr>
          <p:cNvPr id="15" name="图片 14" descr="C:/Users/ADMIN/AppData/Local/Temp/fig2wpp/@png2x-2574&amp;2537.png"/>
          <p:cNvPicPr>
            <a:picLocks noChangeAspect="1"/>
          </p:cNvPicPr>
          <p:nvPr userDrawn="1">
            <p:custDataLst>
              <p:tags r:id="rId7"/>
            </p:custDataLst>
          </p:nvPr>
        </p:nvPicPr>
        <p:blipFill>
          <a:blip r:embed="rId8" r:link="rId4"/>
          <a:srcRect b="11680"/>
          <a:stretch>
            <a:fillRect/>
          </a:stretch>
        </p:blipFill>
        <p:spPr>
          <a:xfrm>
            <a:off x="4352925" y="673100"/>
            <a:ext cx="3486150" cy="1574800"/>
          </a:xfrm>
          <a:prstGeom prst="rect">
            <a:avLst/>
          </a:prstGeom>
          <a:effectLst>
            <a:outerShdw blurRad="279400" dist="50800" dir="2640000" algn="t" rotWithShape="0">
              <a:schemeClr val="accent1">
                <a:lumMod val="50000"/>
                <a:alpha val="56000"/>
              </a:schemeClr>
            </a:outerShdw>
          </a:effectLst>
        </p:spPr>
      </p:pic>
      <p:sp>
        <p:nvSpPr>
          <p:cNvPr id="2" name="标题 1"/>
          <p:cNvSpPr>
            <a:spLocks noGrp="1"/>
          </p:cNvSpPr>
          <p:nvPr>
            <p:ph type="ctrTitle" hasCustomPrompt="1"/>
            <p:custDataLst>
              <p:tags r:id="rId9"/>
            </p:custDataLst>
          </p:nvPr>
        </p:nvSpPr>
        <p:spPr>
          <a:xfrm>
            <a:off x="838200" y="2075440"/>
            <a:ext cx="10515000" cy="1630880"/>
          </a:xfrm>
        </p:spPr>
        <p:txBody>
          <a:bodyPr wrap="square" anchor="b">
            <a:normAutofit/>
          </a:bodyPr>
          <a:lstStyle>
            <a:lvl1pPr algn="ctr">
              <a:lnSpc>
                <a:spcPct val="100000"/>
              </a:lnSpc>
              <a:defRPr sz="5800">
                <a:solidFill>
                  <a:schemeClr val="lt1">
                    <a:lumMod val="100000"/>
                  </a:schemeClr>
                </a:solidFill>
                <a:latin typeface="+mj-lt"/>
              </a:defRPr>
            </a:lvl1pPr>
          </a:lstStyle>
          <a:p>
            <a:r>
              <a:rPr lang="en-US" dirty="0">
                <a:latin typeface="+mj-lt"/>
              </a:rPr>
              <a:t>Click to add title</a:t>
            </a:r>
            <a:endParaRPr lang="en-US" dirty="0"/>
          </a:p>
        </p:txBody>
      </p:sp>
      <p:sp>
        <p:nvSpPr>
          <p:cNvPr id="4" name="日期占位符 3"/>
          <p:cNvSpPr>
            <a:spLocks noGrp="1"/>
          </p:cNvSpPr>
          <p:nvPr>
            <p:ph type="dt" sz="half" idx="10"/>
            <p:custDataLst>
              <p:tags r:id="rId10"/>
            </p:custDataLst>
          </p:nvPr>
        </p:nvSpPr>
        <p:spPr/>
        <p:txBody>
          <a:bodyPr wrap="square">
            <a:normAutofit/>
          </a:bodyPr>
          <a:lstStyle/>
          <a:p>
            <a:r>
              <a:rPr lang="en-US"/>
              <a:t>Date Area</a:t>
            </a:r>
            <a:endParaRPr lang="en-US"/>
          </a:p>
        </p:txBody>
      </p:sp>
      <p:sp>
        <p:nvSpPr>
          <p:cNvPr id="5" name="页脚占位符 4"/>
          <p:cNvSpPr>
            <a:spLocks noGrp="1"/>
          </p:cNvSpPr>
          <p:nvPr>
            <p:ph type="ftr" sz="quarter" idx="11"/>
            <p:custDataLst>
              <p:tags r:id="rId11"/>
            </p:custDataLst>
          </p:nvPr>
        </p:nvSpPr>
        <p:spPr/>
        <p:txBody>
          <a:bodyPr/>
          <a:lstStyle/>
          <a:p>
            <a:endParaRPr lang="en-US"/>
          </a:p>
        </p:txBody>
      </p:sp>
      <p:sp>
        <p:nvSpPr>
          <p:cNvPr id="6" name="灯片编号占位符 5"/>
          <p:cNvSpPr>
            <a:spLocks noGrp="1"/>
          </p:cNvSpPr>
          <p:nvPr>
            <p:ph type="sldNum" sz="quarter" idx="12"/>
            <p:custDataLst>
              <p:tags r:id="rId12"/>
            </p:custDataLst>
          </p:nvPr>
        </p:nvSpPr>
        <p:spPr>
          <a:xfrm>
            <a:off x="8610600" y="6356350"/>
            <a:ext cx="2743200" cy="365125"/>
          </a:xfrm>
        </p:spPr>
        <p:txBody>
          <a:bodyPr wrap="square">
            <a:normAutofit/>
          </a:bodyPr>
          <a:lstStyle/>
          <a:p>
            <a:fld id="{BE5F26B5-172A-4DC2-B0B7-181CFC56B87C}" type="slidenum">
              <a:rPr lang="en-US" smtClean="0"/>
            </a:fld>
            <a:endParaRPr lang="en-US"/>
          </a:p>
        </p:txBody>
      </p:sp>
      <p:sp>
        <p:nvSpPr>
          <p:cNvPr id="24" name="署名占位符 10"/>
          <p:cNvSpPr>
            <a:spLocks noGrp="1"/>
          </p:cNvSpPr>
          <p:nvPr>
            <p:ph type="body" sz="quarter" idx="17" hasCustomPrompt="1"/>
            <p:custDataLst>
              <p:tags r:id="rId13"/>
            </p:custDataLst>
          </p:nvPr>
        </p:nvSpPr>
        <p:spPr>
          <a:xfrm>
            <a:off x="838200" y="4312253"/>
            <a:ext cx="10515000" cy="488348"/>
          </a:xfrm>
        </p:spPr>
        <p:txBody>
          <a:bodyPr wrap="square" anchor="t">
            <a:normAutofit/>
          </a:bodyPr>
          <a:lstStyle>
            <a:lvl1pPr marL="0" indent="0" algn="ctr">
              <a:lnSpc>
                <a:spcPct val="100000"/>
              </a:lnSpc>
              <a:buNone/>
              <a:defRPr sz="1800">
                <a:solidFill>
                  <a:schemeClr val="lt1">
                    <a:lumMod val="100000"/>
                  </a:schemeClr>
                </a:solidFill>
                <a:latin typeface="+mn-lt"/>
              </a:defRPr>
            </a:lvl1pPr>
          </a:lstStyle>
          <a:p>
            <a:pPr lvl="0"/>
            <a:r>
              <a:rPr lang="en-US" dirty="0">
                <a:latin typeface="+mn-lt"/>
              </a:rPr>
              <a:t>Click to add text</a:t>
            </a:r>
            <a:endParaRPr lang="en-US"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en-US"/>
              <a:t>Date Area</a:t>
            </a:r>
            <a:endParaRPr lang="en-US"/>
          </a:p>
        </p:txBody>
      </p:sp>
      <p:sp>
        <p:nvSpPr>
          <p:cNvPr id="3" name="Espace réservé du pied de page 2"/>
          <p:cNvSpPr>
            <a:spLocks noGrp="1"/>
          </p:cNvSpPr>
          <p:nvPr>
            <p:ph type="ftr" sz="quarter" idx="11"/>
          </p:nvPr>
        </p:nvSpPr>
        <p:spPr/>
        <p:txBody>
          <a:bodyPr/>
          <a:lstStyle/>
          <a:p>
            <a:endParaRPr lang="en-US" dirty="0"/>
          </a:p>
        </p:txBody>
      </p:sp>
      <p:sp>
        <p:nvSpPr>
          <p:cNvPr id="4" name="Espace réservé du numéro de diapositive 3"/>
          <p:cNvSpPr>
            <a:spLocks noGrp="1"/>
          </p:cNvSpPr>
          <p:nvPr>
            <p:ph type="sldNum" sz="quarter" idx="12"/>
          </p:nvPr>
        </p:nvSpPr>
        <p:spPr/>
        <p:txBody>
          <a:bodyPr/>
          <a:lstStyle/>
          <a:p>
            <a:fld id="{BE5F26B5-172A-4DC2-B0B7-181CFC56B87C}" type="slidenum">
              <a:rPr lang="en-US" smtClean="0"/>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showMasterSp="0" userDrawn="1">
  <p:cSld name="Title Slide">
    <p:spTree>
      <p:nvGrpSpPr>
        <p:cNvPr id="1" name=""/>
        <p:cNvGrpSpPr/>
        <p:nvPr/>
      </p:nvGrpSpPr>
      <p:grpSpPr>
        <a:xfrm>
          <a:off x="0" y="0"/>
          <a:ext cx="0" cy="0"/>
          <a:chOff x="0" y="0"/>
          <a:chExt cx="0" cy="0"/>
        </a:xfrm>
      </p:grpSpPr>
      <p:sp>
        <p:nvSpPr>
          <p:cNvPr id="7" name="矩形 6"/>
          <p:cNvSpPr/>
          <p:nvPr userDrawn="1">
            <p:custDataLst>
              <p:tags r:id="rId2"/>
            </p:custDataLst>
          </p:nvPr>
        </p:nvSpPr>
        <p:spPr>
          <a:xfrm>
            <a:off x="0" y="0"/>
            <a:ext cx="12192000" cy="6858000"/>
          </a:xfrm>
          <a:prstGeom prst="rect">
            <a:avLst/>
          </a:prstGeom>
          <a:gradFill flip="none" rotWithShape="1">
            <a:gsLst>
              <a:gs pos="0">
                <a:schemeClr val="bg1"/>
              </a:gs>
              <a:gs pos="100000">
                <a:schemeClr val="accent2">
                  <a:lumMod val="40000"/>
                  <a:lumOff val="60000"/>
                  <a:alpha val="34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ng2x_01_封面" descr="C:/Users/kingsoft/AppData/Local/Temp/fig2wpp/@png2x_01_封面.png"/>
          <p:cNvPicPr>
            <a:picLocks noChangeAspect="1"/>
          </p:cNvPicPr>
          <p:nvPr userDrawn="1">
            <p:custDataLst>
              <p:tags r:id="rId3"/>
            </p:custDataLst>
          </p:nvPr>
        </p:nvPicPr>
        <p:blipFill>
          <a:blip r:embed="rId4" r:link="rId5"/>
          <a:stretch>
            <a:fillRect/>
          </a:stretch>
        </p:blipFill>
        <p:spPr>
          <a:xfrm>
            <a:off x="3812540" y="401955"/>
            <a:ext cx="8375650" cy="6455410"/>
          </a:xfrm>
          <a:prstGeom prst="rect">
            <a:avLst/>
          </a:prstGeom>
        </p:spPr>
      </p:pic>
      <p:sp>
        <p:nvSpPr>
          <p:cNvPr id="2" name="标题 1"/>
          <p:cNvSpPr>
            <a:spLocks noGrp="1"/>
          </p:cNvSpPr>
          <p:nvPr>
            <p:ph type="ctrTitle" hasCustomPrompt="1"/>
            <p:custDataLst>
              <p:tags r:id="rId6"/>
            </p:custDataLst>
          </p:nvPr>
        </p:nvSpPr>
        <p:spPr>
          <a:xfrm>
            <a:off x="838200" y="2455545"/>
            <a:ext cx="5974080" cy="2397760"/>
          </a:xfrm>
        </p:spPr>
        <p:txBody>
          <a:bodyPr wrap="square" anchor="t" anchorCtr="0">
            <a:normAutofit/>
          </a:bodyPr>
          <a:lstStyle>
            <a:lvl1pPr algn="l">
              <a:lnSpc>
                <a:spcPct val="100000"/>
              </a:lnSpc>
              <a:defRPr sz="4400">
                <a:latin typeface="+mj-lt"/>
              </a:defRPr>
            </a:lvl1pPr>
          </a:lstStyle>
          <a:p>
            <a:r>
              <a:rPr lang="en-US" dirty="0">
                <a:latin typeface="+mj-lt"/>
              </a:rPr>
              <a:t>Click to add title</a:t>
            </a:r>
            <a:endParaRPr lang="en-US" dirty="0">
              <a:latin typeface="+mj-lt"/>
            </a:endParaRPr>
          </a:p>
        </p:txBody>
      </p:sp>
      <p:sp>
        <p:nvSpPr>
          <p:cNvPr id="3" name="副标题 2"/>
          <p:cNvSpPr>
            <a:spLocks noGrp="1"/>
          </p:cNvSpPr>
          <p:nvPr>
            <p:ph type="subTitle" idx="1" hasCustomPrompt="1"/>
            <p:custDataLst>
              <p:tags r:id="rId7"/>
            </p:custDataLst>
          </p:nvPr>
        </p:nvSpPr>
        <p:spPr>
          <a:xfrm>
            <a:off x="838200" y="1426235"/>
            <a:ext cx="5974080" cy="972000"/>
          </a:xfrm>
        </p:spPr>
        <p:txBody>
          <a:bodyPr wrap="square" anchor="b">
            <a:normAutofit/>
          </a:bodyPr>
          <a:lstStyle>
            <a:lvl1pPr marL="0" indent="0" algn="l">
              <a:lnSpc>
                <a:spcPct val="100000"/>
              </a:lnSpc>
              <a:buNone/>
              <a:defRPr sz="2000">
                <a:latin typeface="+mj-lt"/>
              </a:defRPr>
            </a:lvl1pPr>
            <a:lvl2pPr marL="457200" indent="0" algn="ctr">
              <a:buNone/>
              <a:defRPr sz="2000">
                <a:latin typeface="+mj-lt"/>
              </a:defRPr>
            </a:lvl2pPr>
            <a:lvl3pPr marL="914400" indent="0" algn="ctr">
              <a:buNone/>
              <a:defRPr sz="1800">
                <a:latin typeface="+mj-lt"/>
              </a:defRPr>
            </a:lvl3pPr>
            <a:lvl4pPr marL="1371600" indent="0" algn="ctr">
              <a:buNone/>
              <a:defRPr sz="1600">
                <a:latin typeface="+mj-lt"/>
              </a:defRPr>
            </a:lvl4pPr>
            <a:lvl5pPr marL="1828800" indent="0" algn="ctr">
              <a:buNone/>
              <a:defRPr sz="1600">
                <a:latin typeface="+mj-lt"/>
              </a:defRPr>
            </a:lvl5pPr>
            <a:lvl6pPr marL="2286000" indent="0" algn="ctr">
              <a:buNone/>
              <a:defRPr sz="1600">
                <a:latin typeface="+mj-lt"/>
              </a:defRPr>
            </a:lvl6pPr>
            <a:lvl7pPr marL="2743200" indent="0" algn="ctr">
              <a:buNone/>
              <a:defRPr sz="1600">
                <a:latin typeface="+mj-lt"/>
              </a:defRPr>
            </a:lvl7pPr>
            <a:lvl8pPr marL="3200400" indent="0" algn="ctr">
              <a:buNone/>
              <a:defRPr sz="1600">
                <a:latin typeface="+mj-lt"/>
              </a:defRPr>
            </a:lvl8pPr>
            <a:lvl9pPr marL="3657600" indent="0" algn="ctr">
              <a:buNone/>
              <a:defRPr sz="1600">
                <a:latin typeface="+mj-lt"/>
              </a:defRPr>
            </a:lvl9pPr>
          </a:lstStyle>
          <a:p>
            <a:r>
              <a:rPr lang="en-US" dirty="0">
                <a:latin typeface="+mj-lt"/>
              </a:rPr>
              <a:t>Click to add subtitle</a:t>
            </a:r>
            <a:endParaRPr lang="en-US" dirty="0"/>
          </a:p>
        </p:txBody>
      </p:sp>
      <p:sp>
        <p:nvSpPr>
          <p:cNvPr id="4" name="日期占位符 3"/>
          <p:cNvSpPr>
            <a:spLocks noGrp="1"/>
          </p:cNvSpPr>
          <p:nvPr>
            <p:ph type="dt" sz="half" idx="10"/>
            <p:custDataLst>
              <p:tags r:id="rId8"/>
            </p:custDataLst>
          </p:nvPr>
        </p:nvSpPr>
        <p:spPr/>
        <p:txBody>
          <a:bodyPr wrap="square">
            <a:normAutofit/>
          </a:bodyPr>
          <a:lstStyle/>
          <a:p>
            <a:r>
              <a:rPr lang="en-US"/>
              <a:t>Date Area</a:t>
            </a:r>
            <a:endParaRPr lang="en-US"/>
          </a:p>
        </p:txBody>
      </p:sp>
      <p:sp>
        <p:nvSpPr>
          <p:cNvPr id="5" name="页脚占位符 4"/>
          <p:cNvSpPr>
            <a:spLocks noGrp="1"/>
          </p:cNvSpPr>
          <p:nvPr>
            <p:ph type="ftr" sz="quarter" idx="11"/>
            <p:custDataLst>
              <p:tags r:id="rId9"/>
            </p:custDataLst>
          </p:nvPr>
        </p:nvSpPr>
        <p:spPr/>
        <p:txBody>
          <a:bodyPr>
            <a:normAutofit/>
          </a:bodyPr>
          <a:lstStyle/>
          <a:p>
            <a:endParaRPr lang="en-US" dirty="0"/>
          </a:p>
        </p:txBody>
      </p:sp>
      <p:sp>
        <p:nvSpPr>
          <p:cNvPr id="6" name="灯片编号占位符 5"/>
          <p:cNvSpPr>
            <a:spLocks noGrp="1"/>
          </p:cNvSpPr>
          <p:nvPr>
            <p:ph type="sldNum" sz="quarter" idx="12"/>
            <p:custDataLst>
              <p:tags r:id="rId10"/>
            </p:custDataLst>
          </p:nvPr>
        </p:nvSpPr>
        <p:spPr>
          <a:xfrm>
            <a:off x="8610600" y="6356350"/>
            <a:ext cx="2743200" cy="365125"/>
          </a:xfrm>
        </p:spPr>
        <p:txBody>
          <a:bodyPr wrap="square">
            <a:normAutofit/>
          </a:bodyPr>
          <a:lstStyle/>
          <a:p>
            <a:fld id="{BE5F26B5-172A-4DC2-B0B7-181CFC56B87C}" type="slidenum">
              <a:rPr lang="en-US" smtClean="0"/>
            </a:fld>
            <a:endParaRPr lang="en-US"/>
          </a:p>
        </p:txBody>
      </p:sp>
      <p:sp>
        <p:nvSpPr>
          <p:cNvPr id="24" name="署名占位符 10"/>
          <p:cNvSpPr>
            <a:spLocks noGrp="1"/>
          </p:cNvSpPr>
          <p:nvPr>
            <p:ph type="body" sz="quarter" idx="17" hasCustomPrompt="1"/>
            <p:custDataLst>
              <p:tags r:id="rId11"/>
            </p:custDataLst>
          </p:nvPr>
        </p:nvSpPr>
        <p:spPr>
          <a:xfrm>
            <a:off x="838200" y="4968875"/>
            <a:ext cx="5974080" cy="1186815"/>
          </a:xfrm>
        </p:spPr>
        <p:txBody>
          <a:bodyPr wrap="square" anchor="t">
            <a:normAutofit/>
          </a:bodyPr>
          <a:lstStyle>
            <a:lvl1pPr marL="0" indent="0" algn="l">
              <a:lnSpc>
                <a:spcPct val="100000"/>
              </a:lnSpc>
              <a:buNone/>
              <a:defRPr sz="2000" b="0">
                <a:latin typeface="+mn-lt"/>
              </a:defRPr>
            </a:lvl1pPr>
          </a:lstStyle>
          <a:p>
            <a:pPr lvl="0"/>
            <a:r>
              <a:rPr lang="en-US" dirty="0">
                <a:latin typeface="+mn-lt"/>
              </a:rPr>
              <a:t>Click to add text</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7"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40317" y="2505075"/>
            <a:ext cx="5158316"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Espace réservé de la date 6"/>
          <p:cNvSpPr>
            <a:spLocks noGrp="1"/>
          </p:cNvSpPr>
          <p:nvPr>
            <p:ph type="dt" sz="half" idx="10"/>
          </p:nvPr>
        </p:nvSpPr>
        <p:spPr/>
        <p:txBody>
          <a:bodyPr/>
          <a:p>
            <a:fld id="{760FBDFE-C587-4B4C-A407-44438C67B59E}" type="datetimeFigureOut">
              <a:rPr lang="en-US" smtClean="0"/>
            </a:fld>
            <a:endParaRPr lang="en-US"/>
          </a:p>
        </p:txBody>
      </p:sp>
      <p:sp>
        <p:nvSpPr>
          <p:cNvPr id="8" name="Espace réservé du pied de page 7"/>
          <p:cNvSpPr>
            <a:spLocks noGrp="1"/>
          </p:cNvSpPr>
          <p:nvPr>
            <p:ph type="ftr" sz="quarter" idx="11"/>
          </p:nvPr>
        </p:nvSpPr>
        <p:spPr/>
        <p:txBody>
          <a:bodyPr/>
          <a:p>
            <a:endParaRPr lang="en-US"/>
          </a:p>
        </p:txBody>
      </p:sp>
      <p:sp>
        <p:nvSpPr>
          <p:cNvPr id="9" name="Espace réservé du numéro de diapositive 8"/>
          <p:cNvSpPr>
            <a:spLocks noGrp="1"/>
          </p:cNvSpPr>
          <p:nvPr>
            <p:ph type="sldNum" sz="quarter" idx="12"/>
          </p:nvPr>
        </p:nvSpPr>
        <p:spPr/>
        <p:txBody>
          <a:bodyPr/>
          <a:p>
            <a:fld id="{49AE70B2-8BF9-45C0-BB95-33D1B9D3A85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p:txBody>
          <a:bodyPr wrap="square">
            <a:normAutofit/>
          </a:bodyPr>
          <a:lstStyle>
            <a:lvl1pPr>
              <a:defRPr>
                <a:latin typeface="+mj-lt"/>
              </a:defRPr>
            </a:lvl1pPr>
          </a:lstStyle>
          <a:p>
            <a:r>
              <a:rPr lang="en-US" dirty="0">
                <a:latin typeface="+mj-lt"/>
              </a:rPr>
              <a:t>Click to add title</a:t>
            </a:r>
            <a:endParaRPr lang="en-US" dirty="0"/>
          </a:p>
        </p:txBody>
      </p:sp>
      <p:sp>
        <p:nvSpPr>
          <p:cNvPr id="3" name="内容占位符 2"/>
          <p:cNvSpPr>
            <a:spLocks noGrp="1"/>
          </p:cNvSpPr>
          <p:nvPr>
            <p:ph idx="1" hasCustomPrompt="1"/>
            <p:custDataLst>
              <p:tags r:id="rId3"/>
            </p:custDataLst>
          </p:nvPr>
        </p:nvSpPr>
        <p:spPr/>
        <p:txBody>
          <a:bodyPr wrap="square">
            <a:normAutofit/>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latin typeface="+mn-lt"/>
              </a:rPr>
              <a:t>Click to add text</a:t>
            </a:r>
            <a:endParaRPr lang="en-US" dirty="0"/>
          </a:p>
        </p:txBody>
      </p:sp>
      <p:sp>
        <p:nvSpPr>
          <p:cNvPr id="4" name="日期占位符 3"/>
          <p:cNvSpPr>
            <a:spLocks noGrp="1"/>
          </p:cNvSpPr>
          <p:nvPr>
            <p:ph type="dt" sz="half" idx="10"/>
            <p:custDataLst>
              <p:tags r:id="rId4"/>
            </p:custDataLst>
          </p:nvPr>
        </p:nvSpPr>
        <p:spPr/>
        <p:txBody>
          <a:bodyPr wrap="square">
            <a:normAutofit/>
          </a:bodyPr>
          <a:lstStyle/>
          <a:p>
            <a:r>
              <a:rPr lang="en-US"/>
              <a:t>Date Area</a:t>
            </a:r>
            <a:endParaRPr lang="en-US"/>
          </a:p>
        </p:txBody>
      </p:sp>
      <p:sp>
        <p:nvSpPr>
          <p:cNvPr id="5" name="页脚占位符 4"/>
          <p:cNvSpPr>
            <a:spLocks noGrp="1"/>
          </p:cNvSpPr>
          <p:nvPr>
            <p:ph type="ftr" sz="quarter" idx="11"/>
            <p:custDataLst>
              <p:tags r:id="rId5"/>
            </p:custDataLst>
          </p:nvPr>
        </p:nvSpPr>
        <p:spPr/>
        <p:txBody>
          <a:bodyPr/>
          <a:lstStyle/>
          <a:p>
            <a:endParaRPr lang="en-US"/>
          </a:p>
        </p:txBody>
      </p:sp>
      <p:sp>
        <p:nvSpPr>
          <p:cNvPr id="6" name="灯片编号占位符 5"/>
          <p:cNvSpPr>
            <a:spLocks noGrp="1"/>
          </p:cNvSpPr>
          <p:nvPr>
            <p:ph type="sldNum" sz="quarter" idx="12"/>
            <p:custDataLst>
              <p:tags r:id="rId6"/>
            </p:custDataLst>
          </p:nvPr>
        </p:nvSpPr>
        <p:spPr/>
        <p:txBody>
          <a:bodyPr wrap="square">
            <a:normAutofit/>
          </a:bodyPr>
          <a:lstStyle/>
          <a:p>
            <a:fld id="{BE5F26B5-172A-4DC2-B0B7-181CFC56B87C}" type="slidenum">
              <a:rPr lang="en-US" smtClean="0"/>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showMasterSp="0" userDrawn="1">
  <p:cSld name="Catalog Slide">
    <p:spTree>
      <p:nvGrpSpPr>
        <p:cNvPr id="1" name=""/>
        <p:cNvGrpSpPr/>
        <p:nvPr/>
      </p:nvGrpSpPr>
      <p:grpSpPr>
        <a:xfrm>
          <a:off x="0" y="0"/>
          <a:ext cx="0" cy="0"/>
          <a:chOff x="0" y="0"/>
          <a:chExt cx="0" cy="0"/>
        </a:xfrm>
      </p:grpSpPr>
      <p:sp>
        <p:nvSpPr>
          <p:cNvPr id="3" name="矩形 2"/>
          <p:cNvSpPr/>
          <p:nvPr userDrawn="1">
            <p:custDataLst>
              <p:tags r:id="rId2"/>
            </p:custDataLst>
          </p:nvPr>
        </p:nvSpPr>
        <p:spPr>
          <a:xfrm>
            <a:off x="0" y="0"/>
            <a:ext cx="12192000" cy="6858000"/>
          </a:xfrm>
          <a:prstGeom prst="rect">
            <a:avLst/>
          </a:prstGeom>
          <a:gradFill flip="none" rotWithShape="1">
            <a:gsLst>
              <a:gs pos="0">
                <a:schemeClr val="bg1"/>
              </a:gs>
              <a:gs pos="100000">
                <a:schemeClr val="accent2">
                  <a:lumMod val="40000"/>
                  <a:lumOff val="60000"/>
                  <a:alpha val="34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ng2x_bottom_目录" descr="C:/Users/kingsoft/AppData/Local/Temp/fig2wpp/@png2x_bottom_目录.png"/>
          <p:cNvPicPr>
            <a:picLocks noChangeAspect="1"/>
          </p:cNvPicPr>
          <p:nvPr userDrawn="1">
            <p:custDataLst>
              <p:tags r:id="rId3"/>
            </p:custDataLst>
          </p:nvPr>
        </p:nvPicPr>
        <p:blipFill>
          <a:blip r:embed="rId4" r:link="rId5"/>
          <a:stretch>
            <a:fillRect/>
          </a:stretch>
        </p:blipFill>
        <p:spPr>
          <a:xfrm>
            <a:off x="0" y="5715000"/>
            <a:ext cx="3154680" cy="1143000"/>
          </a:xfrm>
          <a:prstGeom prst="rect">
            <a:avLst/>
          </a:prstGeom>
        </p:spPr>
      </p:pic>
      <p:pic>
        <p:nvPicPr>
          <p:cNvPr id="13" name="@png2x_top_目录" descr="C:/Users/kingsoft/AppData/Local/Temp/fig2wpp/@png2x_top_目录.png"/>
          <p:cNvPicPr>
            <a:picLocks noChangeAspect="1"/>
          </p:cNvPicPr>
          <p:nvPr userDrawn="1">
            <p:custDataLst>
              <p:tags r:id="rId6"/>
            </p:custDataLst>
          </p:nvPr>
        </p:nvPicPr>
        <p:blipFill>
          <a:blip r:embed="rId7" r:link="rId5"/>
          <a:stretch>
            <a:fillRect/>
          </a:stretch>
        </p:blipFill>
        <p:spPr>
          <a:xfrm>
            <a:off x="7827010" y="0"/>
            <a:ext cx="3712210" cy="1727835"/>
          </a:xfrm>
          <a:prstGeom prst="rect">
            <a:avLst/>
          </a:prstGeom>
        </p:spPr>
      </p:pic>
      <p:sp>
        <p:nvSpPr>
          <p:cNvPr id="2" name="标题 1"/>
          <p:cNvSpPr>
            <a:spLocks noGrp="1"/>
          </p:cNvSpPr>
          <p:nvPr>
            <p:ph type="title" hasCustomPrompt="1"/>
            <p:custDataLst>
              <p:tags r:id="rId8"/>
            </p:custDataLst>
          </p:nvPr>
        </p:nvSpPr>
        <p:spPr>
          <a:xfrm>
            <a:off x="1490472" y="863917"/>
            <a:ext cx="9281160" cy="777608"/>
          </a:xfrm>
        </p:spPr>
        <p:txBody>
          <a:bodyPr wrap="square" anchor="ctr">
            <a:normAutofit/>
          </a:bodyPr>
          <a:lstStyle>
            <a:lvl1pPr algn="l">
              <a:defRPr sz="4000">
                <a:latin typeface="+mj-lt"/>
              </a:defRPr>
            </a:lvl1pPr>
          </a:lstStyle>
          <a:p>
            <a:r>
              <a:rPr lang="en-US" dirty="0">
                <a:latin typeface="+mj-lt"/>
              </a:rPr>
              <a:t>Click to add title</a:t>
            </a:r>
            <a:endParaRPr lang="en-US" dirty="0"/>
          </a:p>
        </p:txBody>
      </p:sp>
      <p:sp>
        <p:nvSpPr>
          <p:cNvPr id="7" name="日期占位符 3"/>
          <p:cNvSpPr>
            <a:spLocks noGrp="1"/>
          </p:cNvSpPr>
          <p:nvPr>
            <p:ph type="dt" sz="half" idx="10"/>
            <p:custDataLst>
              <p:tags r:id="rId9"/>
            </p:custDataLst>
          </p:nvPr>
        </p:nvSpPr>
        <p:spPr/>
        <p:txBody>
          <a:bodyPr wrap="square">
            <a:normAutofit/>
          </a:bodyPr>
          <a:lstStyle/>
          <a:p>
            <a:r>
              <a:rPr lang="en-US"/>
              <a:t>Date Area</a:t>
            </a:r>
            <a:endParaRPr lang="en-US"/>
          </a:p>
        </p:txBody>
      </p:sp>
      <p:sp>
        <p:nvSpPr>
          <p:cNvPr id="8" name="页脚占位符 4"/>
          <p:cNvSpPr>
            <a:spLocks noGrp="1"/>
          </p:cNvSpPr>
          <p:nvPr>
            <p:ph type="ftr" sz="quarter" idx="11"/>
            <p:custDataLst>
              <p:tags r:id="rId10"/>
            </p:custDataLst>
          </p:nvPr>
        </p:nvSpPr>
        <p:spPr/>
        <p:txBody>
          <a:bodyPr/>
          <a:lstStyle/>
          <a:p>
            <a:endParaRPr lang="en-US"/>
          </a:p>
        </p:txBody>
      </p:sp>
      <p:sp>
        <p:nvSpPr>
          <p:cNvPr id="9" name="灯片编号占位符 5"/>
          <p:cNvSpPr>
            <a:spLocks noGrp="1"/>
          </p:cNvSpPr>
          <p:nvPr>
            <p:ph type="sldNum" sz="quarter" idx="12"/>
            <p:custDataLst>
              <p:tags r:id="rId11"/>
            </p:custDataLst>
          </p:nvPr>
        </p:nvSpPr>
        <p:spPr/>
        <p:txBody>
          <a:bodyPr wrap="square">
            <a:normAutofit/>
          </a:bodyPr>
          <a:lstStyle/>
          <a:p>
            <a:fld id="{BE5F26B5-172A-4DC2-B0B7-181CFC56B87C}" type="slidenum">
              <a:rPr lang="en-US" smtClean="0"/>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showMasterSp="0" userDrawn="1">
  <p:cSld name="Section Header">
    <p:spTree>
      <p:nvGrpSpPr>
        <p:cNvPr id="1" name=""/>
        <p:cNvGrpSpPr/>
        <p:nvPr/>
      </p:nvGrpSpPr>
      <p:grpSpPr>
        <a:xfrm>
          <a:off x="0" y="0"/>
          <a:ext cx="0" cy="0"/>
          <a:chOff x="0" y="0"/>
          <a:chExt cx="0" cy="0"/>
        </a:xfrm>
      </p:grpSpPr>
      <p:sp>
        <p:nvSpPr>
          <p:cNvPr id="18" name="矩形 17"/>
          <p:cNvSpPr/>
          <p:nvPr userDrawn="1">
            <p:custDataLst>
              <p:tags r:id="rId2"/>
            </p:custDataLst>
          </p:nvPr>
        </p:nvSpPr>
        <p:spPr>
          <a:xfrm>
            <a:off x="0" y="0"/>
            <a:ext cx="12192000" cy="6858000"/>
          </a:xfrm>
          <a:prstGeom prst="rect">
            <a:avLst/>
          </a:prstGeom>
          <a:gradFill flip="none" rotWithShape="1">
            <a:gsLst>
              <a:gs pos="0">
                <a:schemeClr val="bg1"/>
              </a:gs>
              <a:gs pos="100000">
                <a:schemeClr val="accent2">
                  <a:lumMod val="40000"/>
                  <a:lumOff val="60000"/>
                  <a:alpha val="34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ng2x_02_章节" descr="C:/Users/kingsoft/AppData/Local/Temp/fig2wpp/@png2x_02_章节.png"/>
          <p:cNvPicPr>
            <a:picLocks noChangeAspect="1"/>
          </p:cNvPicPr>
          <p:nvPr userDrawn="1">
            <p:custDataLst>
              <p:tags r:id="rId3"/>
            </p:custDataLst>
          </p:nvPr>
        </p:nvPicPr>
        <p:blipFill>
          <a:blip r:embed="rId4" r:link="rId5"/>
          <a:stretch>
            <a:fillRect/>
          </a:stretch>
        </p:blipFill>
        <p:spPr>
          <a:xfrm>
            <a:off x="0" y="0"/>
            <a:ext cx="8366760" cy="6858000"/>
          </a:xfrm>
          <a:prstGeom prst="rect">
            <a:avLst/>
          </a:prstGeom>
        </p:spPr>
      </p:pic>
      <p:sp>
        <p:nvSpPr>
          <p:cNvPr id="2" name="标题 1"/>
          <p:cNvSpPr>
            <a:spLocks noGrp="1"/>
          </p:cNvSpPr>
          <p:nvPr>
            <p:ph type="title" hasCustomPrompt="1"/>
            <p:custDataLst>
              <p:tags r:id="rId6"/>
            </p:custDataLst>
          </p:nvPr>
        </p:nvSpPr>
        <p:spPr>
          <a:xfrm>
            <a:off x="3758565" y="3337560"/>
            <a:ext cx="7410450" cy="2409825"/>
          </a:xfrm>
        </p:spPr>
        <p:txBody>
          <a:bodyPr wrap="square" anchor="t" anchorCtr="0">
            <a:normAutofit/>
          </a:bodyPr>
          <a:lstStyle>
            <a:lvl1pPr algn="r">
              <a:defRPr sz="3600">
                <a:latin typeface="+mj-lt"/>
              </a:defRPr>
            </a:lvl1pPr>
          </a:lstStyle>
          <a:p>
            <a:r>
              <a:rPr lang="en-US" dirty="0">
                <a:latin typeface="+mj-lt"/>
              </a:rPr>
              <a:t>Click to add title</a:t>
            </a:r>
            <a:endParaRPr lang="en-US" dirty="0"/>
          </a:p>
        </p:txBody>
      </p:sp>
      <p:sp>
        <p:nvSpPr>
          <p:cNvPr id="8" name="节编号 3"/>
          <p:cNvSpPr>
            <a:spLocks noGrp="1"/>
          </p:cNvSpPr>
          <p:nvPr>
            <p:ph type="body" sz="quarter" idx="13" hasCustomPrompt="1"/>
            <p:custDataLst>
              <p:tags r:id="rId7"/>
            </p:custDataLst>
          </p:nvPr>
        </p:nvSpPr>
        <p:spPr>
          <a:xfrm>
            <a:off x="3759200" y="1056640"/>
            <a:ext cx="7409815" cy="2280920"/>
          </a:xfrm>
        </p:spPr>
        <p:txBody>
          <a:bodyPr wrap="none" anchor="b" anchorCtr="0">
            <a:normAutofit/>
          </a:bodyPr>
          <a:lstStyle>
            <a:lvl1pPr marL="0" indent="0" algn="r">
              <a:buNone/>
              <a:defRPr sz="5800" b="1">
                <a:solidFill>
                  <a:schemeClr val="accent2"/>
                </a:solidFill>
                <a:latin typeface="+mn-lt"/>
              </a:defRPr>
            </a:lvl1pPr>
          </a:lstStyle>
          <a:p>
            <a:pPr lvl="0"/>
            <a:r>
              <a:rPr lang="en-US" dirty="0">
                <a:latin typeface="+mn-lt"/>
              </a:rPr>
              <a:t>Click to add text</a:t>
            </a:r>
            <a:endParaRPr lang="en-US" dirty="0"/>
          </a:p>
        </p:txBody>
      </p:sp>
      <p:sp>
        <p:nvSpPr>
          <p:cNvPr id="4" name="日期占位符 4"/>
          <p:cNvSpPr>
            <a:spLocks noGrp="1"/>
          </p:cNvSpPr>
          <p:nvPr>
            <p:ph type="dt" sz="half" idx="10"/>
            <p:custDataLst>
              <p:tags r:id="rId8"/>
            </p:custDataLst>
          </p:nvPr>
        </p:nvSpPr>
        <p:spPr/>
        <p:txBody>
          <a:bodyPr wrap="square">
            <a:normAutofit/>
          </a:bodyPr>
          <a:lstStyle/>
          <a:p>
            <a:r>
              <a:rPr lang="en-US"/>
              <a:t>Date Area</a:t>
            </a:r>
            <a:endParaRPr lang="en-US"/>
          </a:p>
        </p:txBody>
      </p:sp>
      <p:sp>
        <p:nvSpPr>
          <p:cNvPr id="5" name="页脚占位符 5"/>
          <p:cNvSpPr>
            <a:spLocks noGrp="1"/>
          </p:cNvSpPr>
          <p:nvPr>
            <p:ph type="ftr" sz="quarter" idx="11"/>
            <p:custDataLst>
              <p:tags r:id="rId9"/>
            </p:custDataLst>
          </p:nvPr>
        </p:nvSpPr>
        <p:spPr/>
        <p:txBody>
          <a:bodyPr/>
          <a:lstStyle/>
          <a:p>
            <a:endParaRPr lang="en-US"/>
          </a:p>
        </p:txBody>
      </p:sp>
      <p:sp>
        <p:nvSpPr>
          <p:cNvPr id="6" name="灯片编号占位符 6"/>
          <p:cNvSpPr>
            <a:spLocks noGrp="1"/>
          </p:cNvSpPr>
          <p:nvPr>
            <p:ph type="sldNum" sz="quarter" idx="12"/>
            <p:custDataLst>
              <p:tags r:id="rId10"/>
            </p:custDataLst>
          </p:nvPr>
        </p:nvSpPr>
        <p:spPr/>
        <p:txBody>
          <a:bodyPr wrap="square">
            <a:normAutofit/>
          </a:bodyPr>
          <a:lstStyle/>
          <a:p>
            <a:fld id="{BE5F26B5-172A-4DC2-B0B7-181CFC56B87C}" type="slidenum">
              <a:rPr lang="en-US" smtClean="0"/>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p:txBody>
          <a:bodyPr vert="horz" wrap="square" lIns="0" tIns="0" rIns="0" bIns="0" rtlCol="0" anchor="ctr">
            <a:normAutofit/>
          </a:bodyPr>
          <a:lstStyle>
            <a:lvl1pPr>
              <a:defRPr lang="en-US" dirty="0">
                <a:latin typeface="+mj-lt"/>
              </a:defRPr>
            </a:lvl1pPr>
          </a:lstStyle>
          <a:p>
            <a:pPr lvl="0"/>
            <a:r>
              <a:rPr lang="en-US" dirty="0">
                <a:latin typeface="+mj-lt"/>
              </a:rPr>
              <a:t>Click to add title</a:t>
            </a:r>
            <a:endParaRPr lang="en-US" dirty="0"/>
          </a:p>
        </p:txBody>
      </p:sp>
      <p:sp>
        <p:nvSpPr>
          <p:cNvPr id="3" name="内容占位符 2"/>
          <p:cNvSpPr>
            <a:spLocks noGrp="1"/>
          </p:cNvSpPr>
          <p:nvPr>
            <p:ph sz="half" idx="1" hasCustomPrompt="1"/>
            <p:custDataLst>
              <p:tags r:id="rId3"/>
            </p:custDataLst>
          </p:nvPr>
        </p:nvSpPr>
        <p:spPr>
          <a:xfrm>
            <a:off x="695960" y="1301750"/>
            <a:ext cx="5323840" cy="4875850"/>
          </a:xfrm>
        </p:spPr>
        <p:txBody>
          <a:bodyPr wrap="square">
            <a:normAutofit/>
          </a:bodyPr>
          <a:lstStyle/>
          <a:p>
            <a:pPr lvl="0"/>
            <a:r>
              <a:rPr lang="en-US" dirty="0">
                <a:latin typeface="+mn-lt"/>
              </a:rPr>
              <a:t>Click to add text</a:t>
            </a:r>
            <a:endParaRPr lang="en-US" dirty="0"/>
          </a:p>
        </p:txBody>
      </p:sp>
      <p:sp>
        <p:nvSpPr>
          <p:cNvPr id="4" name="内容占位符 3"/>
          <p:cNvSpPr>
            <a:spLocks noGrp="1"/>
          </p:cNvSpPr>
          <p:nvPr>
            <p:ph sz="half" idx="2" hasCustomPrompt="1"/>
            <p:custDataLst>
              <p:tags r:id="rId4"/>
            </p:custDataLst>
          </p:nvPr>
        </p:nvSpPr>
        <p:spPr>
          <a:xfrm>
            <a:off x="6172200" y="1301750"/>
            <a:ext cx="5323840" cy="4875850"/>
          </a:xfrm>
        </p:spPr>
        <p:txBody>
          <a:bodyPr wrap="square">
            <a:normAutofit/>
          </a:bodyPr>
          <a:lstStyle/>
          <a:p>
            <a:pPr lvl="0"/>
            <a:r>
              <a:rPr lang="en-US" dirty="0">
                <a:latin typeface="+mn-lt"/>
              </a:rPr>
              <a:t>Click to add text</a:t>
            </a:r>
            <a:endParaRPr lang="en-US" dirty="0"/>
          </a:p>
        </p:txBody>
      </p:sp>
      <p:sp>
        <p:nvSpPr>
          <p:cNvPr id="5" name="日期占位符 4"/>
          <p:cNvSpPr>
            <a:spLocks noGrp="1"/>
          </p:cNvSpPr>
          <p:nvPr>
            <p:ph type="dt" sz="half" idx="10"/>
            <p:custDataLst>
              <p:tags r:id="rId5"/>
            </p:custDataLst>
          </p:nvPr>
        </p:nvSpPr>
        <p:spPr/>
        <p:txBody>
          <a:bodyPr wrap="square">
            <a:normAutofit/>
          </a:bodyPr>
          <a:lstStyle/>
          <a:p>
            <a:r>
              <a:rPr lang="en-US"/>
              <a:t>Date Area</a:t>
            </a:r>
            <a:endParaRPr lang="en-US"/>
          </a:p>
        </p:txBody>
      </p:sp>
      <p:sp>
        <p:nvSpPr>
          <p:cNvPr id="6" name="页脚占位符 5"/>
          <p:cNvSpPr>
            <a:spLocks noGrp="1"/>
          </p:cNvSpPr>
          <p:nvPr>
            <p:ph type="ftr" sz="quarter" idx="11"/>
            <p:custDataLst>
              <p:tags r:id="rId6"/>
            </p:custDataLst>
          </p:nvPr>
        </p:nvSpPr>
        <p:spPr/>
        <p:txBody>
          <a:bodyPr/>
          <a:lstStyle/>
          <a:p>
            <a:endParaRPr lang="en-US"/>
          </a:p>
        </p:txBody>
      </p:sp>
      <p:sp>
        <p:nvSpPr>
          <p:cNvPr id="7" name="灯片编号占位符 6"/>
          <p:cNvSpPr>
            <a:spLocks noGrp="1"/>
          </p:cNvSpPr>
          <p:nvPr>
            <p:ph type="sldNum" sz="quarter" idx="12"/>
            <p:custDataLst>
              <p:tags r:id="rId7"/>
            </p:custDataLst>
          </p:nvPr>
        </p:nvSpPr>
        <p:spPr/>
        <p:txBody>
          <a:bodyPr wrap="square">
            <a:normAutofit/>
          </a:bodyPr>
          <a:lstStyle/>
          <a:p>
            <a:fld id="{BE5F26B5-172A-4DC2-B0B7-181CFC56B87C}" type="slidenum">
              <a:rPr lang="en-US" smtClean="0"/>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698506" y="266702"/>
            <a:ext cx="10795086" cy="863607"/>
          </a:xfrm>
        </p:spPr>
        <p:txBody>
          <a:bodyPr vert="horz" wrap="square" lIns="0" tIns="0" rIns="0" bIns="0" rtlCol="0" anchor="ctr">
            <a:normAutofit/>
          </a:bodyPr>
          <a:lstStyle>
            <a:lvl1pPr>
              <a:defRPr lang="en-US" dirty="0">
                <a:latin typeface="+mj-lt"/>
              </a:defRPr>
            </a:lvl1pPr>
          </a:lstStyle>
          <a:p>
            <a:pPr lvl="0"/>
            <a:r>
              <a:rPr lang="en-US" dirty="0">
                <a:latin typeface="+mj-lt"/>
              </a:rPr>
              <a:t>Click to add title</a:t>
            </a:r>
            <a:endParaRPr lang="en-US" dirty="0"/>
          </a:p>
        </p:txBody>
      </p:sp>
      <p:sp>
        <p:nvSpPr>
          <p:cNvPr id="3" name="文本占位符 2"/>
          <p:cNvSpPr>
            <a:spLocks noGrp="1"/>
          </p:cNvSpPr>
          <p:nvPr>
            <p:ph type="body" idx="1" hasCustomPrompt="1"/>
            <p:custDataLst>
              <p:tags r:id="rId3"/>
            </p:custDataLst>
          </p:nvPr>
        </p:nvSpPr>
        <p:spPr>
          <a:xfrm>
            <a:off x="695960" y="1301750"/>
            <a:ext cx="5323840" cy="411303"/>
          </a:xfrm>
        </p:spPr>
        <p:txBody>
          <a:bodyPr wrap="square" anchor="b">
            <a:norm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vl6pPr marL="2286000" indent="0">
              <a:buNone/>
              <a:defRPr sz="1600" b="1">
                <a:latin typeface="+mj-lt"/>
              </a:defRPr>
            </a:lvl6pPr>
            <a:lvl7pPr marL="2743200" indent="0">
              <a:buNone/>
              <a:defRPr sz="1600" b="1">
                <a:latin typeface="+mj-lt"/>
              </a:defRPr>
            </a:lvl7pPr>
            <a:lvl8pPr marL="3200400" indent="0">
              <a:buNone/>
              <a:defRPr sz="1600" b="1">
                <a:latin typeface="+mj-lt"/>
              </a:defRPr>
            </a:lvl8pPr>
            <a:lvl9pPr marL="3657600" indent="0">
              <a:buNone/>
              <a:defRPr sz="1600" b="1">
                <a:latin typeface="+mj-lt"/>
              </a:defRPr>
            </a:lvl9pPr>
          </a:lstStyle>
          <a:p>
            <a:pPr lvl="0"/>
            <a:r>
              <a:rPr lang="en-US" dirty="0">
                <a:latin typeface="+mj-lt"/>
              </a:rPr>
              <a:t>Click to add text</a:t>
            </a:r>
            <a:endParaRPr lang="en-US" dirty="0"/>
          </a:p>
        </p:txBody>
      </p:sp>
      <p:sp>
        <p:nvSpPr>
          <p:cNvPr id="4" name="内容占位符 3"/>
          <p:cNvSpPr>
            <a:spLocks noGrp="1"/>
          </p:cNvSpPr>
          <p:nvPr>
            <p:ph sz="half" idx="2" hasCustomPrompt="1"/>
            <p:custDataLst>
              <p:tags r:id="rId4"/>
            </p:custDataLst>
          </p:nvPr>
        </p:nvSpPr>
        <p:spPr>
          <a:xfrm>
            <a:off x="695960" y="1875099"/>
            <a:ext cx="5323840" cy="4300276"/>
          </a:xfrm>
        </p:spPr>
        <p:txBody>
          <a:bodyPr wrap="square">
            <a:normAutofit/>
          </a:bodyPr>
          <a:lstStyle/>
          <a:p>
            <a:pPr lvl="0"/>
            <a:r>
              <a:rPr lang="en-US" dirty="0">
                <a:latin typeface="+mn-lt"/>
              </a:rPr>
              <a:t>Click to add text</a:t>
            </a:r>
            <a:endParaRPr lang="en-US" dirty="0"/>
          </a:p>
        </p:txBody>
      </p:sp>
      <p:sp>
        <p:nvSpPr>
          <p:cNvPr id="5" name="文本占位符 4"/>
          <p:cNvSpPr>
            <a:spLocks noGrp="1"/>
          </p:cNvSpPr>
          <p:nvPr>
            <p:ph type="body" sz="quarter" idx="3" hasCustomPrompt="1"/>
            <p:custDataLst>
              <p:tags r:id="rId5"/>
            </p:custDataLst>
          </p:nvPr>
        </p:nvSpPr>
        <p:spPr>
          <a:xfrm>
            <a:off x="6172200" y="1301750"/>
            <a:ext cx="5323840" cy="411303"/>
          </a:xfrm>
        </p:spPr>
        <p:txBody>
          <a:bodyPr wrap="square" anchor="b">
            <a:norm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vl6pPr marL="2286000" indent="0">
              <a:buNone/>
              <a:defRPr sz="1600" b="1">
                <a:latin typeface="+mj-lt"/>
              </a:defRPr>
            </a:lvl6pPr>
            <a:lvl7pPr marL="2743200" indent="0">
              <a:buNone/>
              <a:defRPr sz="1600" b="1">
                <a:latin typeface="+mj-lt"/>
              </a:defRPr>
            </a:lvl7pPr>
            <a:lvl8pPr marL="3200400" indent="0">
              <a:buNone/>
              <a:defRPr sz="1600" b="1">
                <a:latin typeface="+mj-lt"/>
              </a:defRPr>
            </a:lvl8pPr>
            <a:lvl9pPr marL="3657600" indent="0">
              <a:buNone/>
              <a:defRPr sz="1600" b="1">
                <a:latin typeface="+mj-lt"/>
              </a:defRPr>
            </a:lvl9pPr>
          </a:lstStyle>
          <a:p>
            <a:pPr lvl="0"/>
            <a:r>
              <a:rPr lang="en-US" dirty="0">
                <a:latin typeface="+mj-lt"/>
              </a:rPr>
              <a:t>Click to add text</a:t>
            </a:r>
            <a:endParaRPr lang="en-US" dirty="0"/>
          </a:p>
        </p:txBody>
      </p:sp>
      <p:sp>
        <p:nvSpPr>
          <p:cNvPr id="6" name="内容占位符 5"/>
          <p:cNvSpPr>
            <a:spLocks noGrp="1"/>
          </p:cNvSpPr>
          <p:nvPr>
            <p:ph sz="quarter" idx="4" hasCustomPrompt="1"/>
            <p:custDataLst>
              <p:tags r:id="rId6"/>
            </p:custDataLst>
          </p:nvPr>
        </p:nvSpPr>
        <p:spPr>
          <a:xfrm>
            <a:off x="6172200" y="1875099"/>
            <a:ext cx="5323840" cy="4300276"/>
          </a:xfrm>
        </p:spPr>
        <p:txBody>
          <a:bodyPr wrap="square">
            <a:normAutofit/>
          </a:bodyPr>
          <a:lstStyle/>
          <a:p>
            <a:pPr lvl="0"/>
            <a:r>
              <a:rPr lang="en-US" dirty="0">
                <a:latin typeface="+mn-lt"/>
              </a:rPr>
              <a:t>Click to add text</a:t>
            </a:r>
            <a:endParaRPr lang="en-US" dirty="0"/>
          </a:p>
        </p:txBody>
      </p:sp>
      <p:sp>
        <p:nvSpPr>
          <p:cNvPr id="7" name="日期占位符 6"/>
          <p:cNvSpPr>
            <a:spLocks noGrp="1"/>
          </p:cNvSpPr>
          <p:nvPr>
            <p:ph type="dt" sz="half" idx="10"/>
            <p:custDataLst>
              <p:tags r:id="rId7"/>
            </p:custDataLst>
          </p:nvPr>
        </p:nvSpPr>
        <p:spPr/>
        <p:txBody>
          <a:bodyPr wrap="square">
            <a:normAutofit/>
          </a:bodyPr>
          <a:lstStyle/>
          <a:p>
            <a:r>
              <a:rPr lang="en-US"/>
              <a:t>Date Area</a:t>
            </a:r>
            <a:endParaRPr lang="en-US"/>
          </a:p>
        </p:txBody>
      </p:sp>
      <p:sp>
        <p:nvSpPr>
          <p:cNvPr id="8" name="页脚占位符 7"/>
          <p:cNvSpPr>
            <a:spLocks noGrp="1"/>
          </p:cNvSpPr>
          <p:nvPr>
            <p:ph type="ftr" sz="quarter" idx="11"/>
            <p:custDataLst>
              <p:tags r:id="rId8"/>
            </p:custDataLst>
          </p:nvPr>
        </p:nvSpPr>
        <p:spPr/>
        <p:txBody>
          <a:bodyPr/>
          <a:lstStyle/>
          <a:p>
            <a:endParaRPr lang="en-US"/>
          </a:p>
        </p:txBody>
      </p:sp>
      <p:sp>
        <p:nvSpPr>
          <p:cNvPr id="9" name="灯片编号占位符 8"/>
          <p:cNvSpPr>
            <a:spLocks noGrp="1"/>
          </p:cNvSpPr>
          <p:nvPr>
            <p:ph type="sldNum" sz="quarter" idx="12"/>
            <p:custDataLst>
              <p:tags r:id="rId9"/>
            </p:custDataLst>
          </p:nvPr>
        </p:nvSpPr>
        <p:spPr/>
        <p:txBody>
          <a:bodyPr wrap="square">
            <a:normAutofit/>
          </a:bodyPr>
          <a:lstStyle/>
          <a:p>
            <a:fld id="{BE5F26B5-172A-4DC2-B0B7-181CFC56B87C}" type="slidenum">
              <a:rPr lang="en-US" smtClean="0"/>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p:txBody>
          <a:bodyPr wrap="square">
            <a:normAutofit/>
          </a:bodyPr>
          <a:lstStyle/>
          <a:p>
            <a:r>
              <a:rPr lang="en-US" dirty="0">
                <a:latin typeface="+mj-lt"/>
              </a:rPr>
              <a:t>Click to add title</a:t>
            </a:r>
            <a:endParaRPr lang="en-US" dirty="0"/>
          </a:p>
        </p:txBody>
      </p:sp>
      <p:sp>
        <p:nvSpPr>
          <p:cNvPr id="3" name="日期占位符 2"/>
          <p:cNvSpPr>
            <a:spLocks noGrp="1"/>
          </p:cNvSpPr>
          <p:nvPr>
            <p:ph type="dt" sz="half" idx="10"/>
            <p:custDataLst>
              <p:tags r:id="rId3"/>
            </p:custDataLst>
          </p:nvPr>
        </p:nvSpPr>
        <p:spPr/>
        <p:txBody>
          <a:bodyPr wrap="square">
            <a:normAutofit/>
          </a:bodyPr>
          <a:lstStyle/>
          <a:p>
            <a:r>
              <a:rPr lang="en-US"/>
              <a:t>Date Area</a:t>
            </a:r>
            <a:endParaRPr lang="en-US"/>
          </a:p>
        </p:txBody>
      </p:sp>
      <p:sp>
        <p:nvSpPr>
          <p:cNvPr id="4" name="页脚占位符 3"/>
          <p:cNvSpPr>
            <a:spLocks noGrp="1"/>
          </p:cNvSpPr>
          <p:nvPr>
            <p:ph type="ftr" sz="quarter" idx="11"/>
            <p:custDataLst>
              <p:tags r:id="rId4"/>
            </p:custDataLst>
          </p:nvPr>
        </p:nvSpPr>
        <p:spPr/>
        <p:txBody>
          <a:bodyPr/>
          <a:lstStyle/>
          <a:p>
            <a:endParaRPr lang="en-US"/>
          </a:p>
        </p:txBody>
      </p:sp>
      <p:sp>
        <p:nvSpPr>
          <p:cNvPr id="5"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en-US" smtClean="0"/>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wrap="square">
            <a:normAutofit/>
          </a:bodyPr>
          <a:lstStyle/>
          <a:p>
            <a:r>
              <a:rPr lang="en-US"/>
              <a:t>Date Area</a:t>
            </a:r>
            <a:endParaRPr lang="en-US"/>
          </a:p>
        </p:txBody>
      </p:sp>
      <p:sp>
        <p:nvSpPr>
          <p:cNvPr id="3" name="页脚占位符 2"/>
          <p:cNvSpPr>
            <a:spLocks noGrp="1"/>
          </p:cNvSpPr>
          <p:nvPr>
            <p:ph type="ftr" sz="quarter" idx="11"/>
            <p:custDataLst>
              <p:tags r:id="rId3"/>
            </p:custDataLst>
          </p:nvPr>
        </p:nvSpPr>
        <p:spPr/>
        <p:txBody>
          <a:bodyPr/>
          <a:lstStyle/>
          <a:p>
            <a:endParaRPr lang="en-US"/>
          </a:p>
        </p:txBody>
      </p:sp>
      <p:sp>
        <p:nvSpPr>
          <p:cNvPr id="4" name="灯片编号占位符 3"/>
          <p:cNvSpPr>
            <a:spLocks noGrp="1"/>
          </p:cNvSpPr>
          <p:nvPr>
            <p:ph type="sldNum" sz="quarter" idx="12"/>
            <p:custDataLst>
              <p:tags r:id="rId4"/>
            </p:custDataLst>
          </p:nvPr>
        </p:nvSpPr>
        <p:spPr/>
        <p:txBody>
          <a:bodyPr wrap="square">
            <a:normAutofit/>
          </a:bodyPr>
          <a:lstStyle/>
          <a:p>
            <a:fld id="{BE5F26B5-172A-4DC2-B0B7-181CFC56B87C}" type="slidenum">
              <a:rPr lang="en-US" smtClean="0"/>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3" name="内容占位符 1"/>
          <p:cNvSpPr>
            <a:spLocks noGrp="1"/>
          </p:cNvSpPr>
          <p:nvPr>
            <p:ph idx="1" hasCustomPrompt="1"/>
            <p:custDataLst>
              <p:tags r:id="rId2"/>
            </p:custDataLst>
          </p:nvPr>
        </p:nvSpPr>
        <p:spPr>
          <a:xfrm>
            <a:off x="695960" y="360045"/>
            <a:ext cx="10801985" cy="5817870"/>
          </a:xfrm>
        </p:spPr>
        <p:txBody>
          <a:bodyPr wrap="square">
            <a:normAutofit/>
          </a:bodyPr>
          <a:lstStyle/>
          <a:p>
            <a:pPr lvl="0"/>
            <a:r>
              <a:rPr lang="en-US" dirty="0">
                <a:latin typeface="+mn-lt"/>
              </a:rPr>
              <a:t>Click to add text</a:t>
            </a:r>
            <a:endParaRPr lang="en-US" dirty="0"/>
          </a:p>
        </p:txBody>
      </p:sp>
      <p:sp>
        <p:nvSpPr>
          <p:cNvPr id="4" name="日期占位符 2"/>
          <p:cNvSpPr>
            <a:spLocks noGrp="1"/>
          </p:cNvSpPr>
          <p:nvPr>
            <p:ph type="dt" sz="half" idx="10"/>
            <p:custDataLst>
              <p:tags r:id="rId3"/>
            </p:custDataLst>
          </p:nvPr>
        </p:nvSpPr>
        <p:spPr/>
        <p:txBody>
          <a:bodyPr wrap="square">
            <a:normAutofit/>
          </a:bodyPr>
          <a:lstStyle/>
          <a:p>
            <a:r>
              <a:rPr lang="en-US"/>
              <a:t>Date Area</a:t>
            </a:r>
            <a:endParaRPr lang="en-US"/>
          </a:p>
        </p:txBody>
      </p:sp>
      <p:sp>
        <p:nvSpPr>
          <p:cNvPr id="5" name="页脚占位符 3"/>
          <p:cNvSpPr>
            <a:spLocks noGrp="1"/>
          </p:cNvSpPr>
          <p:nvPr>
            <p:ph type="ftr" sz="quarter" idx="11"/>
            <p:custDataLst>
              <p:tags r:id="rId4"/>
            </p:custDataLst>
          </p:nvPr>
        </p:nvSpPr>
        <p:spPr/>
        <p:txBody>
          <a:bodyPr/>
          <a:lstStyle/>
          <a:p>
            <a:endParaRPr lang="en-US"/>
          </a:p>
        </p:txBody>
      </p:sp>
      <p:sp>
        <p:nvSpPr>
          <p:cNvPr id="6"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en-US" smtClean="0"/>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698506" y="266702"/>
            <a:ext cx="10795086" cy="863607"/>
          </a:xfrm>
        </p:spPr>
        <p:txBody>
          <a:bodyPr wrap="square">
            <a:normAutofit/>
          </a:bodyPr>
          <a:lstStyle/>
          <a:p>
            <a:r>
              <a:rPr lang="en-US" dirty="0">
                <a:latin typeface="+mj-lt"/>
              </a:rPr>
              <a:t>Click to add title</a:t>
            </a:r>
            <a:endParaRPr lang="en-US" dirty="0"/>
          </a:p>
        </p:txBody>
      </p:sp>
      <p:sp>
        <p:nvSpPr>
          <p:cNvPr id="3" name="文本占位符 2"/>
          <p:cNvSpPr>
            <a:spLocks noGrp="1"/>
          </p:cNvSpPr>
          <p:nvPr>
            <p:ph type="body" idx="1" hasCustomPrompt="1"/>
            <p:custDataLst>
              <p:tags r:id="rId3"/>
            </p:custDataLst>
          </p:nvPr>
        </p:nvSpPr>
        <p:spPr>
          <a:xfrm>
            <a:off x="695960" y="1301750"/>
            <a:ext cx="10799088" cy="405553"/>
          </a:xfrm>
        </p:spPr>
        <p:txBody>
          <a:bodyPr vert="horz" wrap="square" lIns="0" tIns="0" rIns="0" bIns="0" rtlCol="0" anchor="t">
            <a:normAutofit/>
          </a:bodyPr>
          <a:lstStyle>
            <a:lvl1pPr marL="0" marR="0" lvl="0" indent="0" algn="l" defTabSz="914400" rtl="0" eaLnBrk="1" fontAlgn="auto" latinLnBrk="0" hangingPunct="1">
              <a:lnSpc>
                <a:spcPct val="130000"/>
              </a:lnSpc>
              <a:spcBef>
                <a:spcPts val="1000"/>
              </a:spcBef>
              <a:buClrTx/>
              <a:buSzTx/>
              <a:buFont typeface="Arial" panose="020B0604020202020204" pitchFamily="34" charset="0"/>
              <a:buNone/>
              <a:defRPr kumimoji="0" lang="en-US" sz="1800" b="0" i="0" u="none" strike="noStrike" kern="1200" cap="none" spc="0" normalizeH="0" baseline="0" noProof="1" dirty="0">
                <a:solidFill>
                  <a:schemeClr val="tx1"/>
                </a:solidFill>
                <a:latin typeface="+mj-lt"/>
              </a:defRPr>
            </a:lvl1pPr>
          </a:lstStyle>
          <a:p>
            <a:pPr lvl="0"/>
            <a:r>
              <a:rPr>
                <a:latin typeface="+mj-lt"/>
                <a:sym typeface="+mn-ea"/>
              </a:rPr>
              <a:t>Click to add text</a:t>
            </a:r>
            <a:endParaRPr>
              <a:sym typeface="+mn-ea"/>
            </a:endParaRPr>
          </a:p>
        </p:txBody>
      </p:sp>
      <p:sp>
        <p:nvSpPr>
          <p:cNvPr id="7" name="日期占位符 3"/>
          <p:cNvSpPr>
            <a:spLocks noGrp="1"/>
          </p:cNvSpPr>
          <p:nvPr>
            <p:ph type="dt" sz="half" idx="10"/>
            <p:custDataLst>
              <p:tags r:id="rId4"/>
            </p:custDataLst>
          </p:nvPr>
        </p:nvSpPr>
        <p:spPr/>
        <p:txBody>
          <a:bodyPr wrap="square">
            <a:normAutofit/>
          </a:bodyPr>
          <a:lstStyle/>
          <a:p>
            <a:r>
              <a:rPr lang="en-US"/>
              <a:t>Date Area</a:t>
            </a:r>
            <a:endParaRPr lang="en-US"/>
          </a:p>
        </p:txBody>
      </p:sp>
      <p:sp>
        <p:nvSpPr>
          <p:cNvPr id="8" name="页脚占位符 4"/>
          <p:cNvSpPr>
            <a:spLocks noGrp="1"/>
          </p:cNvSpPr>
          <p:nvPr>
            <p:ph type="ftr" sz="quarter" idx="11"/>
            <p:custDataLst>
              <p:tags r:id="rId5"/>
            </p:custDataLst>
          </p:nvPr>
        </p:nvSpPr>
        <p:spPr/>
        <p:txBody>
          <a:bodyPr/>
          <a:lstStyle/>
          <a:p>
            <a:endParaRPr lang="en-US"/>
          </a:p>
        </p:txBody>
      </p:sp>
      <p:sp>
        <p:nvSpPr>
          <p:cNvPr id="9" name="灯片编号占位符 5"/>
          <p:cNvSpPr>
            <a:spLocks noGrp="1"/>
          </p:cNvSpPr>
          <p:nvPr>
            <p:ph type="sldNum" sz="quarter" idx="12"/>
            <p:custDataLst>
              <p:tags r:id="rId6"/>
            </p:custDataLst>
          </p:nvPr>
        </p:nvSpPr>
        <p:spPr/>
        <p:txBody>
          <a:bodyPr wrap="square">
            <a:normAutofit/>
          </a:bodyPr>
          <a:lstStyle/>
          <a:p>
            <a:fld id="{BE5F26B5-172A-4DC2-B0B7-181CFC56B87C}" type="slidenum">
              <a:rPr lang="en-US" smtClean="0"/>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showMasterSp="0" userDrawn="1">
  <p:cSld name="End Slide">
    <p:spTree>
      <p:nvGrpSpPr>
        <p:cNvPr id="1" name=""/>
        <p:cNvGrpSpPr/>
        <p:nvPr/>
      </p:nvGrpSpPr>
      <p:grpSpPr>
        <a:xfrm>
          <a:off x="0" y="0"/>
          <a:ext cx="0" cy="0"/>
          <a:chOff x="0" y="0"/>
          <a:chExt cx="0" cy="0"/>
        </a:xfrm>
      </p:grpSpPr>
      <p:sp>
        <p:nvSpPr>
          <p:cNvPr id="16" name="矩形 15"/>
          <p:cNvSpPr/>
          <p:nvPr userDrawn="1">
            <p:custDataLst>
              <p:tags r:id="rId2"/>
            </p:custDataLst>
          </p:nvPr>
        </p:nvSpPr>
        <p:spPr>
          <a:xfrm>
            <a:off x="0" y="0"/>
            <a:ext cx="12192000" cy="6858000"/>
          </a:xfrm>
          <a:prstGeom prst="rect">
            <a:avLst/>
          </a:prstGeom>
          <a:gradFill flip="none" rotWithShape="1">
            <a:gsLst>
              <a:gs pos="0">
                <a:schemeClr val="bg1"/>
              </a:gs>
              <a:gs pos="100000">
                <a:schemeClr val="accent2">
                  <a:lumMod val="40000"/>
                  <a:lumOff val="60000"/>
                  <a:alpha val="34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ng2x_01_结束" descr="C:/Users/kingsoft/AppData/Local/Temp/fig2wpp/@png2x_01_结束.png"/>
          <p:cNvPicPr>
            <a:picLocks noChangeAspect="1"/>
          </p:cNvPicPr>
          <p:nvPr userDrawn="1">
            <p:custDataLst>
              <p:tags r:id="rId3"/>
            </p:custDataLst>
          </p:nvPr>
        </p:nvPicPr>
        <p:blipFill>
          <a:blip r:embed="rId4" r:link="rId5"/>
          <a:stretch>
            <a:fillRect/>
          </a:stretch>
        </p:blipFill>
        <p:spPr>
          <a:xfrm>
            <a:off x="0" y="0"/>
            <a:ext cx="8375650" cy="6455410"/>
          </a:xfrm>
          <a:prstGeom prst="rect">
            <a:avLst/>
          </a:prstGeom>
        </p:spPr>
      </p:pic>
      <p:sp>
        <p:nvSpPr>
          <p:cNvPr id="2" name="标题 1"/>
          <p:cNvSpPr>
            <a:spLocks noGrp="1"/>
          </p:cNvSpPr>
          <p:nvPr>
            <p:ph type="ctrTitle" hasCustomPrompt="1"/>
            <p:custDataLst>
              <p:tags r:id="rId6"/>
            </p:custDataLst>
          </p:nvPr>
        </p:nvSpPr>
        <p:spPr>
          <a:xfrm>
            <a:off x="6095400" y="731520"/>
            <a:ext cx="5257800" cy="2724480"/>
          </a:xfrm>
        </p:spPr>
        <p:txBody>
          <a:bodyPr wrap="square" lIns="0" rIns="0" anchor="b">
            <a:normAutofit/>
          </a:bodyPr>
          <a:lstStyle>
            <a:lvl1pPr algn="r">
              <a:lnSpc>
                <a:spcPct val="100000"/>
              </a:lnSpc>
              <a:defRPr sz="6000">
                <a:latin typeface="+mj-lt"/>
              </a:defRPr>
            </a:lvl1pPr>
          </a:lstStyle>
          <a:p>
            <a:r>
              <a:rPr lang="en-US" dirty="0">
                <a:latin typeface="+mj-lt"/>
              </a:rPr>
              <a:t>Click to add title</a:t>
            </a:r>
            <a:endParaRPr lang="en-US" dirty="0"/>
          </a:p>
        </p:txBody>
      </p:sp>
      <p:sp>
        <p:nvSpPr>
          <p:cNvPr id="4" name="日期占位符 3"/>
          <p:cNvSpPr>
            <a:spLocks noGrp="1"/>
          </p:cNvSpPr>
          <p:nvPr>
            <p:ph type="dt" sz="half" idx="10"/>
            <p:custDataLst>
              <p:tags r:id="rId7"/>
            </p:custDataLst>
          </p:nvPr>
        </p:nvSpPr>
        <p:spPr/>
        <p:txBody>
          <a:bodyPr wrap="square">
            <a:normAutofit/>
          </a:bodyPr>
          <a:lstStyle/>
          <a:p>
            <a:r>
              <a:rPr lang="en-US"/>
              <a:t>Date Area</a:t>
            </a:r>
            <a:endParaRPr lang="en-US"/>
          </a:p>
        </p:txBody>
      </p:sp>
      <p:sp>
        <p:nvSpPr>
          <p:cNvPr id="5" name="页脚占位符 4"/>
          <p:cNvSpPr>
            <a:spLocks noGrp="1"/>
          </p:cNvSpPr>
          <p:nvPr>
            <p:ph type="ftr" sz="quarter" idx="11"/>
            <p:custDataLst>
              <p:tags r:id="rId8"/>
            </p:custDataLst>
          </p:nvPr>
        </p:nvSpPr>
        <p:spPr/>
        <p:txBody>
          <a:bodyPr/>
          <a:lstStyle/>
          <a:p>
            <a:endParaRPr lang="en-US"/>
          </a:p>
        </p:txBody>
      </p:sp>
      <p:sp>
        <p:nvSpPr>
          <p:cNvPr id="6" name="灯片编号占位符 5"/>
          <p:cNvSpPr>
            <a:spLocks noGrp="1"/>
          </p:cNvSpPr>
          <p:nvPr>
            <p:ph type="sldNum" sz="quarter" idx="12"/>
            <p:custDataLst>
              <p:tags r:id="rId9"/>
            </p:custDataLst>
          </p:nvPr>
        </p:nvSpPr>
        <p:spPr>
          <a:xfrm>
            <a:off x="8610600" y="6356350"/>
            <a:ext cx="2743200" cy="365125"/>
          </a:xfrm>
        </p:spPr>
        <p:txBody>
          <a:bodyPr wrap="square">
            <a:normAutofit/>
          </a:bodyPr>
          <a:lstStyle/>
          <a:p>
            <a:fld id="{BE5F26B5-172A-4DC2-B0B7-181CFC56B87C}" type="slidenum">
              <a:rPr lang="en-US" smtClean="0"/>
            </a:fld>
            <a:endParaRPr lang="en-US"/>
          </a:p>
        </p:txBody>
      </p:sp>
      <p:sp>
        <p:nvSpPr>
          <p:cNvPr id="24" name="署名占位符 10"/>
          <p:cNvSpPr>
            <a:spLocks noGrp="1"/>
          </p:cNvSpPr>
          <p:nvPr>
            <p:ph type="body" sz="quarter" idx="17" hasCustomPrompt="1"/>
            <p:custDataLst>
              <p:tags r:id="rId10"/>
            </p:custDataLst>
          </p:nvPr>
        </p:nvSpPr>
        <p:spPr>
          <a:xfrm>
            <a:off x="6096000" y="3943800"/>
            <a:ext cx="5257800" cy="2412550"/>
          </a:xfrm>
        </p:spPr>
        <p:txBody>
          <a:bodyPr wrap="square" rIns="0" anchor="t">
            <a:normAutofit/>
          </a:bodyPr>
          <a:lstStyle>
            <a:lvl1pPr marL="0" indent="0" algn="r">
              <a:lnSpc>
                <a:spcPct val="100000"/>
              </a:lnSpc>
              <a:buNone/>
              <a:defRPr sz="2000" b="0">
                <a:latin typeface="+mn-lt"/>
              </a:defRPr>
            </a:lvl1pPr>
          </a:lstStyle>
          <a:p>
            <a:pPr lvl="0"/>
            <a:r>
              <a:rPr lang="en-US" dirty="0">
                <a:latin typeface="+mn-lt"/>
              </a:rPr>
              <a:t>Click to add text</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Espace réservé de la date 2"/>
          <p:cNvSpPr>
            <a:spLocks noGrp="1"/>
          </p:cNvSpPr>
          <p:nvPr>
            <p:ph type="dt" sz="half" idx="10"/>
          </p:nvPr>
        </p:nvSpPr>
        <p:spPr/>
        <p:txBody>
          <a:bodyPr/>
          <a:p>
            <a:fld id="{760FBDFE-C587-4B4C-A407-44438C67B59E}" type="datetimeFigureOut">
              <a:rPr lang="en-US" smtClean="0"/>
            </a:fld>
            <a:endParaRPr lang="en-US"/>
          </a:p>
        </p:txBody>
      </p:sp>
      <p:sp>
        <p:nvSpPr>
          <p:cNvPr id="4" name="Espace réservé du pied de page 3"/>
          <p:cNvSpPr>
            <a:spLocks noGrp="1"/>
          </p:cNvSpPr>
          <p:nvPr>
            <p:ph type="ftr" sz="quarter" idx="11"/>
          </p:nvPr>
        </p:nvSpPr>
        <p:spPr/>
        <p:txBody>
          <a:bodyPr/>
          <a:p>
            <a:endParaRPr lang="en-US"/>
          </a:p>
        </p:txBody>
      </p:sp>
      <p:sp>
        <p:nvSpPr>
          <p:cNvPr id="5" name="Espace réservé du numéro de diapositive 4"/>
          <p:cNvSpPr>
            <a:spLocks noGrp="1"/>
          </p:cNvSpPr>
          <p:nvPr>
            <p:ph type="sldNum" sz="quarter" idx="12"/>
          </p:nvPr>
        </p:nvSpPr>
        <p:spPr/>
        <p:txBody>
          <a:bodyPr/>
          <a:p>
            <a:fld id="{49AE70B2-8BF9-45C0-BB95-33D1B9D3A85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hf sldNum="0"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en-US"/>
              <a:t>Date Area</a:t>
            </a:r>
            <a:endParaRPr lang="en-US"/>
          </a:p>
        </p:txBody>
      </p:sp>
      <p:sp>
        <p:nvSpPr>
          <p:cNvPr id="3" name="Espace réservé du pied de page 2"/>
          <p:cNvSpPr>
            <a:spLocks noGrp="1"/>
          </p:cNvSpPr>
          <p:nvPr>
            <p:ph type="ftr" sz="quarter" idx="11"/>
          </p:nvPr>
        </p:nvSpPr>
        <p:spPr/>
        <p:txBody>
          <a:bodyPr/>
          <a:lstStyle/>
          <a:p>
            <a:endParaRPr lang="en-US" dirty="0"/>
          </a:p>
        </p:txBody>
      </p:sp>
      <p:sp>
        <p:nvSpPr>
          <p:cNvPr id="4" name="Espace réservé du numéro de diapositive 3"/>
          <p:cNvSpPr>
            <a:spLocks noGrp="1"/>
          </p:cNvSpPr>
          <p:nvPr>
            <p:ph type="sldNum" sz="quarter" idx="12"/>
          </p:nvPr>
        </p:nvSpPr>
        <p:spPr/>
        <p:txBody>
          <a:bodyPr/>
          <a:lstStyle/>
          <a:p>
            <a:fld id="{BE5F26B5-172A-4DC2-B0B7-181CFC56B87C}" type="slidenum">
              <a:rPr lang="en-US" smtClean="0"/>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showMasterSp="0" userDrawn="1">
  <p:cSld name="Title Slide">
    <p:spTree>
      <p:nvGrpSpPr>
        <p:cNvPr id="1" name=""/>
        <p:cNvGrpSpPr/>
        <p:nvPr/>
      </p:nvGrpSpPr>
      <p:grpSpPr>
        <a:xfrm>
          <a:off x="0" y="0"/>
          <a:ext cx="0" cy="0"/>
          <a:chOff x="0" y="0"/>
          <a:chExt cx="0" cy="0"/>
        </a:xfrm>
      </p:grpSpPr>
      <p:sp>
        <p:nvSpPr>
          <p:cNvPr id="4" name="矩形 3"/>
          <p:cNvSpPr/>
          <p:nvPr userDrawn="1">
            <p:custDataLst>
              <p:tags r:id="rId2"/>
            </p:custDataLst>
          </p:nvPr>
        </p:nvSpPr>
        <p:spPr>
          <a:xfrm flipH="1" flipV="1">
            <a:off x="-1270" y="0"/>
            <a:ext cx="12191365" cy="6858000"/>
          </a:xfrm>
          <a:prstGeom prst="rect">
            <a:avLst/>
          </a:prstGeom>
          <a:gradFill>
            <a:gsLst>
              <a:gs pos="0">
                <a:schemeClr val="accent1"/>
              </a:gs>
              <a:gs pos="44000">
                <a:schemeClr val="accent2">
                  <a:lumMod val="60000"/>
                  <a:lumOff val="40000"/>
                </a:schemeClr>
              </a:gs>
              <a:gs pos="81000">
                <a:schemeClr val="bg1"/>
              </a:gs>
            </a:gsLst>
            <a:lin ang="195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atin typeface="Arial" panose="020B0604020202020204" pitchFamily="34" charset="0"/>
              <a:sym typeface="Arial" panose="020B0604020202020204" pitchFamily="34" charset="0"/>
            </a:endParaRPr>
          </a:p>
        </p:txBody>
      </p:sp>
      <p:pic>
        <p:nvPicPr>
          <p:cNvPr id="13" name="图片 12"/>
          <p:cNvPicPr>
            <a:picLocks noChangeAspect="1"/>
          </p:cNvPicPr>
          <p:nvPr userDrawn="1">
            <p:custDataLst>
              <p:tags r:id="rId3"/>
            </p:custDataLst>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9777775" y="5528120"/>
            <a:ext cx="2414225" cy="1347333"/>
          </a:xfrm>
          <a:prstGeom prst="rect">
            <a:avLst/>
          </a:prstGeom>
        </p:spPr>
      </p:pic>
      <p:pic>
        <p:nvPicPr>
          <p:cNvPr id="5" name="图片 4"/>
          <p:cNvPicPr>
            <a:picLocks noChangeAspect="1"/>
          </p:cNvPicPr>
          <p:nvPr userDrawn="1">
            <p:custDataLst>
              <p:tags r:id="rId6"/>
            </p:custDataLst>
          </p:nvPr>
        </p:nvPicPr>
        <p:blipFill>
          <a:blip r:embed="rId7">
            <a:duotone>
              <a:prstClr val="black"/>
              <a:schemeClr val="accent2">
                <a:tint val="45000"/>
                <a:satMod val="400000"/>
              </a:schemeClr>
            </a:duotone>
            <a:extLst>
              <a:ext uri="{BEBA8EAE-BF5A-486C-A8C5-ECC9F3942E4B}">
                <a14:imgProps xmlns:a14="http://schemas.microsoft.com/office/drawing/2010/main">
                  <a14:imgLayer r:embed="rId8">
                    <a14:imgEffect>
                      <a14:brightnessContrast bright="40000"/>
                    </a14:imgEffect>
                  </a14:imgLayer>
                </a14:imgProps>
              </a:ext>
            </a:extLst>
          </a:blip>
          <a:stretch>
            <a:fillRect/>
          </a:stretch>
        </p:blipFill>
        <p:spPr>
          <a:xfrm>
            <a:off x="6585267" y="0"/>
            <a:ext cx="4956478" cy="4895512"/>
          </a:xfrm>
          <a:prstGeom prst="rect">
            <a:avLst/>
          </a:prstGeom>
        </p:spPr>
      </p:pic>
      <p:pic>
        <p:nvPicPr>
          <p:cNvPr id="9" name="@png2x_01_封面"/>
          <p:cNvPicPr>
            <a:picLocks noChangeAspect="1"/>
          </p:cNvPicPr>
          <p:nvPr userDrawn="1">
            <p:custDataLst>
              <p:tags r:id="rId9"/>
            </p:custDataLst>
          </p:nvPr>
        </p:nvPicPr>
        <p:blipFill>
          <a:blip r:embed="rId10" r:link="rId11"/>
          <a:stretch>
            <a:fillRect/>
          </a:stretch>
        </p:blipFill>
        <p:spPr>
          <a:xfrm>
            <a:off x="0" y="18514"/>
            <a:ext cx="8978900" cy="6858000"/>
          </a:xfrm>
          <a:prstGeom prst="rect">
            <a:avLst/>
          </a:prstGeom>
        </p:spPr>
      </p:pic>
      <p:sp>
        <p:nvSpPr>
          <p:cNvPr id="2" name="标题 1"/>
          <p:cNvSpPr>
            <a:spLocks noGrp="1"/>
          </p:cNvSpPr>
          <p:nvPr>
            <p:ph type="ctrTitle" hasCustomPrompt="1"/>
            <p:custDataLst>
              <p:tags r:id="rId12"/>
            </p:custDataLst>
          </p:nvPr>
        </p:nvSpPr>
        <p:spPr>
          <a:xfrm>
            <a:off x="1013460" y="2205355"/>
            <a:ext cx="10515600" cy="2115185"/>
          </a:xfrm>
        </p:spPr>
        <p:txBody>
          <a:bodyPr anchor="t" anchorCtr="0">
            <a:normAutofit/>
          </a:bodyPr>
          <a:lstStyle>
            <a:lvl1pPr algn="l">
              <a:lnSpc>
                <a:spcPct val="100000"/>
              </a:lnSpc>
              <a:defRPr sz="5400">
                <a:solidFill>
                  <a:schemeClr val="tx1"/>
                </a:solidFill>
                <a:latin typeface="+mj-lt"/>
                <a:sym typeface="Arial" panose="020B0604020202020204" pitchFamily="34" charset="0"/>
              </a:defRPr>
            </a:lvl1pPr>
          </a:lstStyle>
          <a:p>
            <a:r>
              <a:rPr lang="en-US" dirty="0">
                <a:latin typeface="+mj-lt"/>
              </a:rPr>
              <a:t>Click to add title</a:t>
            </a:r>
            <a:endParaRPr lang="en-US" dirty="0">
              <a:latin typeface="+mj-lt"/>
            </a:endParaRPr>
          </a:p>
        </p:txBody>
      </p:sp>
      <p:pic>
        <p:nvPicPr>
          <p:cNvPr id="14" name="图片 13"/>
          <p:cNvPicPr>
            <a:picLocks noChangeAspect="1"/>
          </p:cNvPicPr>
          <p:nvPr userDrawn="1">
            <p:custDataLst>
              <p:tags r:id="rId13"/>
            </p:custDataLst>
          </p:nvPr>
        </p:nvPicPr>
        <p:blipFill>
          <a:blip r:embed="rId14">
            <a:duotone>
              <a:schemeClr val="accent1">
                <a:shade val="45000"/>
                <a:satMod val="135000"/>
              </a:schemeClr>
              <a:prstClr val="white"/>
            </a:duotone>
          </a:blip>
          <a:stretch>
            <a:fillRect/>
          </a:stretch>
        </p:blipFill>
        <p:spPr>
          <a:xfrm>
            <a:off x="220551" y="5785011"/>
            <a:ext cx="2560542" cy="1072989"/>
          </a:xfrm>
          <a:prstGeom prst="rect">
            <a:avLst/>
          </a:prstGeom>
        </p:spPr>
      </p:pic>
      <p:sp>
        <p:nvSpPr>
          <p:cNvPr id="3" name="副标题 2"/>
          <p:cNvSpPr>
            <a:spLocks noGrp="1"/>
          </p:cNvSpPr>
          <p:nvPr>
            <p:ph type="subTitle" idx="1" hasCustomPrompt="1"/>
            <p:custDataLst>
              <p:tags r:id="rId15"/>
            </p:custDataLst>
          </p:nvPr>
        </p:nvSpPr>
        <p:spPr>
          <a:xfrm>
            <a:off x="1019175" y="819150"/>
            <a:ext cx="10515600" cy="1371600"/>
          </a:xfrm>
        </p:spPr>
        <p:txBody>
          <a:bodyPr anchor="b">
            <a:normAutofit/>
          </a:bodyPr>
          <a:lstStyle>
            <a:lvl1pPr marL="0" indent="0" algn="just">
              <a:lnSpc>
                <a:spcPct val="100000"/>
              </a:lnSpc>
              <a:buNone/>
              <a:defRPr sz="2000">
                <a:latin typeface="+mj-lt"/>
                <a:sym typeface="Arial" panose="020B0604020202020204" pitchFamily="34" charset="0"/>
              </a:defRPr>
            </a:lvl1pPr>
            <a:lvl2pPr marL="457200" indent="0" algn="ctr">
              <a:buNone/>
              <a:defRPr sz="2000">
                <a:latin typeface="+mj-lt"/>
              </a:defRPr>
            </a:lvl2pPr>
            <a:lvl3pPr marL="914400" indent="0" algn="ctr">
              <a:buNone/>
              <a:defRPr sz="1800">
                <a:latin typeface="+mj-lt"/>
              </a:defRPr>
            </a:lvl3pPr>
            <a:lvl4pPr marL="1371600" indent="0" algn="ctr">
              <a:buNone/>
              <a:defRPr sz="1600">
                <a:latin typeface="+mj-lt"/>
              </a:defRPr>
            </a:lvl4pPr>
            <a:lvl5pPr marL="1828800" indent="0" algn="ctr">
              <a:buNone/>
              <a:defRPr sz="1600">
                <a:latin typeface="+mj-lt"/>
              </a:defRPr>
            </a:lvl5pPr>
            <a:lvl6pPr marL="2286000" indent="0" algn="ctr">
              <a:buNone/>
              <a:defRPr sz="1600">
                <a:latin typeface="+mj-lt"/>
              </a:defRPr>
            </a:lvl6pPr>
            <a:lvl7pPr marL="2743200" indent="0" algn="ctr">
              <a:buNone/>
              <a:defRPr sz="1600">
                <a:latin typeface="+mj-lt"/>
              </a:defRPr>
            </a:lvl7pPr>
            <a:lvl8pPr marL="3200400" indent="0" algn="ctr">
              <a:buNone/>
              <a:defRPr sz="1600">
                <a:latin typeface="+mj-lt"/>
              </a:defRPr>
            </a:lvl8pPr>
            <a:lvl9pPr marL="3657600" indent="0" algn="ctr">
              <a:buNone/>
              <a:defRPr sz="1600">
                <a:latin typeface="+mj-lt"/>
              </a:defRPr>
            </a:lvl9pPr>
          </a:lstStyle>
          <a:p>
            <a:r>
              <a:rPr lang="en-US" dirty="0">
                <a:latin typeface="+mj-lt"/>
              </a:rPr>
              <a:t>Click to add subtitle</a:t>
            </a:r>
            <a:endParaRPr lang="en-US" dirty="0"/>
          </a:p>
        </p:txBody>
      </p:sp>
      <p:sp>
        <p:nvSpPr>
          <p:cNvPr id="24" name="署名占位符 10"/>
          <p:cNvSpPr>
            <a:spLocks noGrp="1"/>
          </p:cNvSpPr>
          <p:nvPr>
            <p:ph type="body" sz="quarter" idx="17" hasCustomPrompt="1"/>
            <p:custDataLst>
              <p:tags r:id="rId16"/>
            </p:custDataLst>
          </p:nvPr>
        </p:nvSpPr>
        <p:spPr>
          <a:xfrm>
            <a:off x="1015681" y="4327980"/>
            <a:ext cx="10525125" cy="1745274"/>
          </a:xfrm>
        </p:spPr>
        <p:txBody>
          <a:bodyPr anchor="t">
            <a:normAutofit/>
          </a:bodyPr>
          <a:lstStyle>
            <a:lvl1pPr marL="0" indent="0" algn="just">
              <a:lnSpc>
                <a:spcPct val="100000"/>
              </a:lnSpc>
              <a:buNone/>
              <a:defRPr sz="2000">
                <a:latin typeface="+mn-lt"/>
                <a:sym typeface="Arial" panose="020B0604020202020204" pitchFamily="34" charset="0"/>
              </a:defRPr>
            </a:lvl1pPr>
          </a:lstStyle>
          <a:p>
            <a:pPr lvl="0"/>
            <a:r>
              <a:rPr lang="en-US" dirty="0">
                <a:latin typeface="+mn-lt"/>
              </a:rPr>
              <a:t>Click to add text</a:t>
            </a:r>
            <a:endParaRPr lang="en-US" dirty="0"/>
          </a:p>
        </p:txBody>
      </p:sp>
      <p:sp>
        <p:nvSpPr>
          <p:cNvPr id="22" name="日期占位符 21"/>
          <p:cNvSpPr>
            <a:spLocks noGrp="1"/>
          </p:cNvSpPr>
          <p:nvPr>
            <p:ph type="dt" sz="half" idx="18"/>
            <p:custDataLst>
              <p:tags r:id="rId17"/>
            </p:custDataLst>
          </p:nvPr>
        </p:nvSpPr>
        <p:spPr/>
        <p:txBody>
          <a:bodyPr/>
          <a:lstStyle>
            <a:lvl1pPr>
              <a:defRPr>
                <a:latin typeface="+mn-lt"/>
                <a:sym typeface="Arial" panose="020B0604020202020204" pitchFamily="34" charset="0"/>
              </a:defRPr>
            </a:lvl1pPr>
          </a:lstStyle>
          <a:p>
            <a:r>
              <a:rPr lang="en-US"/>
              <a:t>Date Area</a:t>
            </a:r>
            <a:endParaRPr lang="en-US"/>
          </a:p>
        </p:txBody>
      </p:sp>
      <p:sp>
        <p:nvSpPr>
          <p:cNvPr id="23" name="页脚占位符 22"/>
          <p:cNvSpPr>
            <a:spLocks noGrp="1"/>
          </p:cNvSpPr>
          <p:nvPr>
            <p:ph type="ftr" sz="quarter" idx="19"/>
            <p:custDataLst>
              <p:tags r:id="rId18"/>
            </p:custDataLst>
          </p:nvPr>
        </p:nvSpPr>
        <p:spPr/>
        <p:txBody>
          <a:bodyPr/>
          <a:lstStyle>
            <a:lvl1pPr>
              <a:defRPr>
                <a:latin typeface="+mn-lt"/>
                <a:sym typeface="Arial" panose="020B0604020202020204" pitchFamily="34" charset="0"/>
              </a:defRPr>
            </a:lvl1pPr>
          </a:lstStyle>
          <a:p>
            <a:endParaRPr lang="en-US"/>
          </a:p>
        </p:txBody>
      </p:sp>
      <p:sp>
        <p:nvSpPr>
          <p:cNvPr id="25" name="灯片编号占位符 24"/>
          <p:cNvSpPr>
            <a:spLocks noGrp="1"/>
          </p:cNvSpPr>
          <p:nvPr>
            <p:ph type="sldNum" sz="quarter" idx="20"/>
            <p:custDataLst>
              <p:tags r:id="rId19"/>
            </p:custDataLst>
          </p:nvPr>
        </p:nvSpPr>
        <p:spPr/>
        <p:txBody>
          <a:bodyPr/>
          <a:lstStyle>
            <a:lvl1pPr>
              <a:defRPr>
                <a:latin typeface="+mn-lt"/>
                <a:sym typeface="Arial" panose="020B0604020202020204" pitchFamily="34" charset="0"/>
              </a:defRPr>
            </a:lvl1pPr>
          </a:lstStyle>
          <a:p>
            <a:fld id="{BE5F26B5-172A-4DC2-B0B7-181CFC56B87C}" type="slidenum">
              <a:rPr lang="en-US" smtClean="0"/>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p:txBody>
          <a:bodyPr anchor="t" anchorCtr="0"/>
          <a:lstStyle>
            <a:lvl1pPr algn="l">
              <a:defRPr>
                <a:latin typeface="+mj-lt"/>
                <a:sym typeface="Arial" panose="020B0604020202020204" pitchFamily="34" charset="0"/>
              </a:defRPr>
            </a:lvl1pPr>
          </a:lstStyle>
          <a:p>
            <a:r>
              <a:rPr lang="en-US" dirty="0">
                <a:latin typeface="+mj-lt"/>
              </a:rPr>
              <a:t>Click to add title</a:t>
            </a:r>
            <a:endParaRPr lang="en-US" dirty="0"/>
          </a:p>
        </p:txBody>
      </p:sp>
      <p:sp>
        <p:nvSpPr>
          <p:cNvPr id="3" name="内容占位符 2"/>
          <p:cNvSpPr>
            <a:spLocks noGrp="1"/>
          </p:cNvSpPr>
          <p:nvPr>
            <p:ph idx="1" hasCustomPrompt="1"/>
            <p:custDataLst>
              <p:tags r:id="rId3"/>
            </p:custDataLst>
          </p:nvPr>
        </p:nvSpPr>
        <p:spPr/>
        <p:txBody>
          <a:bodyPr/>
          <a:lstStyle>
            <a:lvl1pPr>
              <a:defRPr>
                <a:latin typeface="+mn-lt"/>
                <a:sym typeface="Arial" panose="020B0604020202020204" pitchFamily="34" charset="0"/>
              </a:defRPr>
            </a:lvl1pPr>
          </a:lstStyle>
          <a:p>
            <a:pPr lvl="0"/>
            <a:r>
              <a:rPr lang="en-US" dirty="0">
                <a:latin typeface="+mn-lt"/>
              </a:rPr>
              <a:t>Click to add text</a:t>
            </a:r>
            <a:endParaRPr lang="en-US" dirty="0"/>
          </a:p>
        </p:txBody>
      </p:sp>
      <p:sp>
        <p:nvSpPr>
          <p:cNvPr id="4" name="日期占位符 3"/>
          <p:cNvSpPr>
            <a:spLocks noGrp="1"/>
          </p:cNvSpPr>
          <p:nvPr>
            <p:ph type="dt" sz="half" idx="10"/>
            <p:custDataLst>
              <p:tags r:id="rId4"/>
            </p:custDataLst>
          </p:nvPr>
        </p:nvSpPr>
        <p:spPr/>
        <p:txBody>
          <a:bodyPr/>
          <a:lstStyle>
            <a:lvl1pPr>
              <a:defRPr>
                <a:latin typeface="+mn-lt"/>
                <a:sym typeface="Arial" panose="020B0604020202020204" pitchFamily="34" charset="0"/>
              </a:defRPr>
            </a:lvl1pPr>
          </a:lstStyle>
          <a:p>
            <a:r>
              <a:rPr lang="en-US"/>
              <a:t>Date Area</a:t>
            </a:r>
            <a:endParaRPr lang="en-US"/>
          </a:p>
        </p:txBody>
      </p:sp>
      <p:sp>
        <p:nvSpPr>
          <p:cNvPr id="5" name="页脚占位符 4"/>
          <p:cNvSpPr>
            <a:spLocks noGrp="1"/>
          </p:cNvSpPr>
          <p:nvPr>
            <p:ph type="ftr" sz="quarter" idx="11"/>
            <p:custDataLst>
              <p:tags r:id="rId5"/>
            </p:custDataLst>
          </p:nvPr>
        </p:nvSpPr>
        <p:spPr/>
        <p:txBody>
          <a:bodyPr/>
          <a:lstStyle>
            <a:lvl1pPr>
              <a:defRPr>
                <a:latin typeface="+mn-lt"/>
                <a:sym typeface="Arial" panose="020B0604020202020204" pitchFamily="34" charset="0"/>
              </a:defRPr>
            </a:lvl1pPr>
          </a:lstStyle>
          <a:p>
            <a:endParaRPr lang="en-US"/>
          </a:p>
        </p:txBody>
      </p:sp>
      <p:sp>
        <p:nvSpPr>
          <p:cNvPr id="6" name="灯片编号占位符 5"/>
          <p:cNvSpPr>
            <a:spLocks noGrp="1"/>
          </p:cNvSpPr>
          <p:nvPr>
            <p:ph type="sldNum" sz="quarter" idx="12"/>
            <p:custDataLst>
              <p:tags r:id="rId6"/>
            </p:custDataLst>
          </p:nvPr>
        </p:nvSpPr>
        <p:spPr/>
        <p:txBody>
          <a:bodyPr/>
          <a:lstStyle>
            <a:lvl1pPr>
              <a:defRPr>
                <a:latin typeface="+mn-lt"/>
                <a:sym typeface="Arial" panose="020B0604020202020204" pitchFamily="34" charset="0"/>
              </a:defRPr>
            </a:lvl1pPr>
          </a:lstStyle>
          <a:p>
            <a:fld id="{BE5F26B5-172A-4DC2-B0B7-181CFC56B87C}" type="slidenum">
              <a:rPr lang="en-US" smtClean="0"/>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showMasterSp="0" userDrawn="1">
  <p:cSld name="Catalog Slide">
    <p:spTree>
      <p:nvGrpSpPr>
        <p:cNvPr id="1" name=""/>
        <p:cNvGrpSpPr/>
        <p:nvPr/>
      </p:nvGrpSpPr>
      <p:grpSpPr>
        <a:xfrm>
          <a:off x="0" y="0"/>
          <a:ext cx="0" cy="0"/>
          <a:chOff x="0" y="0"/>
          <a:chExt cx="0" cy="0"/>
        </a:xfrm>
      </p:grpSpPr>
      <p:sp>
        <p:nvSpPr>
          <p:cNvPr id="4" name="矩形 3"/>
          <p:cNvSpPr/>
          <p:nvPr userDrawn="1">
            <p:custDataLst>
              <p:tags r:id="rId2"/>
            </p:custDataLst>
          </p:nvPr>
        </p:nvSpPr>
        <p:spPr>
          <a:xfrm>
            <a:off x="1270" y="0"/>
            <a:ext cx="3658870" cy="6858000"/>
          </a:xfrm>
          <a:prstGeom prst="rect">
            <a:avLst/>
          </a:prstGeom>
          <a:gradFill>
            <a:gsLst>
              <a:gs pos="38000">
                <a:schemeClr val="accent4">
                  <a:alpha val="100000"/>
                </a:schemeClr>
              </a:gs>
              <a:gs pos="0">
                <a:schemeClr val="accent2"/>
              </a:gs>
              <a:gs pos="84000">
                <a:schemeClr val="accent1">
                  <a:alpha val="100000"/>
                </a:schemeClr>
              </a:gs>
            </a:gsLst>
            <a:lin ang="189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atin typeface="Arial" panose="020B0604020202020204" pitchFamily="34" charset="0"/>
              <a:sym typeface="Arial" panose="020B0604020202020204" pitchFamily="34" charset="0"/>
            </a:endParaRPr>
          </a:p>
        </p:txBody>
      </p:sp>
      <p:pic>
        <p:nvPicPr>
          <p:cNvPr id="6" name="@png2x_01_目录"/>
          <p:cNvPicPr>
            <a:picLocks noChangeAspect="1"/>
          </p:cNvPicPr>
          <p:nvPr userDrawn="1">
            <p:custDataLst>
              <p:tags r:id="rId3"/>
            </p:custDataLst>
          </p:nvPr>
        </p:nvPicPr>
        <p:blipFill>
          <a:blip r:embed="rId4" r:link="rId5"/>
          <a:stretch>
            <a:fillRect/>
          </a:stretch>
        </p:blipFill>
        <p:spPr>
          <a:xfrm>
            <a:off x="2540" y="0"/>
            <a:ext cx="3657600" cy="6858000"/>
          </a:xfrm>
          <a:prstGeom prst="rect">
            <a:avLst/>
          </a:prstGeom>
        </p:spPr>
      </p:pic>
      <p:pic>
        <p:nvPicPr>
          <p:cNvPr id="3" name="图片 2"/>
          <p:cNvPicPr>
            <a:picLocks noChangeAspect="1"/>
          </p:cNvPicPr>
          <p:nvPr userDrawn="1">
            <p:custDataLst>
              <p:tags r:id="rId6"/>
            </p:custDataLst>
          </p:nvPr>
        </p:nvPicPr>
        <p:blipFill>
          <a:blip r:embed="rId7">
            <a:duotone>
              <a:schemeClr val="accent1">
                <a:shade val="45000"/>
                <a:satMod val="135000"/>
              </a:schemeClr>
              <a:prstClr val="white"/>
            </a:duotone>
            <a:extLst>
              <a:ext uri="{BEBA8EAE-BF5A-486C-A8C5-ECC9F3942E4B}">
                <a14:imgProps xmlns:a14="http://schemas.microsoft.com/office/drawing/2010/main">
                  <a14:imgLayer r:embed="rId8">
                    <a14:imgEffect>
                      <a14:brightnessContrast bright="-20000" contrast="-20000"/>
                    </a14:imgEffect>
                    <a14:imgEffect>
                      <a14:saturation sat="0"/>
                    </a14:imgEffect>
                  </a14:imgLayer>
                </a14:imgProps>
              </a:ext>
            </a:extLst>
          </a:blip>
          <a:stretch>
            <a:fillRect/>
          </a:stretch>
        </p:blipFill>
        <p:spPr>
          <a:xfrm>
            <a:off x="1270" y="5784850"/>
            <a:ext cx="1292225" cy="1073150"/>
          </a:xfrm>
          <a:prstGeom prst="rect">
            <a:avLst/>
          </a:prstGeom>
        </p:spPr>
      </p:pic>
      <p:sp>
        <p:nvSpPr>
          <p:cNvPr id="2" name="标题 1"/>
          <p:cNvSpPr>
            <a:spLocks noGrp="1"/>
          </p:cNvSpPr>
          <p:nvPr>
            <p:ph type="title" hasCustomPrompt="1"/>
            <p:custDataLst>
              <p:tags r:id="rId9"/>
            </p:custDataLst>
          </p:nvPr>
        </p:nvSpPr>
        <p:spPr>
          <a:xfrm>
            <a:off x="209550" y="1160145"/>
            <a:ext cx="3242310" cy="4537710"/>
          </a:xfrm>
        </p:spPr>
        <p:txBody>
          <a:bodyPr anchor="ctr">
            <a:normAutofit/>
          </a:bodyPr>
          <a:lstStyle>
            <a:lvl1pPr algn="ctr">
              <a:defRPr sz="4400">
                <a:latin typeface="+mj-lt"/>
                <a:sym typeface="Arial" panose="020B0604020202020204" pitchFamily="34" charset="0"/>
              </a:defRPr>
            </a:lvl1pPr>
          </a:lstStyle>
          <a:p>
            <a:r>
              <a:rPr lang="en-US" dirty="0">
                <a:latin typeface="+mj-lt"/>
              </a:rPr>
              <a:t>Click to add title</a:t>
            </a:r>
            <a:endParaRPr lang="en-US" dirty="0"/>
          </a:p>
        </p:txBody>
      </p:sp>
      <p:sp>
        <p:nvSpPr>
          <p:cNvPr id="7" name="日期占位符 3"/>
          <p:cNvSpPr>
            <a:spLocks noGrp="1"/>
          </p:cNvSpPr>
          <p:nvPr>
            <p:ph type="dt" sz="half" idx="10"/>
            <p:custDataLst>
              <p:tags r:id="rId10"/>
            </p:custDataLst>
          </p:nvPr>
        </p:nvSpPr>
        <p:spPr/>
        <p:txBody>
          <a:bodyPr/>
          <a:lstStyle>
            <a:lvl1pPr>
              <a:defRPr>
                <a:latin typeface="+mn-lt"/>
                <a:sym typeface="Arial" panose="020B0604020202020204" pitchFamily="34" charset="0"/>
              </a:defRPr>
            </a:lvl1pPr>
          </a:lstStyle>
          <a:p>
            <a:r>
              <a:rPr lang="en-US"/>
              <a:t>Date Area</a:t>
            </a:r>
            <a:endParaRPr lang="en-US"/>
          </a:p>
        </p:txBody>
      </p:sp>
      <p:sp>
        <p:nvSpPr>
          <p:cNvPr id="8" name="页脚占位符 4"/>
          <p:cNvSpPr>
            <a:spLocks noGrp="1"/>
          </p:cNvSpPr>
          <p:nvPr>
            <p:ph type="ftr" sz="quarter" idx="11"/>
            <p:custDataLst>
              <p:tags r:id="rId11"/>
            </p:custDataLst>
          </p:nvPr>
        </p:nvSpPr>
        <p:spPr/>
        <p:txBody>
          <a:bodyPr/>
          <a:lstStyle>
            <a:lvl1pPr>
              <a:defRPr>
                <a:latin typeface="+mn-lt"/>
                <a:sym typeface="Arial" panose="020B0604020202020204" pitchFamily="34" charset="0"/>
              </a:defRPr>
            </a:lvl1pPr>
          </a:lstStyle>
          <a:p>
            <a:endParaRPr lang="en-US"/>
          </a:p>
        </p:txBody>
      </p:sp>
      <p:sp>
        <p:nvSpPr>
          <p:cNvPr id="9" name="灯片编号占位符 5"/>
          <p:cNvSpPr>
            <a:spLocks noGrp="1"/>
          </p:cNvSpPr>
          <p:nvPr>
            <p:ph type="sldNum" sz="quarter" idx="12"/>
            <p:custDataLst>
              <p:tags r:id="rId12"/>
            </p:custDataLst>
          </p:nvPr>
        </p:nvSpPr>
        <p:spPr/>
        <p:txBody>
          <a:bodyPr/>
          <a:lstStyle>
            <a:lvl1pPr>
              <a:defRPr>
                <a:latin typeface="+mn-lt"/>
                <a:sym typeface="Arial" panose="020B0604020202020204" pitchFamily="34" charset="0"/>
              </a:defRPr>
            </a:lvl1pPr>
          </a:lstStyle>
          <a:p>
            <a:fld id="{BE5F26B5-172A-4DC2-B0B7-181CFC56B87C}" type="slidenum">
              <a:rPr lang="en-US" smtClean="0"/>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showMasterSp="0" userDrawn="1">
  <p:cSld name="Section Header">
    <p:spTree>
      <p:nvGrpSpPr>
        <p:cNvPr id="1" name=""/>
        <p:cNvGrpSpPr/>
        <p:nvPr/>
      </p:nvGrpSpPr>
      <p:grpSpPr>
        <a:xfrm>
          <a:off x="0" y="0"/>
          <a:ext cx="0" cy="0"/>
          <a:chOff x="0" y="0"/>
          <a:chExt cx="0" cy="0"/>
        </a:xfrm>
      </p:grpSpPr>
      <p:sp>
        <p:nvSpPr>
          <p:cNvPr id="9" name="矩形 8"/>
          <p:cNvSpPr/>
          <p:nvPr userDrawn="1">
            <p:custDataLst>
              <p:tags r:id="rId2"/>
            </p:custDataLst>
          </p:nvPr>
        </p:nvSpPr>
        <p:spPr>
          <a:xfrm>
            <a:off x="-1270" y="0"/>
            <a:ext cx="12191365" cy="6858000"/>
          </a:xfrm>
          <a:prstGeom prst="rect">
            <a:avLst/>
          </a:prstGeom>
          <a:gradFill>
            <a:gsLst>
              <a:gs pos="0">
                <a:schemeClr val="accent1"/>
              </a:gs>
              <a:gs pos="44000">
                <a:schemeClr val="accent2">
                  <a:lumMod val="60000"/>
                  <a:lumOff val="40000"/>
                </a:schemeClr>
              </a:gs>
              <a:gs pos="81000">
                <a:schemeClr val="bg1"/>
              </a:gs>
            </a:gsLst>
            <a:lin ang="195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atin typeface="Arial" panose="020B0604020202020204" pitchFamily="34" charset="0"/>
              <a:sym typeface="Arial" panose="020B0604020202020204" pitchFamily="34" charset="0"/>
            </a:endParaRPr>
          </a:p>
        </p:txBody>
      </p:sp>
      <p:pic>
        <p:nvPicPr>
          <p:cNvPr id="3" name="图片 2"/>
          <p:cNvPicPr>
            <a:picLocks noChangeAspect="1"/>
          </p:cNvPicPr>
          <p:nvPr userDrawn="1">
            <p:custDataLst>
              <p:tags r:id="rId3"/>
            </p:custDataLst>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rightnessContrast bright="-20000" contrast="40000"/>
                    </a14:imgEffect>
                    <a14:imgEffect>
                      <a14:saturation sat="33000"/>
                    </a14:imgEffect>
                  </a14:imgLayer>
                </a14:imgProps>
              </a:ext>
            </a:extLst>
          </a:blip>
          <a:stretch>
            <a:fillRect/>
          </a:stretch>
        </p:blipFill>
        <p:spPr>
          <a:xfrm>
            <a:off x="393231" y="0"/>
            <a:ext cx="4956478" cy="4895512"/>
          </a:xfrm>
          <a:prstGeom prst="rect">
            <a:avLst/>
          </a:prstGeom>
        </p:spPr>
      </p:pic>
      <p:pic>
        <p:nvPicPr>
          <p:cNvPr id="10" name="@png2x_01_章节"/>
          <p:cNvPicPr>
            <a:picLocks noChangeAspect="1"/>
          </p:cNvPicPr>
          <p:nvPr userDrawn="1">
            <p:custDataLst>
              <p:tags r:id="rId6"/>
            </p:custDataLst>
          </p:nvPr>
        </p:nvPicPr>
        <p:blipFill>
          <a:blip r:embed="rId7" r:link="rId8"/>
          <a:stretch>
            <a:fillRect/>
          </a:stretch>
        </p:blipFill>
        <p:spPr>
          <a:xfrm>
            <a:off x="3027997" y="0"/>
            <a:ext cx="9161780" cy="6858000"/>
          </a:xfrm>
          <a:prstGeom prst="rect">
            <a:avLst/>
          </a:prstGeom>
        </p:spPr>
      </p:pic>
      <p:sp>
        <p:nvSpPr>
          <p:cNvPr id="2" name="标题 1"/>
          <p:cNvSpPr>
            <a:spLocks noGrp="1"/>
          </p:cNvSpPr>
          <p:nvPr>
            <p:ph type="title" hasCustomPrompt="1"/>
            <p:custDataLst>
              <p:tags r:id="rId9"/>
            </p:custDataLst>
          </p:nvPr>
        </p:nvSpPr>
        <p:spPr>
          <a:xfrm>
            <a:off x="5377180" y="3471545"/>
            <a:ext cx="6288405" cy="2688590"/>
          </a:xfrm>
        </p:spPr>
        <p:txBody>
          <a:bodyPr anchor="t">
            <a:normAutofit/>
          </a:bodyPr>
          <a:lstStyle>
            <a:lvl1pPr algn="just">
              <a:defRPr sz="4400">
                <a:solidFill>
                  <a:schemeClr val="tx1"/>
                </a:solidFill>
                <a:latin typeface="+mj-lt"/>
                <a:sym typeface="Arial" panose="020B0604020202020204" pitchFamily="34" charset="0"/>
              </a:defRPr>
            </a:lvl1pPr>
          </a:lstStyle>
          <a:p>
            <a:r>
              <a:rPr lang="en-US" dirty="0">
                <a:latin typeface="+mj-lt"/>
              </a:rPr>
              <a:t>Click to add title</a:t>
            </a:r>
            <a:endParaRPr lang="en-US" dirty="0"/>
          </a:p>
        </p:txBody>
      </p:sp>
      <p:pic>
        <p:nvPicPr>
          <p:cNvPr id="12" name="图片 11"/>
          <p:cNvPicPr>
            <a:picLocks noChangeAspect="1"/>
          </p:cNvPicPr>
          <p:nvPr userDrawn="1">
            <p:custDataLst>
              <p:tags r:id="rId10"/>
            </p:custDataLst>
          </p:nvPr>
        </p:nvPicPr>
        <p:blipFill>
          <a:blip r:embed="rId11">
            <a:duotone>
              <a:schemeClr val="accent1">
                <a:shade val="45000"/>
                <a:satMod val="135000"/>
              </a:schemeClr>
              <a:prstClr val="white"/>
            </a:duotone>
            <a:extLst>
              <a:ext uri="{BEBA8EAE-BF5A-486C-A8C5-ECC9F3942E4B}">
                <a14:imgProps xmlns:a14="http://schemas.microsoft.com/office/drawing/2010/main">
                  <a14:imgLayer r:embed="rId12">
                    <a14:imgEffect>
                      <a14:brightnessContrast bright="-20000"/>
                    </a14:imgEffect>
                    <a14:imgEffect>
                      <a14:colorTemperature colorTemp="4700"/>
                    </a14:imgEffect>
                    <a14:imgEffect>
                      <a14:saturation sat="200000"/>
                    </a14:imgEffect>
                  </a14:imgLayer>
                </a14:imgProps>
              </a:ext>
            </a:extLst>
          </a:blip>
          <a:stretch>
            <a:fillRect/>
          </a:stretch>
        </p:blipFill>
        <p:spPr>
          <a:xfrm>
            <a:off x="0" y="5510667"/>
            <a:ext cx="2231329" cy="1347333"/>
          </a:xfrm>
          <a:prstGeom prst="rect">
            <a:avLst/>
          </a:prstGeom>
        </p:spPr>
      </p:pic>
      <p:sp>
        <p:nvSpPr>
          <p:cNvPr id="8" name="节编号 3"/>
          <p:cNvSpPr>
            <a:spLocks noGrp="1"/>
          </p:cNvSpPr>
          <p:nvPr>
            <p:ph type="body" sz="quarter" idx="13" hasCustomPrompt="1"/>
            <p:custDataLst>
              <p:tags r:id="rId13"/>
            </p:custDataLst>
          </p:nvPr>
        </p:nvSpPr>
        <p:spPr>
          <a:xfrm>
            <a:off x="5365432" y="464457"/>
            <a:ext cx="4817288" cy="2908699"/>
          </a:xfrm>
        </p:spPr>
        <p:txBody>
          <a:bodyPr wrap="none" anchor="b">
            <a:normAutofit/>
          </a:bodyPr>
          <a:lstStyle>
            <a:lvl1pPr marL="0" indent="0" algn="just">
              <a:buNone/>
              <a:defRPr sz="3600" b="1">
                <a:solidFill>
                  <a:schemeClr val="accent2"/>
                </a:solidFill>
                <a:latin typeface="+mn-lt"/>
                <a:sym typeface="Arial" panose="020B0604020202020204" pitchFamily="34" charset="0"/>
              </a:defRPr>
            </a:lvl1pPr>
          </a:lstStyle>
          <a:p>
            <a:pPr lvl="0"/>
            <a:r>
              <a:rPr lang="en-US" dirty="0">
                <a:latin typeface="+mn-lt"/>
              </a:rPr>
              <a:t>Click to add text</a:t>
            </a:r>
            <a:endParaRPr lang="en-US" dirty="0"/>
          </a:p>
        </p:txBody>
      </p:sp>
      <p:sp>
        <p:nvSpPr>
          <p:cNvPr id="4" name="日期占位符 4"/>
          <p:cNvSpPr>
            <a:spLocks noGrp="1"/>
          </p:cNvSpPr>
          <p:nvPr>
            <p:ph type="dt" sz="half" idx="10"/>
            <p:custDataLst>
              <p:tags r:id="rId14"/>
            </p:custDataLst>
          </p:nvPr>
        </p:nvSpPr>
        <p:spPr/>
        <p:txBody>
          <a:bodyPr/>
          <a:lstStyle>
            <a:lvl1pPr>
              <a:defRPr>
                <a:latin typeface="+mn-lt"/>
                <a:sym typeface="Arial" panose="020B0604020202020204" pitchFamily="34" charset="0"/>
              </a:defRPr>
            </a:lvl1pPr>
          </a:lstStyle>
          <a:p>
            <a:r>
              <a:rPr lang="en-US"/>
              <a:t>Date Area</a:t>
            </a:r>
            <a:endParaRPr lang="en-US"/>
          </a:p>
        </p:txBody>
      </p:sp>
      <p:sp>
        <p:nvSpPr>
          <p:cNvPr id="5" name="页脚占位符 5"/>
          <p:cNvSpPr>
            <a:spLocks noGrp="1"/>
          </p:cNvSpPr>
          <p:nvPr>
            <p:ph type="ftr" sz="quarter" idx="11"/>
            <p:custDataLst>
              <p:tags r:id="rId15"/>
            </p:custDataLst>
          </p:nvPr>
        </p:nvSpPr>
        <p:spPr/>
        <p:txBody>
          <a:bodyPr/>
          <a:lstStyle>
            <a:lvl1pPr>
              <a:defRPr>
                <a:latin typeface="+mn-lt"/>
                <a:sym typeface="Arial" panose="020B0604020202020204" pitchFamily="34" charset="0"/>
              </a:defRPr>
            </a:lvl1pPr>
          </a:lstStyle>
          <a:p>
            <a:endParaRPr lang="en-US"/>
          </a:p>
        </p:txBody>
      </p:sp>
      <p:sp>
        <p:nvSpPr>
          <p:cNvPr id="6" name="灯片编号占位符 6"/>
          <p:cNvSpPr>
            <a:spLocks noGrp="1"/>
          </p:cNvSpPr>
          <p:nvPr>
            <p:ph type="sldNum" sz="quarter" idx="12"/>
            <p:custDataLst>
              <p:tags r:id="rId16"/>
            </p:custDataLst>
          </p:nvPr>
        </p:nvSpPr>
        <p:spPr/>
        <p:txBody>
          <a:bodyPr/>
          <a:lstStyle>
            <a:lvl1pPr>
              <a:defRPr>
                <a:latin typeface="+mn-lt"/>
                <a:sym typeface="Arial" panose="020B0604020202020204" pitchFamily="34" charset="0"/>
              </a:defRPr>
            </a:lvl1pPr>
          </a:lstStyle>
          <a:p>
            <a:fld id="{BE5F26B5-172A-4DC2-B0B7-181CFC56B87C}" type="slidenum">
              <a:rPr lang="en-US" smtClean="0"/>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p:txBody>
          <a:bodyPr vert="horz" lIns="0" tIns="0" rIns="0" bIns="0" rtlCol="0" anchor="t" anchorCtr="0">
            <a:normAutofit/>
          </a:bodyPr>
          <a:lstStyle>
            <a:lvl1pPr algn="l">
              <a:defRPr lang="en-US" dirty="0">
                <a:latin typeface="+mj-lt"/>
                <a:sym typeface="Arial" panose="020B0604020202020204" pitchFamily="34" charset="0"/>
              </a:defRPr>
            </a:lvl1pPr>
          </a:lstStyle>
          <a:p>
            <a:pPr lvl="0"/>
            <a:r>
              <a:rPr lang="en-US" dirty="0">
                <a:latin typeface="+mj-lt"/>
              </a:rPr>
              <a:t>Click to add title</a:t>
            </a:r>
            <a:endParaRPr lang="en-US" dirty="0"/>
          </a:p>
        </p:txBody>
      </p:sp>
      <p:sp>
        <p:nvSpPr>
          <p:cNvPr id="3" name="内容占位符 2"/>
          <p:cNvSpPr>
            <a:spLocks noGrp="1"/>
          </p:cNvSpPr>
          <p:nvPr>
            <p:ph sz="half" idx="1" hasCustomPrompt="1"/>
            <p:custDataLst>
              <p:tags r:id="rId3"/>
            </p:custDataLst>
          </p:nvPr>
        </p:nvSpPr>
        <p:spPr>
          <a:xfrm>
            <a:off x="838200" y="1364400"/>
            <a:ext cx="5181600" cy="4813200"/>
          </a:xfrm>
        </p:spPr>
        <p:txBody>
          <a:bodyPr/>
          <a:lstStyle>
            <a:lvl1pPr>
              <a:defRPr>
                <a:latin typeface="+mn-lt"/>
                <a:sym typeface="Arial" panose="020B0604020202020204" pitchFamily="34" charset="0"/>
              </a:defRPr>
            </a:lvl1pPr>
          </a:lstStyle>
          <a:p>
            <a:pPr lvl="0"/>
            <a:r>
              <a:rPr lang="en-US" dirty="0">
                <a:latin typeface="+mn-lt"/>
              </a:rPr>
              <a:t>Click to add text</a:t>
            </a:r>
            <a:endParaRPr lang="en-US" dirty="0"/>
          </a:p>
        </p:txBody>
      </p:sp>
      <p:sp>
        <p:nvSpPr>
          <p:cNvPr id="4" name="内容占位符 3"/>
          <p:cNvSpPr>
            <a:spLocks noGrp="1"/>
          </p:cNvSpPr>
          <p:nvPr>
            <p:ph sz="half" idx="2" hasCustomPrompt="1"/>
            <p:custDataLst>
              <p:tags r:id="rId4"/>
            </p:custDataLst>
          </p:nvPr>
        </p:nvSpPr>
        <p:spPr>
          <a:xfrm>
            <a:off x="6172200" y="1364400"/>
            <a:ext cx="5181600" cy="4813200"/>
          </a:xfrm>
        </p:spPr>
        <p:txBody>
          <a:bodyPr/>
          <a:lstStyle>
            <a:lvl1pPr>
              <a:defRPr>
                <a:latin typeface="+mn-lt"/>
                <a:sym typeface="Arial" panose="020B0604020202020204" pitchFamily="34" charset="0"/>
              </a:defRPr>
            </a:lvl1pPr>
          </a:lstStyle>
          <a:p>
            <a:pPr lvl="0"/>
            <a:r>
              <a:rPr lang="en-US" dirty="0">
                <a:latin typeface="+mn-lt"/>
              </a:rPr>
              <a:t>Click to add text</a:t>
            </a:r>
            <a:endParaRPr lang="en-US" dirty="0"/>
          </a:p>
        </p:txBody>
      </p:sp>
      <p:sp>
        <p:nvSpPr>
          <p:cNvPr id="5" name="日期占位符 4"/>
          <p:cNvSpPr>
            <a:spLocks noGrp="1"/>
          </p:cNvSpPr>
          <p:nvPr>
            <p:ph type="dt" sz="half" idx="10"/>
            <p:custDataLst>
              <p:tags r:id="rId5"/>
            </p:custDataLst>
          </p:nvPr>
        </p:nvSpPr>
        <p:spPr/>
        <p:txBody>
          <a:bodyPr/>
          <a:lstStyle>
            <a:lvl1pPr>
              <a:defRPr>
                <a:latin typeface="+mn-lt"/>
                <a:sym typeface="Arial" panose="020B0604020202020204" pitchFamily="34" charset="0"/>
              </a:defRPr>
            </a:lvl1pPr>
          </a:lstStyle>
          <a:p>
            <a:r>
              <a:rPr lang="en-US"/>
              <a:t>Date Area</a:t>
            </a:r>
            <a:endParaRPr lang="en-US"/>
          </a:p>
        </p:txBody>
      </p:sp>
      <p:sp>
        <p:nvSpPr>
          <p:cNvPr id="6" name="页脚占位符 5"/>
          <p:cNvSpPr>
            <a:spLocks noGrp="1"/>
          </p:cNvSpPr>
          <p:nvPr>
            <p:ph type="ftr" sz="quarter" idx="11"/>
            <p:custDataLst>
              <p:tags r:id="rId6"/>
            </p:custDataLst>
          </p:nvPr>
        </p:nvSpPr>
        <p:spPr/>
        <p:txBody>
          <a:bodyPr/>
          <a:lstStyle>
            <a:lvl1pPr>
              <a:defRPr>
                <a:latin typeface="+mn-lt"/>
                <a:sym typeface="Arial" panose="020B0604020202020204" pitchFamily="34" charset="0"/>
              </a:defRPr>
            </a:lvl1pPr>
          </a:lstStyle>
          <a:p>
            <a:endParaRPr lang="en-US"/>
          </a:p>
        </p:txBody>
      </p:sp>
      <p:sp>
        <p:nvSpPr>
          <p:cNvPr id="7" name="灯片编号占位符 6"/>
          <p:cNvSpPr>
            <a:spLocks noGrp="1"/>
          </p:cNvSpPr>
          <p:nvPr>
            <p:ph type="sldNum" sz="quarter" idx="12"/>
            <p:custDataLst>
              <p:tags r:id="rId7"/>
            </p:custDataLst>
          </p:nvPr>
        </p:nvSpPr>
        <p:spPr/>
        <p:txBody>
          <a:bodyPr/>
          <a:lstStyle>
            <a:lvl1pPr>
              <a:defRPr>
                <a:latin typeface="+mn-lt"/>
                <a:sym typeface="Arial" panose="020B0604020202020204" pitchFamily="34" charset="0"/>
              </a:defRPr>
            </a:lvl1pPr>
          </a:lstStyle>
          <a:p>
            <a:fld id="{BE5F26B5-172A-4DC2-B0B7-181CFC56B87C}" type="slidenum">
              <a:rPr lang="en-US" smtClean="0"/>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839788" y="360000"/>
            <a:ext cx="10515600" cy="864000"/>
          </a:xfrm>
        </p:spPr>
        <p:txBody>
          <a:bodyPr vert="horz" lIns="0" tIns="0" rIns="0" bIns="0" rtlCol="0" anchor="t" anchorCtr="0">
            <a:normAutofit/>
          </a:bodyPr>
          <a:lstStyle>
            <a:lvl1pPr algn="l">
              <a:defRPr lang="en-US" dirty="0">
                <a:latin typeface="+mj-lt"/>
                <a:sym typeface="Arial" panose="020B0604020202020204" pitchFamily="34" charset="0"/>
              </a:defRPr>
            </a:lvl1pPr>
          </a:lstStyle>
          <a:p>
            <a:pPr lvl="0"/>
            <a:r>
              <a:rPr lang="en-US" dirty="0">
                <a:latin typeface="+mj-lt"/>
              </a:rPr>
              <a:t>Click to add title</a:t>
            </a:r>
            <a:endParaRPr lang="en-US" dirty="0"/>
          </a:p>
        </p:txBody>
      </p:sp>
      <p:sp>
        <p:nvSpPr>
          <p:cNvPr id="3" name="文本占位符 2"/>
          <p:cNvSpPr>
            <a:spLocks noGrp="1"/>
          </p:cNvSpPr>
          <p:nvPr>
            <p:ph type="body" idx="1" hasCustomPrompt="1"/>
            <p:custDataLst>
              <p:tags r:id="rId3"/>
            </p:custDataLst>
          </p:nvPr>
        </p:nvSpPr>
        <p:spPr>
          <a:xfrm>
            <a:off x="839788" y="1364400"/>
            <a:ext cx="5157787" cy="540000"/>
          </a:xfrm>
        </p:spPr>
        <p:txBody>
          <a:bodyPr anchor="b"/>
          <a:lstStyle>
            <a:lvl1pPr marL="0" indent="0">
              <a:buNone/>
              <a:defRPr sz="2400" b="1">
                <a:latin typeface="+mj-lt"/>
                <a:sym typeface="Arial" panose="020B0604020202020204" pitchFamily="34" charset="0"/>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vl6pPr marL="2286000" indent="0">
              <a:buNone/>
              <a:defRPr sz="1600" b="1">
                <a:latin typeface="+mj-lt"/>
              </a:defRPr>
            </a:lvl6pPr>
            <a:lvl7pPr marL="2743200" indent="0">
              <a:buNone/>
              <a:defRPr sz="1600" b="1">
                <a:latin typeface="+mj-lt"/>
              </a:defRPr>
            </a:lvl7pPr>
            <a:lvl8pPr marL="3200400" indent="0">
              <a:buNone/>
              <a:defRPr sz="1600" b="1">
                <a:latin typeface="+mj-lt"/>
              </a:defRPr>
            </a:lvl8pPr>
            <a:lvl9pPr marL="3657600" indent="0">
              <a:buNone/>
              <a:defRPr sz="1600" b="1">
                <a:latin typeface="+mj-lt"/>
              </a:defRPr>
            </a:lvl9pPr>
          </a:lstStyle>
          <a:p>
            <a:pPr lvl="0"/>
            <a:r>
              <a:rPr lang="en-US" dirty="0">
                <a:latin typeface="+mj-lt"/>
              </a:rPr>
              <a:t>Click to add text</a:t>
            </a:r>
            <a:endParaRPr lang="en-US" dirty="0"/>
          </a:p>
        </p:txBody>
      </p:sp>
      <p:sp>
        <p:nvSpPr>
          <p:cNvPr id="4" name="内容占位符 3"/>
          <p:cNvSpPr>
            <a:spLocks noGrp="1"/>
          </p:cNvSpPr>
          <p:nvPr>
            <p:ph sz="half" idx="2" hasCustomPrompt="1"/>
            <p:custDataLst>
              <p:tags r:id="rId4"/>
            </p:custDataLst>
          </p:nvPr>
        </p:nvSpPr>
        <p:spPr>
          <a:xfrm>
            <a:off x="839788" y="2061275"/>
            <a:ext cx="5157787" cy="4128388"/>
          </a:xfrm>
        </p:spPr>
        <p:txBody>
          <a:bodyPr/>
          <a:lstStyle>
            <a:lvl1pPr>
              <a:defRPr>
                <a:latin typeface="+mn-lt"/>
                <a:sym typeface="Arial" panose="020B0604020202020204" pitchFamily="34" charset="0"/>
              </a:defRPr>
            </a:lvl1pPr>
          </a:lstStyle>
          <a:p>
            <a:pPr lvl="0"/>
            <a:r>
              <a:rPr lang="en-US" dirty="0">
                <a:latin typeface="+mn-lt"/>
              </a:rPr>
              <a:t>Click to add text</a:t>
            </a:r>
            <a:endParaRPr lang="en-US" dirty="0"/>
          </a:p>
        </p:txBody>
      </p:sp>
      <p:sp>
        <p:nvSpPr>
          <p:cNvPr id="5" name="文本占位符 4"/>
          <p:cNvSpPr>
            <a:spLocks noGrp="1"/>
          </p:cNvSpPr>
          <p:nvPr>
            <p:ph type="body" sz="quarter" idx="3" hasCustomPrompt="1"/>
            <p:custDataLst>
              <p:tags r:id="rId5"/>
            </p:custDataLst>
          </p:nvPr>
        </p:nvSpPr>
        <p:spPr>
          <a:xfrm>
            <a:off x="6172200" y="1364400"/>
            <a:ext cx="5183188" cy="540000"/>
          </a:xfrm>
        </p:spPr>
        <p:txBody>
          <a:bodyPr anchor="b"/>
          <a:lstStyle>
            <a:lvl1pPr marL="0" indent="0">
              <a:buNone/>
              <a:defRPr sz="2400" b="1">
                <a:latin typeface="+mj-lt"/>
                <a:sym typeface="Arial" panose="020B0604020202020204" pitchFamily="34" charset="0"/>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vl6pPr marL="2286000" indent="0">
              <a:buNone/>
              <a:defRPr sz="1600" b="1">
                <a:latin typeface="+mj-lt"/>
              </a:defRPr>
            </a:lvl6pPr>
            <a:lvl7pPr marL="2743200" indent="0">
              <a:buNone/>
              <a:defRPr sz="1600" b="1">
                <a:latin typeface="+mj-lt"/>
              </a:defRPr>
            </a:lvl7pPr>
            <a:lvl8pPr marL="3200400" indent="0">
              <a:buNone/>
              <a:defRPr sz="1600" b="1">
                <a:latin typeface="+mj-lt"/>
              </a:defRPr>
            </a:lvl8pPr>
            <a:lvl9pPr marL="3657600" indent="0">
              <a:buNone/>
              <a:defRPr sz="1600" b="1">
                <a:latin typeface="+mj-lt"/>
              </a:defRPr>
            </a:lvl9pPr>
          </a:lstStyle>
          <a:p>
            <a:pPr lvl="0"/>
            <a:r>
              <a:rPr lang="en-US" dirty="0">
                <a:latin typeface="+mj-lt"/>
              </a:rPr>
              <a:t>Click to add text</a:t>
            </a:r>
            <a:endParaRPr lang="en-US" dirty="0"/>
          </a:p>
        </p:txBody>
      </p:sp>
      <p:sp>
        <p:nvSpPr>
          <p:cNvPr id="6" name="内容占位符 5"/>
          <p:cNvSpPr>
            <a:spLocks noGrp="1"/>
          </p:cNvSpPr>
          <p:nvPr>
            <p:ph sz="quarter" idx="4" hasCustomPrompt="1"/>
            <p:custDataLst>
              <p:tags r:id="rId6"/>
            </p:custDataLst>
          </p:nvPr>
        </p:nvSpPr>
        <p:spPr>
          <a:xfrm>
            <a:off x="6172200" y="2061275"/>
            <a:ext cx="5183188" cy="4128388"/>
          </a:xfrm>
        </p:spPr>
        <p:txBody>
          <a:bodyPr/>
          <a:lstStyle>
            <a:lvl1pPr>
              <a:defRPr>
                <a:latin typeface="+mn-lt"/>
                <a:sym typeface="Arial" panose="020B0604020202020204" pitchFamily="34" charset="0"/>
              </a:defRPr>
            </a:lvl1pPr>
          </a:lstStyle>
          <a:p>
            <a:pPr lvl="0"/>
            <a:r>
              <a:rPr lang="en-US" dirty="0">
                <a:latin typeface="+mn-lt"/>
              </a:rPr>
              <a:t>Click to add text</a:t>
            </a:r>
            <a:endParaRPr lang="en-US" dirty="0"/>
          </a:p>
        </p:txBody>
      </p:sp>
      <p:sp>
        <p:nvSpPr>
          <p:cNvPr id="7" name="日期占位符 6"/>
          <p:cNvSpPr>
            <a:spLocks noGrp="1"/>
          </p:cNvSpPr>
          <p:nvPr>
            <p:ph type="dt" sz="half" idx="10"/>
            <p:custDataLst>
              <p:tags r:id="rId7"/>
            </p:custDataLst>
          </p:nvPr>
        </p:nvSpPr>
        <p:spPr/>
        <p:txBody>
          <a:bodyPr/>
          <a:lstStyle>
            <a:lvl1pPr>
              <a:defRPr>
                <a:latin typeface="+mn-lt"/>
                <a:sym typeface="Arial" panose="020B0604020202020204" pitchFamily="34" charset="0"/>
              </a:defRPr>
            </a:lvl1pPr>
          </a:lstStyle>
          <a:p>
            <a:r>
              <a:rPr lang="en-US"/>
              <a:t>Date Area</a:t>
            </a:r>
            <a:endParaRPr lang="en-US"/>
          </a:p>
        </p:txBody>
      </p:sp>
      <p:sp>
        <p:nvSpPr>
          <p:cNvPr id="8" name="页脚占位符 7"/>
          <p:cNvSpPr>
            <a:spLocks noGrp="1"/>
          </p:cNvSpPr>
          <p:nvPr>
            <p:ph type="ftr" sz="quarter" idx="11"/>
            <p:custDataLst>
              <p:tags r:id="rId8"/>
            </p:custDataLst>
          </p:nvPr>
        </p:nvSpPr>
        <p:spPr/>
        <p:txBody>
          <a:bodyPr/>
          <a:lstStyle>
            <a:lvl1pPr>
              <a:defRPr>
                <a:latin typeface="+mn-lt"/>
                <a:sym typeface="Arial" panose="020B0604020202020204" pitchFamily="34" charset="0"/>
              </a:defRPr>
            </a:lvl1pPr>
          </a:lstStyle>
          <a:p>
            <a:endParaRPr lang="en-US"/>
          </a:p>
        </p:txBody>
      </p:sp>
      <p:sp>
        <p:nvSpPr>
          <p:cNvPr id="9" name="灯片编号占位符 8"/>
          <p:cNvSpPr>
            <a:spLocks noGrp="1"/>
          </p:cNvSpPr>
          <p:nvPr>
            <p:ph type="sldNum" sz="quarter" idx="12"/>
            <p:custDataLst>
              <p:tags r:id="rId9"/>
            </p:custDataLst>
          </p:nvPr>
        </p:nvSpPr>
        <p:spPr/>
        <p:txBody>
          <a:bodyPr/>
          <a:lstStyle>
            <a:lvl1pPr>
              <a:defRPr>
                <a:latin typeface="+mn-lt"/>
                <a:sym typeface="Arial" panose="020B0604020202020204" pitchFamily="34" charset="0"/>
              </a:defRPr>
            </a:lvl1pPr>
          </a:lstStyle>
          <a:p>
            <a:fld id="{BE5F26B5-172A-4DC2-B0B7-181CFC56B87C}" type="slidenum">
              <a:rPr lang="en-US" smtClean="0"/>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p:txBody>
          <a:bodyPr anchor="t" anchorCtr="0"/>
          <a:lstStyle>
            <a:lvl1pPr algn="l">
              <a:defRPr>
                <a:latin typeface="+mj-lt"/>
                <a:sym typeface="Arial" panose="020B0604020202020204" pitchFamily="34" charset="0"/>
              </a:defRPr>
            </a:lvl1pPr>
          </a:lstStyle>
          <a:p>
            <a:r>
              <a:rPr lang="en-US" dirty="0">
                <a:latin typeface="+mj-lt"/>
              </a:rPr>
              <a:t>Click to add title</a:t>
            </a:r>
            <a:endParaRPr lang="en-US" dirty="0"/>
          </a:p>
        </p:txBody>
      </p:sp>
      <p:sp>
        <p:nvSpPr>
          <p:cNvPr id="3" name="日期占位符 2"/>
          <p:cNvSpPr>
            <a:spLocks noGrp="1"/>
          </p:cNvSpPr>
          <p:nvPr>
            <p:ph type="dt" sz="half" idx="10"/>
            <p:custDataLst>
              <p:tags r:id="rId3"/>
            </p:custDataLst>
          </p:nvPr>
        </p:nvSpPr>
        <p:spPr/>
        <p:txBody>
          <a:bodyPr/>
          <a:lstStyle>
            <a:lvl1pPr>
              <a:defRPr>
                <a:latin typeface="+mn-lt"/>
                <a:sym typeface="Arial" panose="020B0604020202020204" pitchFamily="34" charset="0"/>
              </a:defRPr>
            </a:lvl1pPr>
          </a:lstStyle>
          <a:p>
            <a:r>
              <a:rPr lang="en-US"/>
              <a:t>Date Area</a:t>
            </a:r>
            <a:endParaRPr lang="en-US"/>
          </a:p>
        </p:txBody>
      </p:sp>
      <p:sp>
        <p:nvSpPr>
          <p:cNvPr id="4" name="页脚占位符 3"/>
          <p:cNvSpPr>
            <a:spLocks noGrp="1"/>
          </p:cNvSpPr>
          <p:nvPr>
            <p:ph type="ftr" sz="quarter" idx="11"/>
            <p:custDataLst>
              <p:tags r:id="rId4"/>
            </p:custDataLst>
          </p:nvPr>
        </p:nvSpPr>
        <p:spPr/>
        <p:txBody>
          <a:bodyPr/>
          <a:lstStyle>
            <a:lvl1pPr>
              <a:defRPr>
                <a:latin typeface="+mn-lt"/>
                <a:sym typeface="Arial" panose="020B0604020202020204" pitchFamily="34" charset="0"/>
              </a:defRPr>
            </a:lvl1pPr>
          </a:lstStyle>
          <a:p>
            <a:endParaRPr lang="en-US"/>
          </a:p>
        </p:txBody>
      </p:sp>
      <p:sp>
        <p:nvSpPr>
          <p:cNvPr id="5" name="灯片编号占位符 4"/>
          <p:cNvSpPr>
            <a:spLocks noGrp="1"/>
          </p:cNvSpPr>
          <p:nvPr>
            <p:ph type="sldNum" sz="quarter" idx="12"/>
            <p:custDataLst>
              <p:tags r:id="rId5"/>
            </p:custDataLst>
          </p:nvPr>
        </p:nvSpPr>
        <p:spPr/>
        <p:txBody>
          <a:bodyPr/>
          <a:lstStyle>
            <a:lvl1pPr>
              <a:defRPr>
                <a:latin typeface="+mn-lt"/>
                <a:sym typeface="Arial" panose="020B0604020202020204" pitchFamily="34" charset="0"/>
              </a:defRPr>
            </a:lvl1pPr>
          </a:lstStyle>
          <a:p>
            <a:fld id="{BE5F26B5-172A-4DC2-B0B7-181CFC56B87C}" type="slidenum">
              <a:rPr lang="en-US" smtClean="0"/>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5" name="矩形 4"/>
          <p:cNvSpPr/>
          <p:nvPr userDrawn="1">
            <p:custDataLst>
              <p:tags r:id="rId2"/>
            </p:custDataLst>
          </p:nvPr>
        </p:nvSpPr>
        <p:spPr>
          <a:xfrm>
            <a:off x="-635" y="-635"/>
            <a:ext cx="12190730" cy="3536950"/>
          </a:xfrm>
          <a:prstGeom prst="rect">
            <a:avLst/>
          </a:prstGeom>
          <a:gradFill>
            <a:gsLst>
              <a:gs pos="0">
                <a:schemeClr val="accent1"/>
              </a:gs>
              <a:gs pos="49000">
                <a:schemeClr val="accent4">
                  <a:lumMod val="67000"/>
                  <a:lumOff val="33000"/>
                </a:schemeClr>
              </a:gs>
              <a:gs pos="100000">
                <a:schemeClr val="accent2">
                  <a:lumMod val="60000"/>
                  <a:lumOff val="40000"/>
                </a:schemeClr>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atin typeface="Arial" panose="020B0604020202020204" pitchFamily="34" charset="0"/>
              <a:sym typeface="Arial" panose="020B0604020202020204" pitchFamily="34" charset="0"/>
            </a:endParaRPr>
          </a:p>
        </p:txBody>
      </p:sp>
      <p:pic>
        <p:nvPicPr>
          <p:cNvPr id="6" name="图片 5"/>
          <p:cNvPicPr>
            <a:picLocks noChangeAspect="1"/>
          </p:cNvPicPr>
          <p:nvPr userDrawn="1">
            <p:custDataLst>
              <p:tags r:id="rId3"/>
            </p:custDataLst>
          </p:nvPr>
        </p:nvPicPr>
        <p:blipFill>
          <a:blip r:embed="rId4">
            <a:duotone>
              <a:schemeClr val="accent2">
                <a:shade val="45000"/>
                <a:satMod val="135000"/>
              </a:schemeClr>
              <a:prstClr val="white"/>
            </a:duotone>
          </a:blip>
          <a:stretch>
            <a:fillRect/>
          </a:stretch>
        </p:blipFill>
        <p:spPr>
          <a:xfrm>
            <a:off x="9640847" y="-727"/>
            <a:ext cx="2121592" cy="1883827"/>
          </a:xfrm>
          <a:prstGeom prst="rect">
            <a:avLst/>
          </a:prstGeom>
        </p:spPr>
      </p:pic>
      <p:sp>
        <p:nvSpPr>
          <p:cNvPr id="7" name="任意多边形 9"/>
          <p:cNvSpPr/>
          <p:nvPr userDrawn="1">
            <p:custDataLst>
              <p:tags r:id="rId5"/>
            </p:custDataLst>
          </p:nvPr>
        </p:nvSpPr>
        <p:spPr>
          <a:xfrm>
            <a:off x="1270" y="371476"/>
            <a:ext cx="12190730" cy="6487160"/>
          </a:xfrm>
          <a:custGeom>
            <a:avLst/>
            <a:gdLst>
              <a:gd name="adj" fmla="val 8371"/>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9198" h="8977">
                <a:moveTo>
                  <a:pt x="861" y="0"/>
                </a:moveTo>
                <a:lnTo>
                  <a:pt x="18337" y="0"/>
                </a:lnTo>
                <a:cubicBezTo>
                  <a:pt x="18813" y="0"/>
                  <a:pt x="19198" y="385"/>
                  <a:pt x="19198" y="861"/>
                </a:cubicBezTo>
                <a:lnTo>
                  <a:pt x="19198" y="8977"/>
                </a:lnTo>
                <a:lnTo>
                  <a:pt x="0" y="8977"/>
                </a:lnTo>
                <a:lnTo>
                  <a:pt x="0" y="861"/>
                </a:lnTo>
                <a:cubicBezTo>
                  <a:pt x="0" y="385"/>
                  <a:pt x="385" y="0"/>
                  <a:pt x="861" y="0"/>
                </a:cubicBezTo>
                <a:close/>
              </a:path>
            </a:pathLst>
          </a:cu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en-US">
              <a:latin typeface="Arial" panose="020B0604020202020204" pitchFamily="34" charset="0"/>
              <a:sym typeface="Arial" panose="020B0604020202020204" pitchFamily="34" charset="0"/>
            </a:endParaRPr>
          </a:p>
        </p:txBody>
      </p:sp>
      <p:sp>
        <p:nvSpPr>
          <p:cNvPr id="2" name="日期占位符 1"/>
          <p:cNvSpPr>
            <a:spLocks noGrp="1"/>
          </p:cNvSpPr>
          <p:nvPr>
            <p:ph type="dt" sz="half" idx="10"/>
            <p:custDataLst>
              <p:tags r:id="rId6"/>
            </p:custDataLst>
          </p:nvPr>
        </p:nvSpPr>
        <p:spPr/>
        <p:txBody>
          <a:bodyPr/>
          <a:lstStyle>
            <a:lvl1pPr>
              <a:defRPr>
                <a:latin typeface="+mn-lt"/>
                <a:sym typeface="Arial" panose="020B0604020202020204" pitchFamily="34" charset="0"/>
              </a:defRPr>
            </a:lvl1pPr>
          </a:lstStyle>
          <a:p>
            <a:r>
              <a:rPr lang="en-US"/>
              <a:t>Date Area</a:t>
            </a:r>
            <a:endParaRPr lang="en-US"/>
          </a:p>
        </p:txBody>
      </p:sp>
      <p:sp>
        <p:nvSpPr>
          <p:cNvPr id="3" name="页脚占位符 2"/>
          <p:cNvSpPr>
            <a:spLocks noGrp="1"/>
          </p:cNvSpPr>
          <p:nvPr>
            <p:ph type="ftr" sz="quarter" idx="11"/>
            <p:custDataLst>
              <p:tags r:id="rId7"/>
            </p:custDataLst>
          </p:nvPr>
        </p:nvSpPr>
        <p:spPr/>
        <p:txBody>
          <a:bodyPr/>
          <a:lstStyle>
            <a:lvl1pPr>
              <a:defRPr>
                <a:latin typeface="+mn-lt"/>
                <a:sym typeface="Arial" panose="020B0604020202020204" pitchFamily="34" charset="0"/>
              </a:defRPr>
            </a:lvl1pPr>
          </a:lstStyle>
          <a:p>
            <a:endParaRPr lang="en-US"/>
          </a:p>
        </p:txBody>
      </p:sp>
      <p:sp>
        <p:nvSpPr>
          <p:cNvPr id="4" name="灯片编号占位符 3"/>
          <p:cNvSpPr>
            <a:spLocks noGrp="1"/>
          </p:cNvSpPr>
          <p:nvPr>
            <p:ph type="sldNum" sz="quarter" idx="12"/>
            <p:custDataLst>
              <p:tags r:id="rId8"/>
            </p:custDataLst>
          </p:nvPr>
        </p:nvSpPr>
        <p:spPr/>
        <p:txBody>
          <a:bodyPr/>
          <a:lstStyle>
            <a:lvl1pPr>
              <a:defRPr>
                <a:latin typeface="+mn-lt"/>
                <a:sym typeface="Arial" panose="020B0604020202020204" pitchFamily="34" charset="0"/>
              </a:defRPr>
            </a:lvl1pPr>
          </a:lstStyle>
          <a:p>
            <a:fld id="{BE5F26B5-172A-4DC2-B0B7-181CFC56B87C}" type="slidenum">
              <a:rPr lang="en-US" smtClean="0"/>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showMasterSp="0" userDrawn="1">
  <p:cSld name="Content Only">
    <p:spTree>
      <p:nvGrpSpPr>
        <p:cNvPr id="1" name=""/>
        <p:cNvGrpSpPr/>
        <p:nvPr/>
      </p:nvGrpSpPr>
      <p:grpSpPr>
        <a:xfrm>
          <a:off x="0" y="0"/>
          <a:ext cx="0" cy="0"/>
          <a:chOff x="0" y="0"/>
          <a:chExt cx="0" cy="0"/>
        </a:xfrm>
      </p:grpSpPr>
      <p:sp>
        <p:nvSpPr>
          <p:cNvPr id="2" name="矩形 1"/>
          <p:cNvSpPr/>
          <p:nvPr userDrawn="1">
            <p:custDataLst>
              <p:tags r:id="rId2"/>
            </p:custDataLst>
          </p:nvPr>
        </p:nvSpPr>
        <p:spPr>
          <a:xfrm>
            <a:off x="-635" y="-635"/>
            <a:ext cx="12190730" cy="3536950"/>
          </a:xfrm>
          <a:prstGeom prst="rect">
            <a:avLst/>
          </a:prstGeom>
          <a:gradFill>
            <a:gsLst>
              <a:gs pos="0">
                <a:schemeClr val="accent1"/>
              </a:gs>
              <a:gs pos="49000">
                <a:schemeClr val="accent4">
                  <a:lumMod val="67000"/>
                  <a:lumOff val="33000"/>
                </a:schemeClr>
              </a:gs>
              <a:gs pos="100000">
                <a:schemeClr val="accent2">
                  <a:lumMod val="60000"/>
                  <a:lumOff val="40000"/>
                </a:schemeClr>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atin typeface="Arial" panose="020B0604020202020204" pitchFamily="34" charset="0"/>
              <a:sym typeface="Arial" panose="020B0604020202020204" pitchFamily="34" charset="0"/>
            </a:endParaRPr>
          </a:p>
        </p:txBody>
      </p:sp>
      <p:pic>
        <p:nvPicPr>
          <p:cNvPr id="7" name="图片 6"/>
          <p:cNvPicPr>
            <a:picLocks noChangeAspect="1"/>
          </p:cNvPicPr>
          <p:nvPr userDrawn="1">
            <p:custDataLst>
              <p:tags r:id="rId3"/>
            </p:custDataLst>
          </p:nvPr>
        </p:nvPicPr>
        <p:blipFill>
          <a:blip r:embed="rId4">
            <a:duotone>
              <a:schemeClr val="accent2">
                <a:shade val="45000"/>
                <a:satMod val="135000"/>
              </a:schemeClr>
              <a:prstClr val="white"/>
            </a:duotone>
          </a:blip>
          <a:stretch>
            <a:fillRect/>
          </a:stretch>
        </p:blipFill>
        <p:spPr>
          <a:xfrm>
            <a:off x="9640847" y="-727"/>
            <a:ext cx="2121592" cy="1883827"/>
          </a:xfrm>
          <a:prstGeom prst="rect">
            <a:avLst/>
          </a:prstGeom>
        </p:spPr>
      </p:pic>
      <p:sp>
        <p:nvSpPr>
          <p:cNvPr id="8" name="任意多边形 9"/>
          <p:cNvSpPr/>
          <p:nvPr userDrawn="1">
            <p:custDataLst>
              <p:tags r:id="rId5"/>
            </p:custDataLst>
          </p:nvPr>
        </p:nvSpPr>
        <p:spPr>
          <a:xfrm>
            <a:off x="1270" y="371476"/>
            <a:ext cx="12190730" cy="6487160"/>
          </a:xfrm>
          <a:custGeom>
            <a:avLst/>
            <a:gdLst>
              <a:gd name="adj" fmla="val 8371"/>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9198" h="8977">
                <a:moveTo>
                  <a:pt x="861" y="0"/>
                </a:moveTo>
                <a:lnTo>
                  <a:pt x="18337" y="0"/>
                </a:lnTo>
                <a:cubicBezTo>
                  <a:pt x="18813" y="0"/>
                  <a:pt x="19198" y="385"/>
                  <a:pt x="19198" y="861"/>
                </a:cubicBezTo>
                <a:lnTo>
                  <a:pt x="19198" y="8977"/>
                </a:lnTo>
                <a:lnTo>
                  <a:pt x="0" y="8977"/>
                </a:lnTo>
                <a:lnTo>
                  <a:pt x="0" y="861"/>
                </a:lnTo>
                <a:cubicBezTo>
                  <a:pt x="0" y="385"/>
                  <a:pt x="385" y="0"/>
                  <a:pt x="861" y="0"/>
                </a:cubicBezTo>
                <a:close/>
              </a:path>
            </a:pathLst>
          </a:cu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en-US">
              <a:latin typeface="Arial" panose="020B0604020202020204" pitchFamily="34" charset="0"/>
              <a:sym typeface="Arial" panose="020B0604020202020204" pitchFamily="34" charset="0"/>
            </a:endParaRPr>
          </a:p>
        </p:txBody>
      </p:sp>
      <p:sp>
        <p:nvSpPr>
          <p:cNvPr id="3" name="内容占位符 1"/>
          <p:cNvSpPr>
            <a:spLocks noGrp="1"/>
          </p:cNvSpPr>
          <p:nvPr>
            <p:ph idx="1" hasCustomPrompt="1"/>
            <p:custDataLst>
              <p:tags r:id="rId6"/>
            </p:custDataLst>
          </p:nvPr>
        </p:nvSpPr>
        <p:spPr>
          <a:xfrm>
            <a:off x="838200" y="870857"/>
            <a:ext cx="10515600" cy="5307058"/>
          </a:xfrm>
        </p:spPr>
        <p:txBody>
          <a:bodyPr/>
          <a:lstStyle>
            <a:lvl1pPr>
              <a:defRPr>
                <a:latin typeface="+mn-lt"/>
                <a:sym typeface="Arial" panose="020B0604020202020204" pitchFamily="34" charset="0"/>
              </a:defRPr>
            </a:lvl1pPr>
          </a:lstStyle>
          <a:p>
            <a:pPr lvl="0"/>
            <a:r>
              <a:rPr lang="en-US" dirty="0">
                <a:latin typeface="+mn-lt"/>
              </a:rPr>
              <a:t>Click to add text</a:t>
            </a:r>
            <a:endParaRPr lang="en-US" dirty="0"/>
          </a:p>
        </p:txBody>
      </p:sp>
      <p:sp>
        <p:nvSpPr>
          <p:cNvPr id="4" name="日期占位符 2"/>
          <p:cNvSpPr>
            <a:spLocks noGrp="1"/>
          </p:cNvSpPr>
          <p:nvPr>
            <p:ph type="dt" sz="half" idx="10"/>
            <p:custDataLst>
              <p:tags r:id="rId7"/>
            </p:custDataLst>
          </p:nvPr>
        </p:nvSpPr>
        <p:spPr/>
        <p:txBody>
          <a:bodyPr/>
          <a:lstStyle>
            <a:lvl1pPr>
              <a:defRPr>
                <a:latin typeface="+mn-lt"/>
                <a:sym typeface="Arial" panose="020B0604020202020204" pitchFamily="34" charset="0"/>
              </a:defRPr>
            </a:lvl1pPr>
          </a:lstStyle>
          <a:p>
            <a:r>
              <a:rPr lang="en-US"/>
              <a:t>Date Area</a:t>
            </a:r>
            <a:endParaRPr lang="en-US"/>
          </a:p>
        </p:txBody>
      </p:sp>
      <p:sp>
        <p:nvSpPr>
          <p:cNvPr id="5" name="页脚占位符 3"/>
          <p:cNvSpPr>
            <a:spLocks noGrp="1"/>
          </p:cNvSpPr>
          <p:nvPr>
            <p:ph type="ftr" sz="quarter" idx="11"/>
            <p:custDataLst>
              <p:tags r:id="rId8"/>
            </p:custDataLst>
          </p:nvPr>
        </p:nvSpPr>
        <p:spPr/>
        <p:txBody>
          <a:bodyPr/>
          <a:lstStyle>
            <a:lvl1pPr>
              <a:defRPr>
                <a:latin typeface="+mn-lt"/>
                <a:sym typeface="Arial" panose="020B0604020202020204" pitchFamily="34" charset="0"/>
              </a:defRPr>
            </a:lvl1pPr>
          </a:lstStyle>
          <a:p>
            <a:endParaRPr lang="en-US"/>
          </a:p>
        </p:txBody>
      </p:sp>
      <p:sp>
        <p:nvSpPr>
          <p:cNvPr id="6" name="灯片编号占位符 4"/>
          <p:cNvSpPr>
            <a:spLocks noGrp="1"/>
          </p:cNvSpPr>
          <p:nvPr>
            <p:ph type="sldNum" sz="quarter" idx="12"/>
            <p:custDataLst>
              <p:tags r:id="rId9"/>
            </p:custDataLst>
          </p:nvPr>
        </p:nvSpPr>
        <p:spPr/>
        <p:txBody>
          <a:bodyPr/>
          <a:lstStyle>
            <a:lvl1pPr>
              <a:defRPr>
                <a:latin typeface="+mn-lt"/>
                <a:sym typeface="Arial" panose="020B0604020202020204" pitchFamily="34" charset="0"/>
              </a:defRPr>
            </a:lvl1pPr>
          </a:lstStyle>
          <a:p>
            <a:fld id="{BE5F26B5-172A-4DC2-B0B7-181CFC56B87C}"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p>
            <a:fld id="{760FBDFE-C587-4B4C-A407-44438C67B59E}" type="datetimeFigureOut">
              <a:rPr lang="en-US" smtClean="0"/>
            </a:fld>
            <a:endParaRPr lang="en-US"/>
          </a:p>
        </p:txBody>
      </p:sp>
      <p:sp>
        <p:nvSpPr>
          <p:cNvPr id="3" name="Espace réservé du pied de page 2"/>
          <p:cNvSpPr>
            <a:spLocks noGrp="1"/>
          </p:cNvSpPr>
          <p:nvPr>
            <p:ph type="ftr" sz="quarter" idx="11"/>
          </p:nvPr>
        </p:nvSpPr>
        <p:spPr/>
        <p:txBody>
          <a:bodyPr/>
          <a:p>
            <a:endParaRPr lang="en-US"/>
          </a:p>
        </p:txBody>
      </p:sp>
      <p:sp>
        <p:nvSpPr>
          <p:cNvPr id="4" name="Espace réservé du numéro de diapositive 3"/>
          <p:cNvSpPr>
            <a:spLocks noGrp="1"/>
          </p:cNvSpPr>
          <p:nvPr>
            <p:ph type="sldNum" sz="quarter" idx="12"/>
          </p:nvPr>
        </p:nvSpPr>
        <p:spPr/>
        <p:txBody>
          <a:bodyPr/>
          <a:p>
            <a:fld id="{49AE70B2-8BF9-45C0-BB95-33D1B9D3A85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840105" y="360045"/>
            <a:ext cx="10515600" cy="763270"/>
          </a:xfrm>
        </p:spPr>
        <p:txBody>
          <a:bodyPr anchor="t" anchorCtr="0"/>
          <a:lstStyle>
            <a:lvl1pPr algn="l">
              <a:defRPr>
                <a:latin typeface="+mj-lt"/>
                <a:sym typeface="Arial" panose="020B0604020202020204" pitchFamily="34" charset="0"/>
              </a:defRPr>
            </a:lvl1pPr>
          </a:lstStyle>
          <a:p>
            <a:r>
              <a:rPr lang="en-US" dirty="0">
                <a:latin typeface="+mj-lt"/>
              </a:rPr>
              <a:t>Click to add title</a:t>
            </a:r>
            <a:endParaRPr lang="en-US" dirty="0"/>
          </a:p>
        </p:txBody>
      </p:sp>
      <p:sp>
        <p:nvSpPr>
          <p:cNvPr id="3" name="文本占位符 2"/>
          <p:cNvSpPr>
            <a:spLocks noGrp="1"/>
          </p:cNvSpPr>
          <p:nvPr>
            <p:ph type="body" idx="1" hasCustomPrompt="1"/>
            <p:custDataLst>
              <p:tags r:id="rId3"/>
            </p:custDataLst>
          </p:nvPr>
        </p:nvSpPr>
        <p:spPr>
          <a:xfrm>
            <a:off x="838200" y="1296000"/>
            <a:ext cx="10514012" cy="576000"/>
          </a:xfrm>
        </p:spPr>
        <p:txBody>
          <a:bodyPr anchor="t"/>
          <a:lstStyle>
            <a:lvl1pPr marL="0" indent="0">
              <a:buNone/>
              <a:defRPr sz="2400" b="0">
                <a:latin typeface="+mj-lt"/>
                <a:sym typeface="Arial" panose="020B0604020202020204" pitchFamily="34" charset="0"/>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vl6pPr marL="2286000" indent="0">
              <a:buNone/>
              <a:defRPr sz="1600" b="1">
                <a:latin typeface="+mj-lt"/>
              </a:defRPr>
            </a:lvl6pPr>
            <a:lvl7pPr marL="2743200" indent="0">
              <a:buNone/>
              <a:defRPr sz="1600" b="1">
                <a:latin typeface="+mj-lt"/>
              </a:defRPr>
            </a:lvl7pPr>
            <a:lvl8pPr marL="3200400" indent="0">
              <a:buNone/>
              <a:defRPr sz="1600" b="1">
                <a:latin typeface="+mj-lt"/>
              </a:defRPr>
            </a:lvl8pPr>
            <a:lvl9pPr marL="3657600" indent="0">
              <a:buNone/>
              <a:defRPr sz="1600" b="1">
                <a:latin typeface="+mj-lt"/>
              </a:defRPr>
            </a:lvl9pPr>
          </a:lstStyle>
          <a:p>
            <a:r>
              <a:rPr lang="en-US" dirty="0">
                <a:latin typeface="+mj-lt"/>
              </a:rPr>
              <a:t>Click to add text</a:t>
            </a:r>
            <a:endParaRPr lang="en-US" dirty="0"/>
          </a:p>
        </p:txBody>
      </p:sp>
      <p:sp>
        <p:nvSpPr>
          <p:cNvPr id="7" name="日期占位符 3"/>
          <p:cNvSpPr>
            <a:spLocks noGrp="1"/>
          </p:cNvSpPr>
          <p:nvPr>
            <p:ph type="dt" sz="half" idx="10"/>
            <p:custDataLst>
              <p:tags r:id="rId4"/>
            </p:custDataLst>
          </p:nvPr>
        </p:nvSpPr>
        <p:spPr/>
        <p:txBody>
          <a:bodyPr/>
          <a:lstStyle>
            <a:lvl1pPr>
              <a:defRPr>
                <a:latin typeface="+mn-lt"/>
                <a:sym typeface="Arial" panose="020B0604020202020204" pitchFamily="34" charset="0"/>
              </a:defRPr>
            </a:lvl1pPr>
          </a:lstStyle>
          <a:p>
            <a:r>
              <a:rPr lang="en-US"/>
              <a:t>Date Area</a:t>
            </a:r>
            <a:endParaRPr lang="en-US"/>
          </a:p>
        </p:txBody>
      </p:sp>
      <p:sp>
        <p:nvSpPr>
          <p:cNvPr id="8" name="页脚占位符 4"/>
          <p:cNvSpPr>
            <a:spLocks noGrp="1"/>
          </p:cNvSpPr>
          <p:nvPr>
            <p:ph type="ftr" sz="quarter" idx="11"/>
            <p:custDataLst>
              <p:tags r:id="rId5"/>
            </p:custDataLst>
          </p:nvPr>
        </p:nvSpPr>
        <p:spPr/>
        <p:txBody>
          <a:bodyPr/>
          <a:lstStyle>
            <a:lvl1pPr>
              <a:defRPr>
                <a:latin typeface="+mn-lt"/>
                <a:sym typeface="Arial" panose="020B0604020202020204" pitchFamily="34" charset="0"/>
              </a:defRPr>
            </a:lvl1pPr>
          </a:lstStyle>
          <a:p>
            <a:endParaRPr lang="en-US"/>
          </a:p>
        </p:txBody>
      </p:sp>
      <p:sp>
        <p:nvSpPr>
          <p:cNvPr id="9" name="灯片编号占位符 5"/>
          <p:cNvSpPr>
            <a:spLocks noGrp="1"/>
          </p:cNvSpPr>
          <p:nvPr>
            <p:ph type="sldNum" sz="quarter" idx="12"/>
            <p:custDataLst>
              <p:tags r:id="rId6"/>
            </p:custDataLst>
          </p:nvPr>
        </p:nvSpPr>
        <p:spPr/>
        <p:txBody>
          <a:bodyPr/>
          <a:lstStyle>
            <a:lvl1pPr>
              <a:defRPr>
                <a:latin typeface="+mn-lt"/>
                <a:sym typeface="Arial" panose="020B0604020202020204" pitchFamily="34" charset="0"/>
              </a:defRPr>
            </a:lvl1pPr>
          </a:lstStyle>
          <a:p>
            <a:fld id="{BE5F26B5-172A-4DC2-B0B7-181CFC56B87C}" type="slidenum">
              <a:rPr lang="en-US" smtClean="0"/>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showMasterSp="0" userDrawn="1">
  <p:cSld name="End Slide">
    <p:spTree>
      <p:nvGrpSpPr>
        <p:cNvPr id="1" name=""/>
        <p:cNvGrpSpPr/>
        <p:nvPr/>
      </p:nvGrpSpPr>
      <p:grpSpPr>
        <a:xfrm>
          <a:off x="0" y="0"/>
          <a:ext cx="0" cy="0"/>
          <a:chOff x="0" y="0"/>
          <a:chExt cx="0" cy="0"/>
        </a:xfrm>
      </p:grpSpPr>
      <p:sp>
        <p:nvSpPr>
          <p:cNvPr id="8" name="矩形 7"/>
          <p:cNvSpPr/>
          <p:nvPr userDrawn="1">
            <p:custDataLst>
              <p:tags r:id="rId2"/>
            </p:custDataLst>
          </p:nvPr>
        </p:nvSpPr>
        <p:spPr>
          <a:xfrm flipH="1" flipV="1">
            <a:off x="-1270" y="0"/>
            <a:ext cx="12191365" cy="6858000"/>
          </a:xfrm>
          <a:prstGeom prst="rect">
            <a:avLst/>
          </a:prstGeom>
          <a:gradFill>
            <a:gsLst>
              <a:gs pos="0">
                <a:schemeClr val="accent1"/>
              </a:gs>
              <a:gs pos="44000">
                <a:schemeClr val="accent2">
                  <a:lumMod val="60000"/>
                  <a:lumOff val="40000"/>
                </a:schemeClr>
              </a:gs>
              <a:gs pos="81000">
                <a:schemeClr val="bg1"/>
              </a:gs>
            </a:gsLst>
            <a:lin ang="195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atin typeface="Arial" panose="020B0604020202020204" pitchFamily="34" charset="0"/>
              <a:sym typeface="Arial" panose="020B0604020202020204" pitchFamily="34" charset="0"/>
            </a:endParaRPr>
          </a:p>
        </p:txBody>
      </p:sp>
      <p:pic>
        <p:nvPicPr>
          <p:cNvPr id="3" name="图片 2"/>
          <p:cNvPicPr>
            <a:picLocks noChangeAspect="1"/>
          </p:cNvPicPr>
          <p:nvPr userDrawn="1">
            <p:custDataLst>
              <p:tags r:id="rId3"/>
            </p:custDataLst>
          </p:nvPr>
        </p:nvPicPr>
        <p:blipFill>
          <a:blip r:embed="rId4">
            <a:duotone>
              <a:prstClr val="black"/>
              <a:schemeClr val="accent2">
                <a:tint val="45000"/>
                <a:satMod val="400000"/>
              </a:schemeClr>
            </a:duotone>
            <a:extLst>
              <a:ext uri="{BEBA8EAE-BF5A-486C-A8C5-ECC9F3942E4B}">
                <a14:imgProps xmlns:a14="http://schemas.microsoft.com/office/drawing/2010/main">
                  <a14:imgLayer r:embed="rId5">
                    <a14:imgEffect>
                      <a14:brightnessContrast bright="40000"/>
                    </a14:imgEffect>
                  </a14:imgLayer>
                </a14:imgProps>
              </a:ext>
            </a:extLst>
          </a:blip>
          <a:stretch>
            <a:fillRect/>
          </a:stretch>
        </p:blipFill>
        <p:spPr>
          <a:xfrm>
            <a:off x="6585267" y="0"/>
            <a:ext cx="4956478" cy="4895512"/>
          </a:xfrm>
          <a:prstGeom prst="rect">
            <a:avLst/>
          </a:prstGeom>
        </p:spPr>
      </p:pic>
      <p:pic>
        <p:nvPicPr>
          <p:cNvPr id="9" name="@png2x_01_结束"/>
          <p:cNvPicPr>
            <a:picLocks noChangeAspect="1"/>
          </p:cNvPicPr>
          <p:nvPr userDrawn="1">
            <p:custDataLst>
              <p:tags r:id="rId6"/>
            </p:custDataLst>
          </p:nvPr>
        </p:nvPicPr>
        <p:blipFill>
          <a:blip r:embed="rId7" r:link="rId8"/>
          <a:stretch>
            <a:fillRect/>
          </a:stretch>
        </p:blipFill>
        <p:spPr>
          <a:xfrm>
            <a:off x="1587" y="0"/>
            <a:ext cx="8978900" cy="6858000"/>
          </a:xfrm>
          <a:prstGeom prst="rect">
            <a:avLst/>
          </a:prstGeom>
        </p:spPr>
      </p:pic>
      <p:sp>
        <p:nvSpPr>
          <p:cNvPr id="2" name="标题 1"/>
          <p:cNvSpPr>
            <a:spLocks noGrp="1"/>
          </p:cNvSpPr>
          <p:nvPr>
            <p:ph type="ctrTitle" hasCustomPrompt="1"/>
            <p:custDataLst>
              <p:tags r:id="rId9"/>
            </p:custDataLst>
          </p:nvPr>
        </p:nvSpPr>
        <p:spPr>
          <a:xfrm>
            <a:off x="1001486" y="1103086"/>
            <a:ext cx="7489371" cy="2453412"/>
          </a:xfrm>
        </p:spPr>
        <p:txBody>
          <a:bodyPr anchor="b"/>
          <a:lstStyle>
            <a:lvl1pPr algn="l">
              <a:lnSpc>
                <a:spcPct val="100000"/>
              </a:lnSpc>
              <a:defRPr sz="6000">
                <a:solidFill>
                  <a:schemeClr val="tx1"/>
                </a:solidFill>
                <a:latin typeface="+mj-lt"/>
                <a:sym typeface="Arial" panose="020B0604020202020204" pitchFamily="34" charset="0"/>
              </a:defRPr>
            </a:lvl1pPr>
          </a:lstStyle>
          <a:p>
            <a:r>
              <a:rPr lang="en-US" dirty="0">
                <a:latin typeface="+mj-lt"/>
              </a:rPr>
              <a:t>Click to add title</a:t>
            </a:r>
            <a:endParaRPr lang="en-US" dirty="0"/>
          </a:p>
        </p:txBody>
      </p:sp>
      <p:sp>
        <p:nvSpPr>
          <p:cNvPr id="4" name="日期占位符 3"/>
          <p:cNvSpPr>
            <a:spLocks noGrp="1"/>
          </p:cNvSpPr>
          <p:nvPr>
            <p:ph type="dt" sz="half" idx="10"/>
            <p:custDataLst>
              <p:tags r:id="rId10"/>
            </p:custDataLst>
          </p:nvPr>
        </p:nvSpPr>
        <p:spPr/>
        <p:txBody>
          <a:bodyPr/>
          <a:lstStyle>
            <a:lvl1pPr>
              <a:defRPr>
                <a:latin typeface="+mn-lt"/>
                <a:sym typeface="Arial" panose="020B0604020202020204" pitchFamily="34" charset="0"/>
              </a:defRPr>
            </a:lvl1pPr>
          </a:lstStyle>
          <a:p>
            <a:r>
              <a:rPr lang="en-US"/>
              <a:t>Date Area</a:t>
            </a:r>
            <a:endParaRPr lang="en-US"/>
          </a:p>
        </p:txBody>
      </p:sp>
      <p:pic>
        <p:nvPicPr>
          <p:cNvPr id="10" name="图片 9"/>
          <p:cNvPicPr>
            <a:picLocks noChangeAspect="1"/>
          </p:cNvPicPr>
          <p:nvPr userDrawn="1">
            <p:custDataLst>
              <p:tags r:id="rId11"/>
            </p:custDataLst>
          </p:nvPr>
        </p:nvPicPr>
        <p:blipFill>
          <a:blip r:embed="rId12">
            <a:duotone>
              <a:schemeClr val="accent1">
                <a:shade val="45000"/>
                <a:satMod val="135000"/>
              </a:schemeClr>
              <a:prstClr val="white"/>
            </a:duotone>
            <a:extLst>
              <a:ext uri="{BEBA8EAE-BF5A-486C-A8C5-ECC9F3942E4B}">
                <a14:imgProps xmlns:a14="http://schemas.microsoft.com/office/drawing/2010/main">
                  <a14:imgLayer r:embed="rId13">
                    <a14:imgEffect>
                      <a14:brightnessContrast bright="-20000"/>
                    </a14:imgEffect>
                  </a14:imgLayer>
                </a14:imgProps>
              </a:ext>
            </a:extLst>
          </a:blip>
          <a:stretch>
            <a:fillRect/>
          </a:stretch>
        </p:blipFill>
        <p:spPr>
          <a:xfrm>
            <a:off x="9777775" y="5555279"/>
            <a:ext cx="2414225" cy="1347333"/>
          </a:xfrm>
          <a:prstGeom prst="rect">
            <a:avLst/>
          </a:prstGeom>
        </p:spPr>
      </p:pic>
      <p:pic>
        <p:nvPicPr>
          <p:cNvPr id="13" name="图片 12"/>
          <p:cNvPicPr>
            <a:picLocks noChangeAspect="1"/>
          </p:cNvPicPr>
          <p:nvPr userDrawn="1">
            <p:custDataLst>
              <p:tags r:id="rId14"/>
            </p:custDataLst>
          </p:nvPr>
        </p:nvPicPr>
        <p:blipFill>
          <a:blip r:embed="rId15">
            <a:duotone>
              <a:schemeClr val="accent1">
                <a:shade val="45000"/>
                <a:satMod val="135000"/>
              </a:schemeClr>
              <a:prstClr val="white"/>
            </a:duotone>
          </a:blip>
          <a:stretch>
            <a:fillRect/>
          </a:stretch>
        </p:blipFill>
        <p:spPr>
          <a:xfrm>
            <a:off x="220551" y="5785011"/>
            <a:ext cx="2560542" cy="1072989"/>
          </a:xfrm>
          <a:prstGeom prst="rect">
            <a:avLst/>
          </a:prstGeom>
        </p:spPr>
      </p:pic>
      <p:sp>
        <p:nvSpPr>
          <p:cNvPr id="5" name="页脚占位符 4"/>
          <p:cNvSpPr>
            <a:spLocks noGrp="1"/>
          </p:cNvSpPr>
          <p:nvPr>
            <p:ph type="ftr" sz="quarter" idx="11"/>
            <p:custDataLst>
              <p:tags r:id="rId16"/>
            </p:custDataLst>
          </p:nvPr>
        </p:nvSpPr>
        <p:spPr/>
        <p:txBody>
          <a:bodyPr/>
          <a:lstStyle>
            <a:lvl1pPr>
              <a:defRPr>
                <a:latin typeface="+mn-lt"/>
                <a:sym typeface="Arial" panose="020B0604020202020204" pitchFamily="34" charset="0"/>
              </a:defRPr>
            </a:lvl1pPr>
          </a:lstStyle>
          <a:p>
            <a:endParaRPr lang="en-US"/>
          </a:p>
        </p:txBody>
      </p:sp>
      <p:sp>
        <p:nvSpPr>
          <p:cNvPr id="6" name="灯片编号占位符 5"/>
          <p:cNvSpPr>
            <a:spLocks noGrp="1"/>
          </p:cNvSpPr>
          <p:nvPr>
            <p:ph type="sldNum" sz="quarter" idx="12"/>
            <p:custDataLst>
              <p:tags r:id="rId17"/>
            </p:custDataLst>
          </p:nvPr>
        </p:nvSpPr>
        <p:spPr>
          <a:xfrm>
            <a:off x="8610600" y="6356350"/>
            <a:ext cx="2743200" cy="365125"/>
          </a:xfrm>
        </p:spPr>
        <p:txBody>
          <a:bodyPr/>
          <a:lstStyle>
            <a:lvl1pPr>
              <a:defRPr>
                <a:latin typeface="+mn-lt"/>
                <a:sym typeface="Arial" panose="020B0604020202020204" pitchFamily="34" charset="0"/>
              </a:defRPr>
            </a:lvl1pPr>
          </a:lstStyle>
          <a:p>
            <a:fld id="{BE5F26B5-172A-4DC2-B0B7-181CFC56B87C}" type="slidenum">
              <a:rPr lang="en-US" smtClean="0"/>
            </a:fld>
            <a:endParaRPr lang="en-US"/>
          </a:p>
        </p:txBody>
      </p:sp>
      <p:sp>
        <p:nvSpPr>
          <p:cNvPr id="24" name="署名占位符 10"/>
          <p:cNvSpPr>
            <a:spLocks noGrp="1"/>
          </p:cNvSpPr>
          <p:nvPr>
            <p:ph type="body" sz="quarter" idx="17" hasCustomPrompt="1"/>
            <p:custDataLst>
              <p:tags r:id="rId18"/>
            </p:custDataLst>
          </p:nvPr>
        </p:nvSpPr>
        <p:spPr>
          <a:xfrm>
            <a:off x="1001485" y="3898612"/>
            <a:ext cx="7489371" cy="2125541"/>
          </a:xfrm>
        </p:spPr>
        <p:txBody>
          <a:bodyPr anchor="t">
            <a:normAutofit/>
          </a:bodyPr>
          <a:lstStyle>
            <a:lvl1pPr marL="0" indent="0" algn="l">
              <a:lnSpc>
                <a:spcPct val="100000"/>
              </a:lnSpc>
              <a:buNone/>
              <a:defRPr sz="1800">
                <a:latin typeface="+mn-lt"/>
                <a:sym typeface="Arial" panose="020B0604020202020204" pitchFamily="34" charset="0"/>
              </a:defRPr>
            </a:lvl1pPr>
          </a:lstStyle>
          <a:p>
            <a:pPr lvl="0"/>
            <a:r>
              <a:rPr lang="en-US" dirty="0">
                <a:latin typeface="+mn-lt"/>
              </a:rPr>
              <a:t>Click to add text</a:t>
            </a:r>
            <a:endParaRPr lang="en-US" dirty="0"/>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en-US"/>
              <a:t>Date Area</a:t>
            </a:r>
            <a:endParaRPr lang="en-US"/>
          </a:p>
        </p:txBody>
      </p:sp>
      <p:sp>
        <p:nvSpPr>
          <p:cNvPr id="3" name="Espace réservé du pied de page 2"/>
          <p:cNvSpPr>
            <a:spLocks noGrp="1"/>
          </p:cNvSpPr>
          <p:nvPr>
            <p:ph type="ftr" sz="quarter" idx="11"/>
          </p:nvPr>
        </p:nvSpPr>
        <p:spPr/>
        <p:txBody>
          <a:bodyPr/>
          <a:lstStyle/>
          <a:p>
            <a:endParaRPr lang="en-US"/>
          </a:p>
        </p:txBody>
      </p:sp>
      <p:sp>
        <p:nvSpPr>
          <p:cNvPr id="4" name="Espace réservé du numéro de diapositive 3"/>
          <p:cNvSpPr>
            <a:spLocks noGrp="1"/>
          </p:cNvSpPr>
          <p:nvPr>
            <p:ph type="sldNum" sz="quarter" idx="12"/>
          </p:nvPr>
        </p:nvSpPr>
        <p:spPr/>
        <p:txBody>
          <a:bodyPr/>
          <a:lstStyle/>
          <a:p>
            <a:fld id="{BE5F26B5-172A-4DC2-B0B7-181CFC56B87C}" type="slidenum">
              <a:rPr lang="en-US" smtClean="0"/>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showMasterSp="0" userDrawn="1">
  <p:cSld name="Title Slide">
    <p:spTree>
      <p:nvGrpSpPr>
        <p:cNvPr id="1" name=""/>
        <p:cNvGrpSpPr/>
        <p:nvPr/>
      </p:nvGrpSpPr>
      <p:grpSpPr>
        <a:xfrm>
          <a:off x="0" y="0"/>
          <a:ext cx="0" cy="0"/>
          <a:chOff x="0" y="0"/>
          <a:chExt cx="0" cy="0"/>
        </a:xfrm>
      </p:grpSpPr>
      <p:pic>
        <p:nvPicPr>
          <p:cNvPr id="8" name="图片 7" descr="C:/Users/ADMIN/AppData/Local/Temp/fig2wpp/@png2x_bg-2583&amp;3791.png"/>
          <p:cNvPicPr>
            <a:picLocks noChangeAspect="1"/>
          </p:cNvPicPr>
          <p:nvPr userDrawn="1">
            <p:custDataLst>
              <p:tags r:id="rId2"/>
            </p:custDataLst>
          </p:nvPr>
        </p:nvPicPr>
        <p:blipFill>
          <a:blip r:embed="rId3" r:link="rId4"/>
          <a:stretch>
            <a:fillRect/>
          </a:stretch>
        </p:blipFill>
        <p:spPr>
          <a:xfrm>
            <a:off x="0" y="0"/>
            <a:ext cx="12192000" cy="6858000"/>
          </a:xfrm>
          <a:prstGeom prst="rect">
            <a:avLst/>
          </a:prstGeom>
        </p:spPr>
      </p:pic>
      <p:sp>
        <p:nvSpPr>
          <p:cNvPr id="9" name="矩形 8"/>
          <p:cNvSpPr/>
          <p:nvPr userDrawn="1">
            <p:custDataLst>
              <p:tags r:id="rId5"/>
            </p:custDataLst>
          </p:nvPr>
        </p:nvSpPr>
        <p:spPr>
          <a:xfrm>
            <a:off x="318" y="1562100"/>
            <a:ext cx="12191365" cy="3238500"/>
          </a:xfrm>
          <a:prstGeom prst="rect">
            <a:avLst/>
          </a:prstGeom>
          <a:gradFill>
            <a:gsLst>
              <a:gs pos="0">
                <a:schemeClr val="accent1">
                  <a:lumMod val="75000"/>
                  <a:alpha val="100000"/>
                </a:schemeClr>
              </a:gs>
              <a:gs pos="100000">
                <a:schemeClr val="accent1">
                  <a:lumMod val="50000"/>
                </a:schemeClr>
              </a:gs>
            </a:gsLst>
            <a:lin ang="10800000" scaled="0"/>
          </a:gradFill>
          <a:ln w="25400">
            <a:noFill/>
          </a:ln>
          <a:effectLst>
            <a:outerShdw blurRad="254000" dist="50800" dir="5399997" algn="ctr" rotWithShape="0">
              <a:schemeClr val="accent1">
                <a:alpha val="3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cs typeface="Arial" panose="020B0604020202020204" pitchFamily="34" charset="0"/>
            </a:endParaRPr>
          </a:p>
        </p:txBody>
      </p:sp>
      <p:sp>
        <p:nvSpPr>
          <p:cNvPr id="7" name="Freeform 10"/>
          <p:cNvSpPr/>
          <p:nvPr userDrawn="1">
            <p:custDataLst>
              <p:tags r:id="rId6"/>
            </p:custDataLst>
          </p:nvPr>
        </p:nvSpPr>
        <p:spPr bwMode="auto">
          <a:xfrm>
            <a:off x="625287" y="2461446"/>
            <a:ext cx="10941426" cy="1439808"/>
          </a:xfrm>
          <a:custGeom>
            <a:avLst/>
            <a:gdLst>
              <a:gd name="T0" fmla="*/ 12960 w 23822"/>
              <a:gd name="T1" fmla="*/ 1770 h 3115"/>
              <a:gd name="T2" fmla="*/ 3135 w 23822"/>
              <a:gd name="T3" fmla="*/ 682 h 3115"/>
              <a:gd name="T4" fmla="*/ 4187 w 23822"/>
              <a:gd name="T5" fmla="*/ 2207 h 3115"/>
              <a:gd name="T6" fmla="*/ 3518 w 23822"/>
              <a:gd name="T7" fmla="*/ 682 h 3115"/>
              <a:gd name="T8" fmla="*/ 18941 w 23822"/>
              <a:gd name="T9" fmla="*/ 873 h 3115"/>
              <a:gd name="T10" fmla="*/ 19478 w 23822"/>
              <a:gd name="T11" fmla="*/ 2487 h 3115"/>
              <a:gd name="T12" fmla="*/ 20012 w 23822"/>
              <a:gd name="T13" fmla="*/ 873 h 3115"/>
              <a:gd name="T14" fmla="*/ 21929 w 23822"/>
              <a:gd name="T15" fmla="*/ 53 h 3115"/>
              <a:gd name="T16" fmla="*/ 23152 w 23822"/>
              <a:gd name="T17" fmla="*/ 53 h 3115"/>
              <a:gd name="T18" fmla="*/ 23240 w 23822"/>
              <a:gd name="T19" fmla="*/ 3061 h 3115"/>
              <a:gd name="T20" fmla="*/ 21983 w 23822"/>
              <a:gd name="T21" fmla="*/ 3061 h 3115"/>
              <a:gd name="T22" fmla="*/ 16972 w 23822"/>
              <a:gd name="T23" fmla="*/ 53 h 3115"/>
              <a:gd name="T24" fmla="*/ 16972 w 23822"/>
              <a:gd name="T25" fmla="*/ 3061 h 3115"/>
              <a:gd name="T26" fmla="*/ 16616 w 23822"/>
              <a:gd name="T27" fmla="*/ 53 h 3115"/>
              <a:gd name="T28" fmla="*/ 15777 w 23822"/>
              <a:gd name="T29" fmla="*/ 3061 h 3115"/>
              <a:gd name="T30" fmla="*/ 14263 w 23822"/>
              <a:gd name="T31" fmla="*/ 682 h 3115"/>
              <a:gd name="T32" fmla="*/ 12994 w 23822"/>
              <a:gd name="T33" fmla="*/ 53 h 3115"/>
              <a:gd name="T34" fmla="*/ 13182 w 23822"/>
              <a:gd name="T35" fmla="*/ 2398 h 3115"/>
              <a:gd name="T36" fmla="*/ 11178 w 23822"/>
              <a:gd name="T37" fmla="*/ 3061 h 3115"/>
              <a:gd name="T38" fmla="*/ 6207 w 23822"/>
              <a:gd name="T39" fmla="*/ 53 h 3115"/>
              <a:gd name="T40" fmla="*/ 6763 w 23822"/>
              <a:gd name="T41" fmla="*/ 2487 h 3115"/>
              <a:gd name="T42" fmla="*/ 7318 w 23822"/>
              <a:gd name="T43" fmla="*/ 53 h 3115"/>
              <a:gd name="T44" fmla="*/ 7839 w 23822"/>
              <a:gd name="T45" fmla="*/ 2533 h 3115"/>
              <a:gd name="T46" fmla="*/ 6111 w 23822"/>
              <a:gd name="T47" fmla="*/ 2966 h 3115"/>
              <a:gd name="T48" fmla="*/ 5536 w 23822"/>
              <a:gd name="T49" fmla="*/ 53 h 3115"/>
              <a:gd name="T50" fmla="*/ 4396 w 23822"/>
              <a:gd name="T51" fmla="*/ 231 h 3115"/>
              <a:gd name="T52" fmla="*/ 4925 w 23822"/>
              <a:gd name="T53" fmla="*/ 2368 h 3115"/>
              <a:gd name="T54" fmla="*/ 2464 w 23822"/>
              <a:gd name="T55" fmla="*/ 3061 h 3115"/>
              <a:gd name="T56" fmla="*/ 2024 w 23822"/>
              <a:gd name="T57" fmla="*/ 53 h 3115"/>
              <a:gd name="T58" fmla="*/ 671 w 23822"/>
              <a:gd name="T59" fmla="*/ 1230 h 3115"/>
              <a:gd name="T60" fmla="*/ 671 w 23822"/>
              <a:gd name="T61" fmla="*/ 1839 h 3115"/>
              <a:gd name="T62" fmla="*/ 2070 w 23822"/>
              <a:gd name="T63" fmla="*/ 3061 h 3115"/>
              <a:gd name="T64" fmla="*/ 19478 w 23822"/>
              <a:gd name="T65" fmla="*/ 0 h 3115"/>
              <a:gd name="T66" fmla="*/ 20892 w 23822"/>
              <a:gd name="T67" fmla="*/ 1559 h 3115"/>
              <a:gd name="T68" fmla="*/ 19478 w 23822"/>
              <a:gd name="T69" fmla="*/ 3115 h 3115"/>
              <a:gd name="T70" fmla="*/ 18060 w 23822"/>
              <a:gd name="T71" fmla="*/ 1559 h 3115"/>
              <a:gd name="T72" fmla="*/ 19478 w 23822"/>
              <a:gd name="T73" fmla="*/ 0 h 3115"/>
              <a:gd name="T74" fmla="*/ 11010 w 23822"/>
              <a:gd name="T75" fmla="*/ 743 h 3115"/>
              <a:gd name="T76" fmla="*/ 9841 w 23822"/>
              <a:gd name="T77" fmla="*/ 628 h 3115"/>
              <a:gd name="T78" fmla="*/ 9102 w 23822"/>
              <a:gd name="T79" fmla="*/ 1544 h 3115"/>
              <a:gd name="T80" fmla="*/ 9841 w 23822"/>
              <a:gd name="T81" fmla="*/ 2487 h 3115"/>
              <a:gd name="T82" fmla="*/ 11018 w 23822"/>
              <a:gd name="T83" fmla="*/ 2372 h 3115"/>
              <a:gd name="T84" fmla="*/ 9102 w 23822"/>
              <a:gd name="T85" fmla="*/ 2920 h 3115"/>
              <a:gd name="T86" fmla="*/ 8596 w 23822"/>
              <a:gd name="T87" fmla="*/ 733 h 3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22" h="3115">
                <a:moveTo>
                  <a:pt x="12642" y="935"/>
                </a:moveTo>
                <a:lnTo>
                  <a:pt x="12347" y="1770"/>
                </a:lnTo>
                <a:lnTo>
                  <a:pt x="12960" y="1770"/>
                </a:lnTo>
                <a:lnTo>
                  <a:pt x="12665" y="935"/>
                </a:lnTo>
                <a:lnTo>
                  <a:pt x="12642" y="935"/>
                </a:lnTo>
                <a:close/>
                <a:moveTo>
                  <a:pt x="3135" y="682"/>
                </a:moveTo>
                <a:lnTo>
                  <a:pt x="3135" y="2433"/>
                </a:lnTo>
                <a:lnTo>
                  <a:pt x="3488" y="2433"/>
                </a:lnTo>
                <a:cubicBezTo>
                  <a:pt x="3792" y="2433"/>
                  <a:pt x="4025" y="2358"/>
                  <a:pt x="4187" y="2207"/>
                </a:cubicBezTo>
                <a:cubicBezTo>
                  <a:pt x="4349" y="2056"/>
                  <a:pt x="4430" y="1840"/>
                  <a:pt x="4430" y="1559"/>
                </a:cubicBezTo>
                <a:cubicBezTo>
                  <a:pt x="4430" y="1276"/>
                  <a:pt x="4352" y="1059"/>
                  <a:pt x="4195" y="908"/>
                </a:cubicBezTo>
                <a:cubicBezTo>
                  <a:pt x="4037" y="757"/>
                  <a:pt x="3812" y="682"/>
                  <a:pt x="3518" y="682"/>
                </a:cubicBezTo>
                <a:lnTo>
                  <a:pt x="3135" y="682"/>
                </a:lnTo>
                <a:close/>
                <a:moveTo>
                  <a:pt x="19478" y="628"/>
                </a:moveTo>
                <a:cubicBezTo>
                  <a:pt x="19251" y="628"/>
                  <a:pt x="19072" y="710"/>
                  <a:pt x="18941" y="873"/>
                </a:cubicBezTo>
                <a:cubicBezTo>
                  <a:pt x="18811" y="1037"/>
                  <a:pt x="18746" y="1265"/>
                  <a:pt x="18746" y="1559"/>
                </a:cubicBezTo>
                <a:cubicBezTo>
                  <a:pt x="18746" y="1853"/>
                  <a:pt x="18811" y="2081"/>
                  <a:pt x="18941" y="2243"/>
                </a:cubicBezTo>
                <a:cubicBezTo>
                  <a:pt x="19072" y="2405"/>
                  <a:pt x="19251" y="2487"/>
                  <a:pt x="19478" y="2487"/>
                </a:cubicBezTo>
                <a:cubicBezTo>
                  <a:pt x="19703" y="2487"/>
                  <a:pt x="19880" y="2405"/>
                  <a:pt x="20011" y="2243"/>
                </a:cubicBezTo>
                <a:cubicBezTo>
                  <a:pt x="20141" y="2081"/>
                  <a:pt x="20206" y="1853"/>
                  <a:pt x="20206" y="1559"/>
                </a:cubicBezTo>
                <a:cubicBezTo>
                  <a:pt x="20206" y="1265"/>
                  <a:pt x="20141" y="1037"/>
                  <a:pt x="20012" y="873"/>
                </a:cubicBezTo>
                <a:cubicBezTo>
                  <a:pt x="19883" y="710"/>
                  <a:pt x="19705" y="628"/>
                  <a:pt x="19478" y="628"/>
                </a:cubicBezTo>
                <a:close/>
                <a:moveTo>
                  <a:pt x="21312" y="53"/>
                </a:moveTo>
                <a:lnTo>
                  <a:pt x="21929" y="53"/>
                </a:lnTo>
                <a:lnTo>
                  <a:pt x="23129" y="1827"/>
                </a:lnTo>
                <a:lnTo>
                  <a:pt x="23152" y="1827"/>
                </a:lnTo>
                <a:lnTo>
                  <a:pt x="23152" y="53"/>
                </a:lnTo>
                <a:lnTo>
                  <a:pt x="23822" y="53"/>
                </a:lnTo>
                <a:lnTo>
                  <a:pt x="23822" y="3061"/>
                </a:lnTo>
                <a:lnTo>
                  <a:pt x="23240" y="3061"/>
                </a:lnTo>
                <a:lnTo>
                  <a:pt x="22006" y="1287"/>
                </a:lnTo>
                <a:lnTo>
                  <a:pt x="21983" y="1287"/>
                </a:lnTo>
                <a:lnTo>
                  <a:pt x="21983" y="3061"/>
                </a:lnTo>
                <a:lnTo>
                  <a:pt x="21312" y="3061"/>
                </a:lnTo>
                <a:lnTo>
                  <a:pt x="21312" y="53"/>
                </a:lnTo>
                <a:close/>
                <a:moveTo>
                  <a:pt x="16972" y="53"/>
                </a:moveTo>
                <a:lnTo>
                  <a:pt x="17643" y="53"/>
                </a:lnTo>
                <a:lnTo>
                  <a:pt x="17643" y="3061"/>
                </a:lnTo>
                <a:lnTo>
                  <a:pt x="16972" y="3061"/>
                </a:lnTo>
                <a:lnTo>
                  <a:pt x="16972" y="53"/>
                </a:lnTo>
                <a:close/>
                <a:moveTo>
                  <a:pt x="14263" y="53"/>
                </a:moveTo>
                <a:lnTo>
                  <a:pt x="16616" y="53"/>
                </a:lnTo>
                <a:lnTo>
                  <a:pt x="16616" y="682"/>
                </a:lnTo>
                <a:lnTo>
                  <a:pt x="15777" y="682"/>
                </a:lnTo>
                <a:lnTo>
                  <a:pt x="15777" y="3061"/>
                </a:lnTo>
                <a:lnTo>
                  <a:pt x="15106" y="3061"/>
                </a:lnTo>
                <a:lnTo>
                  <a:pt x="15106" y="682"/>
                </a:lnTo>
                <a:lnTo>
                  <a:pt x="14263" y="682"/>
                </a:lnTo>
                <a:lnTo>
                  <a:pt x="14263" y="53"/>
                </a:lnTo>
                <a:close/>
                <a:moveTo>
                  <a:pt x="12308" y="53"/>
                </a:moveTo>
                <a:lnTo>
                  <a:pt x="12994" y="53"/>
                </a:lnTo>
                <a:lnTo>
                  <a:pt x="14129" y="3061"/>
                </a:lnTo>
                <a:lnTo>
                  <a:pt x="13416" y="3061"/>
                </a:lnTo>
                <a:lnTo>
                  <a:pt x="13182" y="2398"/>
                </a:lnTo>
                <a:lnTo>
                  <a:pt x="12121" y="2398"/>
                </a:lnTo>
                <a:lnTo>
                  <a:pt x="11887" y="3061"/>
                </a:lnTo>
                <a:lnTo>
                  <a:pt x="11178" y="3061"/>
                </a:lnTo>
                <a:lnTo>
                  <a:pt x="12308" y="53"/>
                </a:lnTo>
                <a:close/>
                <a:moveTo>
                  <a:pt x="5536" y="53"/>
                </a:moveTo>
                <a:lnTo>
                  <a:pt x="6207" y="53"/>
                </a:lnTo>
                <a:lnTo>
                  <a:pt x="6207" y="1824"/>
                </a:lnTo>
                <a:cubicBezTo>
                  <a:pt x="6207" y="2028"/>
                  <a:pt x="6257" y="2190"/>
                  <a:pt x="6356" y="2308"/>
                </a:cubicBezTo>
                <a:cubicBezTo>
                  <a:pt x="6456" y="2427"/>
                  <a:pt x="6591" y="2487"/>
                  <a:pt x="6763" y="2487"/>
                </a:cubicBezTo>
                <a:cubicBezTo>
                  <a:pt x="6934" y="2487"/>
                  <a:pt x="7069" y="2428"/>
                  <a:pt x="7169" y="2312"/>
                </a:cubicBezTo>
                <a:cubicBezTo>
                  <a:pt x="7268" y="2196"/>
                  <a:pt x="7318" y="2038"/>
                  <a:pt x="7318" y="1839"/>
                </a:cubicBezTo>
                <a:lnTo>
                  <a:pt x="7318" y="53"/>
                </a:lnTo>
                <a:lnTo>
                  <a:pt x="7989" y="53"/>
                </a:lnTo>
                <a:lnTo>
                  <a:pt x="7989" y="1866"/>
                </a:lnTo>
                <a:cubicBezTo>
                  <a:pt x="7989" y="2121"/>
                  <a:pt x="7939" y="2344"/>
                  <a:pt x="7839" y="2533"/>
                </a:cubicBezTo>
                <a:cubicBezTo>
                  <a:pt x="7740" y="2722"/>
                  <a:pt x="7597" y="2866"/>
                  <a:pt x="7412" y="2966"/>
                </a:cubicBezTo>
                <a:cubicBezTo>
                  <a:pt x="7227" y="3065"/>
                  <a:pt x="7010" y="3115"/>
                  <a:pt x="6763" y="3115"/>
                </a:cubicBezTo>
                <a:cubicBezTo>
                  <a:pt x="6512" y="3115"/>
                  <a:pt x="6295" y="3065"/>
                  <a:pt x="6111" y="2966"/>
                </a:cubicBezTo>
                <a:cubicBezTo>
                  <a:pt x="5927" y="2866"/>
                  <a:pt x="5785" y="2722"/>
                  <a:pt x="5686" y="2534"/>
                </a:cubicBezTo>
                <a:cubicBezTo>
                  <a:pt x="5586" y="2347"/>
                  <a:pt x="5536" y="2124"/>
                  <a:pt x="5536" y="1866"/>
                </a:cubicBezTo>
                <a:lnTo>
                  <a:pt x="5536" y="53"/>
                </a:lnTo>
                <a:close/>
                <a:moveTo>
                  <a:pt x="2464" y="53"/>
                </a:moveTo>
                <a:lnTo>
                  <a:pt x="3549" y="53"/>
                </a:lnTo>
                <a:cubicBezTo>
                  <a:pt x="3878" y="53"/>
                  <a:pt x="4161" y="113"/>
                  <a:pt x="4396" y="231"/>
                </a:cubicBezTo>
                <a:cubicBezTo>
                  <a:pt x="4631" y="350"/>
                  <a:pt x="4810" y="523"/>
                  <a:pt x="4932" y="749"/>
                </a:cubicBezTo>
                <a:cubicBezTo>
                  <a:pt x="5055" y="975"/>
                  <a:pt x="5116" y="1245"/>
                  <a:pt x="5116" y="1559"/>
                </a:cubicBezTo>
                <a:cubicBezTo>
                  <a:pt x="5116" y="1873"/>
                  <a:pt x="5052" y="2143"/>
                  <a:pt x="4925" y="2368"/>
                </a:cubicBezTo>
                <a:cubicBezTo>
                  <a:pt x="4797" y="2593"/>
                  <a:pt x="4611" y="2764"/>
                  <a:pt x="4367" y="2883"/>
                </a:cubicBezTo>
                <a:cubicBezTo>
                  <a:pt x="4123" y="3002"/>
                  <a:pt x="3829" y="3061"/>
                  <a:pt x="3484" y="3061"/>
                </a:cubicBezTo>
                <a:lnTo>
                  <a:pt x="2464" y="3061"/>
                </a:lnTo>
                <a:lnTo>
                  <a:pt x="2464" y="53"/>
                </a:lnTo>
                <a:close/>
                <a:moveTo>
                  <a:pt x="0" y="53"/>
                </a:moveTo>
                <a:lnTo>
                  <a:pt x="2024" y="53"/>
                </a:lnTo>
                <a:lnTo>
                  <a:pt x="2024" y="663"/>
                </a:lnTo>
                <a:lnTo>
                  <a:pt x="671" y="663"/>
                </a:lnTo>
                <a:lnTo>
                  <a:pt x="671" y="1230"/>
                </a:lnTo>
                <a:lnTo>
                  <a:pt x="1951" y="1230"/>
                </a:lnTo>
                <a:lnTo>
                  <a:pt x="1951" y="1839"/>
                </a:lnTo>
                <a:lnTo>
                  <a:pt x="671" y="1839"/>
                </a:lnTo>
                <a:lnTo>
                  <a:pt x="671" y="2452"/>
                </a:lnTo>
                <a:lnTo>
                  <a:pt x="2070" y="2452"/>
                </a:lnTo>
                <a:lnTo>
                  <a:pt x="2070" y="3061"/>
                </a:lnTo>
                <a:lnTo>
                  <a:pt x="0" y="3061"/>
                </a:lnTo>
                <a:lnTo>
                  <a:pt x="0" y="53"/>
                </a:lnTo>
                <a:close/>
                <a:moveTo>
                  <a:pt x="19478" y="0"/>
                </a:moveTo>
                <a:cubicBezTo>
                  <a:pt x="19767" y="0"/>
                  <a:pt x="20017" y="62"/>
                  <a:pt x="20229" y="185"/>
                </a:cubicBezTo>
                <a:cubicBezTo>
                  <a:pt x="20441" y="309"/>
                  <a:pt x="20605" y="488"/>
                  <a:pt x="20719" y="722"/>
                </a:cubicBezTo>
                <a:cubicBezTo>
                  <a:pt x="20834" y="956"/>
                  <a:pt x="20892" y="1235"/>
                  <a:pt x="20892" y="1559"/>
                </a:cubicBezTo>
                <a:cubicBezTo>
                  <a:pt x="20892" y="1881"/>
                  <a:pt x="20834" y="2159"/>
                  <a:pt x="20719" y="2393"/>
                </a:cubicBezTo>
                <a:cubicBezTo>
                  <a:pt x="20605" y="2626"/>
                  <a:pt x="20441" y="2805"/>
                  <a:pt x="20229" y="2929"/>
                </a:cubicBezTo>
                <a:cubicBezTo>
                  <a:pt x="20017" y="3053"/>
                  <a:pt x="19767" y="3115"/>
                  <a:pt x="19478" y="3115"/>
                </a:cubicBezTo>
                <a:cubicBezTo>
                  <a:pt x="19187" y="3115"/>
                  <a:pt x="18935" y="3053"/>
                  <a:pt x="18723" y="2929"/>
                </a:cubicBezTo>
                <a:cubicBezTo>
                  <a:pt x="18511" y="2805"/>
                  <a:pt x="18347" y="2626"/>
                  <a:pt x="18233" y="2393"/>
                </a:cubicBezTo>
                <a:cubicBezTo>
                  <a:pt x="18118" y="2159"/>
                  <a:pt x="18060" y="1881"/>
                  <a:pt x="18060" y="1559"/>
                </a:cubicBezTo>
                <a:cubicBezTo>
                  <a:pt x="18060" y="1235"/>
                  <a:pt x="18118" y="956"/>
                  <a:pt x="18233" y="722"/>
                </a:cubicBezTo>
                <a:cubicBezTo>
                  <a:pt x="18347" y="488"/>
                  <a:pt x="18511" y="309"/>
                  <a:pt x="18723" y="185"/>
                </a:cubicBezTo>
                <a:cubicBezTo>
                  <a:pt x="18935" y="62"/>
                  <a:pt x="19187" y="0"/>
                  <a:pt x="19478" y="0"/>
                </a:cubicBezTo>
                <a:close/>
                <a:moveTo>
                  <a:pt x="9880" y="0"/>
                </a:moveTo>
                <a:cubicBezTo>
                  <a:pt x="10145" y="0"/>
                  <a:pt x="10373" y="65"/>
                  <a:pt x="10562" y="197"/>
                </a:cubicBezTo>
                <a:cubicBezTo>
                  <a:pt x="10751" y="329"/>
                  <a:pt x="10900" y="511"/>
                  <a:pt x="11010" y="743"/>
                </a:cubicBezTo>
                <a:lnTo>
                  <a:pt x="10416" y="1007"/>
                </a:lnTo>
                <a:cubicBezTo>
                  <a:pt x="10363" y="882"/>
                  <a:pt x="10285" y="788"/>
                  <a:pt x="10184" y="724"/>
                </a:cubicBezTo>
                <a:cubicBezTo>
                  <a:pt x="10083" y="660"/>
                  <a:pt x="9969" y="628"/>
                  <a:pt x="9841" y="628"/>
                </a:cubicBezTo>
                <a:cubicBezTo>
                  <a:pt x="9696" y="628"/>
                  <a:pt x="9567" y="666"/>
                  <a:pt x="9456" y="741"/>
                </a:cubicBezTo>
                <a:cubicBezTo>
                  <a:pt x="9345" y="816"/>
                  <a:pt x="9258" y="923"/>
                  <a:pt x="9196" y="1061"/>
                </a:cubicBezTo>
                <a:cubicBezTo>
                  <a:pt x="9133" y="1199"/>
                  <a:pt x="9102" y="1360"/>
                  <a:pt x="9102" y="1544"/>
                </a:cubicBezTo>
                <a:cubicBezTo>
                  <a:pt x="9102" y="1733"/>
                  <a:pt x="9133" y="1898"/>
                  <a:pt x="9196" y="2040"/>
                </a:cubicBezTo>
                <a:cubicBezTo>
                  <a:pt x="9258" y="2182"/>
                  <a:pt x="9345" y="2292"/>
                  <a:pt x="9456" y="2370"/>
                </a:cubicBezTo>
                <a:cubicBezTo>
                  <a:pt x="9567" y="2448"/>
                  <a:pt x="9696" y="2487"/>
                  <a:pt x="9841" y="2487"/>
                </a:cubicBezTo>
                <a:cubicBezTo>
                  <a:pt x="9964" y="2487"/>
                  <a:pt x="10075" y="2454"/>
                  <a:pt x="10173" y="2389"/>
                </a:cubicBezTo>
                <a:cubicBezTo>
                  <a:pt x="10271" y="2324"/>
                  <a:pt x="10355" y="2230"/>
                  <a:pt x="10424" y="2107"/>
                </a:cubicBezTo>
                <a:lnTo>
                  <a:pt x="11018" y="2372"/>
                </a:lnTo>
                <a:cubicBezTo>
                  <a:pt x="10905" y="2609"/>
                  <a:pt x="10748" y="2792"/>
                  <a:pt x="10545" y="2922"/>
                </a:cubicBezTo>
                <a:cubicBezTo>
                  <a:pt x="10341" y="3051"/>
                  <a:pt x="10108" y="3115"/>
                  <a:pt x="9845" y="3115"/>
                </a:cubicBezTo>
                <a:cubicBezTo>
                  <a:pt x="9567" y="3115"/>
                  <a:pt x="9319" y="3050"/>
                  <a:pt x="9102" y="2920"/>
                </a:cubicBezTo>
                <a:cubicBezTo>
                  <a:pt x="8885" y="2789"/>
                  <a:pt x="8715" y="2605"/>
                  <a:pt x="8594" y="2366"/>
                </a:cubicBezTo>
                <a:cubicBezTo>
                  <a:pt x="8473" y="2127"/>
                  <a:pt x="8412" y="1853"/>
                  <a:pt x="8412" y="1544"/>
                </a:cubicBezTo>
                <a:cubicBezTo>
                  <a:pt x="8412" y="1237"/>
                  <a:pt x="8473" y="967"/>
                  <a:pt x="8596" y="733"/>
                </a:cubicBezTo>
                <a:cubicBezTo>
                  <a:pt x="8719" y="500"/>
                  <a:pt x="8891" y="319"/>
                  <a:pt x="9113" y="191"/>
                </a:cubicBezTo>
                <a:cubicBezTo>
                  <a:pt x="9336" y="63"/>
                  <a:pt x="9591" y="0"/>
                  <a:pt x="9880" y="0"/>
                </a:cubicBezTo>
                <a:close/>
              </a:path>
            </a:pathLst>
          </a:custGeom>
          <a:noFill/>
          <a:ln w="19050" cap="flat">
            <a:gradFill>
              <a:gsLst>
                <a:gs pos="0">
                  <a:srgbClr val="FFFFFF">
                    <a:alpha val="11765"/>
                  </a:srgbClr>
                </a:gs>
                <a:gs pos="100000">
                  <a:srgbClr val="FFFFFF">
                    <a:alpha val="0"/>
                  </a:srgbClr>
                </a:gs>
              </a:gsLst>
              <a:lin ang="5400000" scaled="1"/>
            </a:gradFill>
            <a:prstDash val="solid"/>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lt"/>
                <a:cs typeface="+mn-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cs typeface="Arial" panose="020B0604020202020204" pitchFamily="34" charset="0"/>
            </a:endParaRPr>
          </a:p>
        </p:txBody>
      </p:sp>
      <p:pic>
        <p:nvPicPr>
          <p:cNvPr id="15" name="图片 14" descr="C:/Users/ADMIN/AppData/Local/Temp/fig2wpp/@png2x-2574&amp;2537.png"/>
          <p:cNvPicPr>
            <a:picLocks noChangeAspect="1"/>
          </p:cNvPicPr>
          <p:nvPr userDrawn="1">
            <p:custDataLst>
              <p:tags r:id="rId7"/>
            </p:custDataLst>
          </p:nvPr>
        </p:nvPicPr>
        <p:blipFill>
          <a:blip r:embed="rId8" r:link="rId4"/>
          <a:srcRect b="11680"/>
          <a:stretch>
            <a:fillRect/>
          </a:stretch>
        </p:blipFill>
        <p:spPr>
          <a:xfrm>
            <a:off x="4352925" y="673100"/>
            <a:ext cx="3486150" cy="1574800"/>
          </a:xfrm>
          <a:prstGeom prst="rect">
            <a:avLst/>
          </a:prstGeom>
          <a:effectLst>
            <a:outerShdw blurRad="279400" dist="50800" dir="2640000" algn="t" rotWithShape="0">
              <a:schemeClr val="accent1">
                <a:lumMod val="50000"/>
                <a:alpha val="56000"/>
              </a:schemeClr>
            </a:outerShdw>
          </a:effectLst>
        </p:spPr>
      </p:pic>
      <p:sp>
        <p:nvSpPr>
          <p:cNvPr id="2" name="标题 1"/>
          <p:cNvSpPr>
            <a:spLocks noGrp="1"/>
          </p:cNvSpPr>
          <p:nvPr>
            <p:ph type="ctrTitle" hasCustomPrompt="1"/>
            <p:custDataLst>
              <p:tags r:id="rId9"/>
            </p:custDataLst>
          </p:nvPr>
        </p:nvSpPr>
        <p:spPr>
          <a:xfrm>
            <a:off x="838200" y="2145664"/>
            <a:ext cx="10515600" cy="1540715"/>
          </a:xfrm>
        </p:spPr>
        <p:txBody>
          <a:bodyPr wrap="square" anchor="b">
            <a:normAutofit/>
          </a:bodyPr>
          <a:lstStyle>
            <a:lvl1pPr algn="ctr">
              <a:lnSpc>
                <a:spcPct val="100000"/>
              </a:lnSpc>
              <a:defRPr sz="5800">
                <a:solidFill>
                  <a:schemeClr val="lt1">
                    <a:lumMod val="100000"/>
                  </a:schemeClr>
                </a:solidFill>
                <a:latin typeface="+mj-lt"/>
              </a:defRPr>
            </a:lvl1pPr>
          </a:lstStyle>
          <a:p>
            <a:r>
              <a:rPr lang="en-US" dirty="0">
                <a:latin typeface="+mj-lt"/>
              </a:rPr>
              <a:t>Click to add title</a:t>
            </a:r>
            <a:endParaRPr lang="en-US" dirty="0"/>
          </a:p>
        </p:txBody>
      </p:sp>
      <p:sp>
        <p:nvSpPr>
          <p:cNvPr id="4" name="日期占位符 3"/>
          <p:cNvSpPr>
            <a:spLocks noGrp="1"/>
          </p:cNvSpPr>
          <p:nvPr>
            <p:ph type="dt" sz="half" idx="10"/>
            <p:custDataLst>
              <p:tags r:id="rId10"/>
            </p:custDataLst>
          </p:nvPr>
        </p:nvSpPr>
        <p:spPr/>
        <p:txBody>
          <a:bodyPr wrap="square">
            <a:normAutofit/>
          </a:bodyPr>
          <a:lstStyle/>
          <a:p>
            <a:r>
              <a:rPr lang="en-US"/>
              <a:t>Date Area</a:t>
            </a:r>
            <a:endParaRPr lang="en-US"/>
          </a:p>
        </p:txBody>
      </p:sp>
      <p:sp>
        <p:nvSpPr>
          <p:cNvPr id="5" name="页脚占位符 4"/>
          <p:cNvSpPr>
            <a:spLocks noGrp="1"/>
          </p:cNvSpPr>
          <p:nvPr>
            <p:ph type="ftr" sz="quarter" idx="11"/>
            <p:custDataLst>
              <p:tags r:id="rId11"/>
            </p:custDataLst>
          </p:nvPr>
        </p:nvSpPr>
        <p:spPr/>
        <p:txBody>
          <a:bodyPr>
            <a:normAutofit/>
          </a:bodyPr>
          <a:lstStyle/>
          <a:p>
            <a:endParaRPr lang="en-US" dirty="0"/>
          </a:p>
        </p:txBody>
      </p:sp>
      <p:sp>
        <p:nvSpPr>
          <p:cNvPr id="6" name="灯片编号占位符 5"/>
          <p:cNvSpPr>
            <a:spLocks noGrp="1"/>
          </p:cNvSpPr>
          <p:nvPr>
            <p:ph type="sldNum" sz="quarter" idx="12"/>
            <p:custDataLst>
              <p:tags r:id="rId12"/>
            </p:custDataLst>
          </p:nvPr>
        </p:nvSpPr>
        <p:spPr>
          <a:xfrm>
            <a:off x="8610600" y="6356350"/>
            <a:ext cx="2743200" cy="365125"/>
          </a:xfrm>
        </p:spPr>
        <p:txBody>
          <a:bodyPr wrap="square">
            <a:normAutofit/>
          </a:bodyPr>
          <a:lstStyle/>
          <a:p>
            <a:fld id="{BE5F26B5-172A-4DC2-B0B7-181CFC56B87C}" type="slidenum">
              <a:rPr lang="en-US" smtClean="0"/>
            </a:fld>
            <a:endParaRPr lang="en-US"/>
          </a:p>
        </p:txBody>
      </p:sp>
      <p:sp>
        <p:nvSpPr>
          <p:cNvPr id="24" name="署名占位符 10"/>
          <p:cNvSpPr>
            <a:spLocks noGrp="1"/>
          </p:cNvSpPr>
          <p:nvPr>
            <p:ph type="body" sz="quarter" idx="17" hasCustomPrompt="1"/>
            <p:custDataLst>
              <p:tags r:id="rId13"/>
            </p:custDataLst>
          </p:nvPr>
        </p:nvSpPr>
        <p:spPr>
          <a:xfrm>
            <a:off x="838200" y="4314825"/>
            <a:ext cx="10515600" cy="485776"/>
          </a:xfrm>
        </p:spPr>
        <p:txBody>
          <a:bodyPr wrap="square" anchor="t">
            <a:normAutofit/>
          </a:bodyPr>
          <a:lstStyle>
            <a:lvl1pPr marL="0" indent="0" algn="ctr">
              <a:lnSpc>
                <a:spcPct val="100000"/>
              </a:lnSpc>
              <a:buNone/>
              <a:defRPr sz="1800">
                <a:solidFill>
                  <a:schemeClr val="lt1">
                    <a:lumMod val="100000"/>
                  </a:schemeClr>
                </a:solidFill>
                <a:latin typeface="+mn-lt"/>
              </a:defRPr>
            </a:lvl1pPr>
          </a:lstStyle>
          <a:p>
            <a:pPr lvl="0"/>
            <a:r>
              <a:rPr lang="en-US" dirty="0">
                <a:latin typeface="+mn-lt"/>
              </a:rPr>
              <a:t>Click to add text</a:t>
            </a:r>
            <a:endParaRPr lang="en-US" dirty="0"/>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695960" y="360000"/>
            <a:ext cx="10800000" cy="720000"/>
          </a:xfrm>
        </p:spPr>
        <p:txBody>
          <a:bodyPr wrap="square">
            <a:normAutofit/>
          </a:bodyPr>
          <a:lstStyle/>
          <a:p>
            <a:r>
              <a:rPr lang="en-US" dirty="0">
                <a:latin typeface="+mj-lt"/>
              </a:rPr>
              <a:t>Click to add title</a:t>
            </a:r>
            <a:endParaRPr lang="en-US" dirty="0"/>
          </a:p>
        </p:txBody>
      </p:sp>
      <p:sp>
        <p:nvSpPr>
          <p:cNvPr id="3" name="内容占位符 2"/>
          <p:cNvSpPr>
            <a:spLocks noGrp="1"/>
          </p:cNvSpPr>
          <p:nvPr>
            <p:ph idx="1" hasCustomPrompt="1"/>
            <p:custDataLst>
              <p:tags r:id="rId3"/>
            </p:custDataLst>
          </p:nvPr>
        </p:nvSpPr>
        <p:spPr/>
        <p:txBody>
          <a:bodyPr wrap="square">
            <a:normAutofit/>
          </a:bodyPr>
          <a:lstStyle/>
          <a:p>
            <a:pPr lvl="0"/>
            <a:r>
              <a:rPr lang="en-US" dirty="0">
                <a:latin typeface="+mn-lt"/>
              </a:rPr>
              <a:t>Click to add text</a:t>
            </a:r>
            <a:endParaRPr lang="en-US" dirty="0"/>
          </a:p>
        </p:txBody>
      </p:sp>
      <p:sp>
        <p:nvSpPr>
          <p:cNvPr id="4" name="日期占位符 3"/>
          <p:cNvSpPr>
            <a:spLocks noGrp="1"/>
          </p:cNvSpPr>
          <p:nvPr>
            <p:ph type="dt" sz="half" idx="10"/>
            <p:custDataLst>
              <p:tags r:id="rId4"/>
            </p:custDataLst>
          </p:nvPr>
        </p:nvSpPr>
        <p:spPr/>
        <p:txBody>
          <a:bodyPr wrap="square">
            <a:normAutofit/>
          </a:bodyPr>
          <a:lstStyle/>
          <a:p>
            <a:r>
              <a:rPr lang="en-US"/>
              <a:t>Date Area</a:t>
            </a:r>
            <a:endParaRPr lang="en-US"/>
          </a:p>
        </p:txBody>
      </p:sp>
      <p:sp>
        <p:nvSpPr>
          <p:cNvPr id="5" name="页脚占位符 4"/>
          <p:cNvSpPr>
            <a:spLocks noGrp="1"/>
          </p:cNvSpPr>
          <p:nvPr>
            <p:ph type="ftr" sz="quarter" idx="11"/>
            <p:custDataLst>
              <p:tags r:id="rId5"/>
            </p:custDataLst>
          </p:nvPr>
        </p:nvSpPr>
        <p:spPr/>
        <p:txBody>
          <a:bodyPr/>
          <a:lstStyle/>
          <a:p>
            <a:endParaRPr lang="en-US"/>
          </a:p>
        </p:txBody>
      </p:sp>
      <p:sp>
        <p:nvSpPr>
          <p:cNvPr id="6" name="灯片编号占位符 5"/>
          <p:cNvSpPr>
            <a:spLocks noGrp="1"/>
          </p:cNvSpPr>
          <p:nvPr>
            <p:ph type="sldNum" sz="quarter" idx="12"/>
            <p:custDataLst>
              <p:tags r:id="rId6"/>
            </p:custDataLst>
          </p:nvPr>
        </p:nvSpPr>
        <p:spPr/>
        <p:txBody>
          <a:bodyPr wrap="square">
            <a:normAutofit/>
          </a:bodyPr>
          <a:lstStyle/>
          <a:p>
            <a:fld id="{BE5F26B5-172A-4DC2-B0B7-181CFC56B87C}" type="slidenum">
              <a:rPr lang="en-US" smtClean="0"/>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showMasterSp="0" userDrawn="1">
  <p:cSld name="Catalog Slide">
    <p:spTree>
      <p:nvGrpSpPr>
        <p:cNvPr id="1" name=""/>
        <p:cNvGrpSpPr/>
        <p:nvPr/>
      </p:nvGrpSpPr>
      <p:grpSpPr>
        <a:xfrm>
          <a:off x="0" y="0"/>
          <a:ext cx="0" cy="0"/>
          <a:chOff x="0" y="0"/>
          <a:chExt cx="0" cy="0"/>
        </a:xfrm>
      </p:grpSpPr>
      <p:pic>
        <p:nvPicPr>
          <p:cNvPr id="6" name="图片 5" descr="C:/Users/ADMIN/AppData/Local/Temp/fig2wpp/@png2x_bg-2558&amp;1200.png"/>
          <p:cNvPicPr>
            <a:picLocks noChangeAspect="1"/>
          </p:cNvPicPr>
          <p:nvPr userDrawn="1">
            <p:custDataLst>
              <p:tags r:id="rId2"/>
            </p:custDataLst>
          </p:nvPr>
        </p:nvPicPr>
        <p:blipFill>
          <a:blip r:embed="rId3" r:link="rId4"/>
          <a:stretch>
            <a:fillRect/>
          </a:stretch>
        </p:blipFill>
        <p:spPr>
          <a:xfrm>
            <a:off x="0" y="0"/>
            <a:ext cx="12192000" cy="6858000"/>
          </a:xfrm>
          <a:prstGeom prst="rect">
            <a:avLst/>
          </a:prstGeom>
        </p:spPr>
      </p:pic>
      <p:sp>
        <p:nvSpPr>
          <p:cNvPr id="4" name="矩形 3"/>
          <p:cNvSpPr/>
          <p:nvPr userDrawn="1">
            <p:custDataLst>
              <p:tags r:id="rId5"/>
            </p:custDataLst>
          </p:nvPr>
        </p:nvSpPr>
        <p:spPr>
          <a:xfrm>
            <a:off x="318" y="0"/>
            <a:ext cx="12191365" cy="2590165"/>
          </a:xfrm>
          <a:prstGeom prst="rect">
            <a:avLst/>
          </a:prstGeom>
          <a:gradFill>
            <a:gsLst>
              <a:gs pos="0">
                <a:schemeClr val="accent1">
                  <a:lumMod val="75000"/>
                  <a:alpha val="100000"/>
                </a:schemeClr>
              </a:gs>
              <a:gs pos="100000">
                <a:schemeClr val="accent1">
                  <a:lumMod val="50000"/>
                  <a:alpha val="100000"/>
                </a:schemeClr>
              </a:gs>
            </a:gsLst>
            <a:lin ang="10800000" scaled="0"/>
          </a:gradFill>
          <a:ln w="25400">
            <a:noFill/>
          </a:ln>
          <a:effectLst>
            <a:outerShdw blurRad="254000" dist="50800" dir="5399997" algn="ctr" rotWithShape="0">
              <a:schemeClr val="accent1">
                <a:alpha val="3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dirty="0">
              <a:cs typeface="Arial" panose="020B0604020202020204" pitchFamily="34" charset="0"/>
            </a:endParaRPr>
          </a:p>
        </p:txBody>
      </p:sp>
      <p:sp>
        <p:nvSpPr>
          <p:cNvPr id="11" name="Freeform 14"/>
          <p:cNvSpPr/>
          <p:nvPr userDrawn="1">
            <p:custDataLst>
              <p:tags r:id="rId6"/>
            </p:custDataLst>
          </p:nvPr>
        </p:nvSpPr>
        <p:spPr bwMode="auto">
          <a:xfrm>
            <a:off x="1067228" y="583261"/>
            <a:ext cx="10057544" cy="1423642"/>
          </a:xfrm>
          <a:custGeom>
            <a:avLst/>
            <a:gdLst>
              <a:gd name="T0" fmla="*/ 4307 w 26397"/>
              <a:gd name="T1" fmla="*/ 1872 h 3739"/>
              <a:gd name="T2" fmla="*/ 5825 w 26397"/>
              <a:gd name="T3" fmla="*/ 2693 h 3739"/>
              <a:gd name="T4" fmla="*/ 5186 w 26397"/>
              <a:gd name="T5" fmla="*/ 754 h 3739"/>
              <a:gd name="T6" fmla="*/ 23302 w 26397"/>
              <a:gd name="T7" fmla="*/ 818 h 3739"/>
              <a:gd name="T8" fmla="*/ 21490 w 26397"/>
              <a:gd name="T9" fmla="*/ 3675 h 3739"/>
              <a:gd name="T10" fmla="*/ 20478 w 26397"/>
              <a:gd name="T11" fmla="*/ 64 h 3739"/>
              <a:gd name="T12" fmla="*/ 19218 w 26397"/>
              <a:gd name="T13" fmla="*/ 2194 h 3739"/>
              <a:gd name="T14" fmla="*/ 20050 w 26397"/>
              <a:gd name="T15" fmla="*/ 64 h 3739"/>
              <a:gd name="T16" fmla="*/ 17870 w 26397"/>
              <a:gd name="T17" fmla="*/ 1545 h 3739"/>
              <a:gd name="T18" fmla="*/ 17037 w 26397"/>
              <a:gd name="T19" fmla="*/ 3675 h 3739"/>
              <a:gd name="T20" fmla="*/ 16510 w 26397"/>
              <a:gd name="T21" fmla="*/ 64 h 3739"/>
              <a:gd name="T22" fmla="*/ 14886 w 26397"/>
              <a:gd name="T23" fmla="*/ 1476 h 3739"/>
              <a:gd name="T24" fmla="*/ 14886 w 26397"/>
              <a:gd name="T25" fmla="*/ 2208 h 3739"/>
              <a:gd name="T26" fmla="*/ 16565 w 26397"/>
              <a:gd name="T27" fmla="*/ 3675 h 3739"/>
              <a:gd name="T28" fmla="*/ 10830 w 26397"/>
              <a:gd name="T29" fmla="*/ 64 h 3739"/>
              <a:gd name="T30" fmla="*/ 12647 w 26397"/>
              <a:gd name="T31" fmla="*/ 818 h 3739"/>
              <a:gd name="T32" fmla="*/ 11842 w 26397"/>
              <a:gd name="T33" fmla="*/ 818 h 3739"/>
              <a:gd name="T34" fmla="*/ 7389 w 26397"/>
              <a:gd name="T35" fmla="*/ 64 h 3739"/>
              <a:gd name="T36" fmla="*/ 9597 w 26397"/>
              <a:gd name="T37" fmla="*/ 2194 h 3739"/>
              <a:gd name="T38" fmla="*/ 10402 w 26397"/>
              <a:gd name="T39" fmla="*/ 3675 h 3739"/>
              <a:gd name="T40" fmla="*/ 8194 w 26397"/>
              <a:gd name="T41" fmla="*/ 1545 h 3739"/>
              <a:gd name="T42" fmla="*/ 7389 w 26397"/>
              <a:gd name="T43" fmla="*/ 64 h 3739"/>
              <a:gd name="T44" fmla="*/ 25707 w 26397"/>
              <a:gd name="T45" fmla="*/ 1177 h 3739"/>
              <a:gd name="T46" fmla="*/ 24619 w 26397"/>
              <a:gd name="T47" fmla="*/ 828 h 3739"/>
              <a:gd name="T48" fmla="*/ 24737 w 26397"/>
              <a:gd name="T49" fmla="*/ 1389 h 3739"/>
              <a:gd name="T50" fmla="*/ 26199 w 26397"/>
              <a:gd name="T51" fmla="*/ 2042 h 3739"/>
              <a:gd name="T52" fmla="*/ 25698 w 26397"/>
              <a:gd name="T53" fmla="*/ 3597 h 3739"/>
              <a:gd name="T54" fmla="*/ 23513 w 26397"/>
              <a:gd name="T55" fmla="*/ 2847 h 3739"/>
              <a:gd name="T56" fmla="*/ 24967 w 26397"/>
              <a:gd name="T57" fmla="*/ 3008 h 3739"/>
              <a:gd name="T58" fmla="*/ 25500 w 26397"/>
              <a:gd name="T59" fmla="*/ 2479 h 3739"/>
              <a:gd name="T60" fmla="*/ 24251 w 26397"/>
              <a:gd name="T61" fmla="*/ 1996 h 3739"/>
              <a:gd name="T62" fmla="*/ 23819 w 26397"/>
              <a:gd name="T63" fmla="*/ 531 h 3739"/>
              <a:gd name="T64" fmla="*/ 5186 w 26397"/>
              <a:gd name="T65" fmla="*/ 0 h 3739"/>
              <a:gd name="T66" fmla="*/ 6883 w 26397"/>
              <a:gd name="T67" fmla="*/ 1872 h 3739"/>
              <a:gd name="T68" fmla="*/ 5186 w 26397"/>
              <a:gd name="T69" fmla="*/ 3739 h 3739"/>
              <a:gd name="T70" fmla="*/ 3484 w 26397"/>
              <a:gd name="T71" fmla="*/ 1872 h 3739"/>
              <a:gd name="T72" fmla="*/ 5186 w 26397"/>
              <a:gd name="T73" fmla="*/ 0 h 3739"/>
              <a:gd name="T74" fmla="*/ 3119 w 26397"/>
              <a:gd name="T75" fmla="*/ 892 h 3739"/>
              <a:gd name="T76" fmla="*/ 1716 w 26397"/>
              <a:gd name="T77" fmla="*/ 754 h 3739"/>
              <a:gd name="T78" fmla="*/ 828 w 26397"/>
              <a:gd name="T79" fmla="*/ 1853 h 3739"/>
              <a:gd name="T80" fmla="*/ 1716 w 26397"/>
              <a:gd name="T81" fmla="*/ 2985 h 3739"/>
              <a:gd name="T82" fmla="*/ 3128 w 26397"/>
              <a:gd name="T83" fmla="*/ 2847 h 3739"/>
              <a:gd name="T84" fmla="*/ 828 w 26397"/>
              <a:gd name="T85" fmla="*/ 3505 h 3739"/>
              <a:gd name="T86" fmla="*/ 221 w 26397"/>
              <a:gd name="T87" fmla="*/ 881 h 3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397" h="3739">
                <a:moveTo>
                  <a:pt x="5186" y="754"/>
                </a:moveTo>
                <a:cubicBezTo>
                  <a:pt x="4913" y="754"/>
                  <a:pt x="4698" y="852"/>
                  <a:pt x="4542" y="1048"/>
                </a:cubicBezTo>
                <a:cubicBezTo>
                  <a:pt x="4386" y="1245"/>
                  <a:pt x="4307" y="1519"/>
                  <a:pt x="4307" y="1872"/>
                </a:cubicBezTo>
                <a:cubicBezTo>
                  <a:pt x="4307" y="2224"/>
                  <a:pt x="4386" y="2498"/>
                  <a:pt x="4542" y="2693"/>
                </a:cubicBezTo>
                <a:cubicBezTo>
                  <a:pt x="4698" y="2888"/>
                  <a:pt x="4913" y="2985"/>
                  <a:pt x="5186" y="2985"/>
                </a:cubicBezTo>
                <a:cubicBezTo>
                  <a:pt x="5456" y="2985"/>
                  <a:pt x="5669" y="2888"/>
                  <a:pt x="5825" y="2693"/>
                </a:cubicBezTo>
                <a:cubicBezTo>
                  <a:pt x="5982" y="2498"/>
                  <a:pt x="6060" y="2224"/>
                  <a:pt x="6060" y="1872"/>
                </a:cubicBezTo>
                <a:cubicBezTo>
                  <a:pt x="6060" y="1519"/>
                  <a:pt x="5983" y="1245"/>
                  <a:pt x="5828" y="1048"/>
                </a:cubicBezTo>
                <a:cubicBezTo>
                  <a:pt x="5673" y="852"/>
                  <a:pt x="5459" y="754"/>
                  <a:pt x="5186" y="754"/>
                </a:cubicBezTo>
                <a:close/>
                <a:moveTo>
                  <a:pt x="20478" y="64"/>
                </a:moveTo>
                <a:lnTo>
                  <a:pt x="23302" y="64"/>
                </a:lnTo>
                <a:lnTo>
                  <a:pt x="23302" y="818"/>
                </a:lnTo>
                <a:lnTo>
                  <a:pt x="22295" y="818"/>
                </a:lnTo>
                <a:lnTo>
                  <a:pt x="22295" y="3675"/>
                </a:lnTo>
                <a:lnTo>
                  <a:pt x="21490" y="3675"/>
                </a:lnTo>
                <a:lnTo>
                  <a:pt x="21490" y="818"/>
                </a:lnTo>
                <a:lnTo>
                  <a:pt x="20478" y="818"/>
                </a:lnTo>
                <a:lnTo>
                  <a:pt x="20478" y="64"/>
                </a:lnTo>
                <a:close/>
                <a:moveTo>
                  <a:pt x="17037" y="64"/>
                </a:moveTo>
                <a:lnTo>
                  <a:pt x="17778" y="64"/>
                </a:lnTo>
                <a:lnTo>
                  <a:pt x="19218" y="2194"/>
                </a:lnTo>
                <a:lnTo>
                  <a:pt x="19245" y="2194"/>
                </a:lnTo>
                <a:lnTo>
                  <a:pt x="19245" y="64"/>
                </a:lnTo>
                <a:lnTo>
                  <a:pt x="20050" y="64"/>
                </a:lnTo>
                <a:lnTo>
                  <a:pt x="20050" y="3675"/>
                </a:lnTo>
                <a:lnTo>
                  <a:pt x="19351" y="3675"/>
                </a:lnTo>
                <a:lnTo>
                  <a:pt x="17870" y="1545"/>
                </a:lnTo>
                <a:lnTo>
                  <a:pt x="17842" y="1545"/>
                </a:lnTo>
                <a:lnTo>
                  <a:pt x="17842" y="3675"/>
                </a:lnTo>
                <a:lnTo>
                  <a:pt x="17037" y="3675"/>
                </a:lnTo>
                <a:lnTo>
                  <a:pt x="17037" y="64"/>
                </a:lnTo>
                <a:close/>
                <a:moveTo>
                  <a:pt x="14081" y="64"/>
                </a:moveTo>
                <a:lnTo>
                  <a:pt x="16510" y="64"/>
                </a:lnTo>
                <a:lnTo>
                  <a:pt x="16510" y="795"/>
                </a:lnTo>
                <a:lnTo>
                  <a:pt x="14886" y="795"/>
                </a:lnTo>
                <a:lnTo>
                  <a:pt x="14886" y="1476"/>
                </a:lnTo>
                <a:lnTo>
                  <a:pt x="16423" y="1476"/>
                </a:lnTo>
                <a:lnTo>
                  <a:pt x="16423" y="2208"/>
                </a:lnTo>
                <a:lnTo>
                  <a:pt x="14886" y="2208"/>
                </a:lnTo>
                <a:lnTo>
                  <a:pt x="14886" y="2944"/>
                </a:lnTo>
                <a:lnTo>
                  <a:pt x="16565" y="2944"/>
                </a:lnTo>
                <a:lnTo>
                  <a:pt x="16565" y="3675"/>
                </a:lnTo>
                <a:lnTo>
                  <a:pt x="14081" y="3675"/>
                </a:lnTo>
                <a:lnTo>
                  <a:pt x="14081" y="64"/>
                </a:lnTo>
                <a:close/>
                <a:moveTo>
                  <a:pt x="10830" y="64"/>
                </a:moveTo>
                <a:lnTo>
                  <a:pt x="13654" y="64"/>
                </a:lnTo>
                <a:lnTo>
                  <a:pt x="13654" y="818"/>
                </a:lnTo>
                <a:lnTo>
                  <a:pt x="12647" y="818"/>
                </a:lnTo>
                <a:lnTo>
                  <a:pt x="12647" y="3675"/>
                </a:lnTo>
                <a:lnTo>
                  <a:pt x="11842" y="3675"/>
                </a:lnTo>
                <a:lnTo>
                  <a:pt x="11842" y="818"/>
                </a:lnTo>
                <a:lnTo>
                  <a:pt x="10830" y="818"/>
                </a:lnTo>
                <a:lnTo>
                  <a:pt x="10830" y="64"/>
                </a:lnTo>
                <a:close/>
                <a:moveTo>
                  <a:pt x="7389" y="64"/>
                </a:moveTo>
                <a:lnTo>
                  <a:pt x="8130" y="64"/>
                </a:lnTo>
                <a:lnTo>
                  <a:pt x="9570" y="2194"/>
                </a:lnTo>
                <a:lnTo>
                  <a:pt x="9597" y="2194"/>
                </a:lnTo>
                <a:lnTo>
                  <a:pt x="9597" y="64"/>
                </a:lnTo>
                <a:lnTo>
                  <a:pt x="10402" y="64"/>
                </a:lnTo>
                <a:lnTo>
                  <a:pt x="10402" y="3675"/>
                </a:lnTo>
                <a:lnTo>
                  <a:pt x="9703" y="3675"/>
                </a:lnTo>
                <a:lnTo>
                  <a:pt x="8222" y="1545"/>
                </a:lnTo>
                <a:lnTo>
                  <a:pt x="8194" y="1545"/>
                </a:lnTo>
                <a:lnTo>
                  <a:pt x="8194" y="3675"/>
                </a:lnTo>
                <a:lnTo>
                  <a:pt x="7389" y="3675"/>
                </a:lnTo>
                <a:lnTo>
                  <a:pt x="7389" y="64"/>
                </a:lnTo>
                <a:close/>
                <a:moveTo>
                  <a:pt x="25013" y="0"/>
                </a:moveTo>
                <a:cubicBezTo>
                  <a:pt x="25657" y="0"/>
                  <a:pt x="26118" y="283"/>
                  <a:pt x="26397" y="851"/>
                </a:cubicBezTo>
                <a:lnTo>
                  <a:pt x="25707" y="1177"/>
                </a:lnTo>
                <a:cubicBezTo>
                  <a:pt x="25628" y="1018"/>
                  <a:pt x="25530" y="903"/>
                  <a:pt x="25415" y="832"/>
                </a:cubicBezTo>
                <a:cubicBezTo>
                  <a:pt x="25300" y="762"/>
                  <a:pt x="25163" y="726"/>
                  <a:pt x="25003" y="726"/>
                </a:cubicBezTo>
                <a:cubicBezTo>
                  <a:pt x="24853" y="726"/>
                  <a:pt x="24725" y="760"/>
                  <a:pt x="24619" y="828"/>
                </a:cubicBezTo>
                <a:cubicBezTo>
                  <a:pt x="24514" y="895"/>
                  <a:pt x="24461" y="979"/>
                  <a:pt x="24461" y="1081"/>
                </a:cubicBezTo>
                <a:cubicBezTo>
                  <a:pt x="24461" y="1151"/>
                  <a:pt x="24482" y="1210"/>
                  <a:pt x="24525" y="1258"/>
                </a:cubicBezTo>
                <a:cubicBezTo>
                  <a:pt x="24568" y="1305"/>
                  <a:pt x="24639" y="1349"/>
                  <a:pt x="24737" y="1389"/>
                </a:cubicBezTo>
                <a:cubicBezTo>
                  <a:pt x="24835" y="1429"/>
                  <a:pt x="24977" y="1473"/>
                  <a:pt x="25164" y="1522"/>
                </a:cubicBezTo>
                <a:cubicBezTo>
                  <a:pt x="25407" y="1587"/>
                  <a:pt x="25609" y="1653"/>
                  <a:pt x="25772" y="1720"/>
                </a:cubicBezTo>
                <a:cubicBezTo>
                  <a:pt x="25934" y="1787"/>
                  <a:pt x="26077" y="1895"/>
                  <a:pt x="26199" y="2042"/>
                </a:cubicBezTo>
                <a:cubicBezTo>
                  <a:pt x="26322" y="2189"/>
                  <a:pt x="26383" y="2382"/>
                  <a:pt x="26383" y="2622"/>
                </a:cubicBezTo>
                <a:cubicBezTo>
                  <a:pt x="26383" y="2842"/>
                  <a:pt x="26323" y="3037"/>
                  <a:pt x="26202" y="3206"/>
                </a:cubicBezTo>
                <a:cubicBezTo>
                  <a:pt x="26081" y="3374"/>
                  <a:pt x="25913" y="3505"/>
                  <a:pt x="25698" y="3597"/>
                </a:cubicBezTo>
                <a:cubicBezTo>
                  <a:pt x="25483" y="3689"/>
                  <a:pt x="25238" y="3735"/>
                  <a:pt x="24962" y="3735"/>
                </a:cubicBezTo>
                <a:cubicBezTo>
                  <a:pt x="24625" y="3735"/>
                  <a:pt x="24330" y="3654"/>
                  <a:pt x="24079" y="3491"/>
                </a:cubicBezTo>
                <a:cubicBezTo>
                  <a:pt x="23827" y="3328"/>
                  <a:pt x="23639" y="3114"/>
                  <a:pt x="23513" y="2847"/>
                </a:cubicBezTo>
                <a:lnTo>
                  <a:pt x="24212" y="2525"/>
                </a:lnTo>
                <a:cubicBezTo>
                  <a:pt x="24277" y="2684"/>
                  <a:pt x="24375" y="2805"/>
                  <a:pt x="24507" y="2886"/>
                </a:cubicBezTo>
                <a:cubicBezTo>
                  <a:pt x="24639" y="2967"/>
                  <a:pt x="24792" y="3008"/>
                  <a:pt x="24967" y="3008"/>
                </a:cubicBezTo>
                <a:cubicBezTo>
                  <a:pt x="25148" y="3008"/>
                  <a:pt x="25292" y="2977"/>
                  <a:pt x="25399" y="2914"/>
                </a:cubicBezTo>
                <a:cubicBezTo>
                  <a:pt x="25506" y="2851"/>
                  <a:pt x="25560" y="2767"/>
                  <a:pt x="25560" y="2663"/>
                </a:cubicBezTo>
                <a:cubicBezTo>
                  <a:pt x="25560" y="2589"/>
                  <a:pt x="25540" y="2528"/>
                  <a:pt x="25500" y="2479"/>
                </a:cubicBezTo>
                <a:cubicBezTo>
                  <a:pt x="25460" y="2430"/>
                  <a:pt x="25391" y="2384"/>
                  <a:pt x="25293" y="2341"/>
                </a:cubicBezTo>
                <a:cubicBezTo>
                  <a:pt x="25195" y="2298"/>
                  <a:pt x="25053" y="2251"/>
                  <a:pt x="24865" y="2198"/>
                </a:cubicBezTo>
                <a:cubicBezTo>
                  <a:pt x="24617" y="2131"/>
                  <a:pt x="24412" y="2063"/>
                  <a:pt x="24251" y="1996"/>
                </a:cubicBezTo>
                <a:cubicBezTo>
                  <a:pt x="24090" y="1929"/>
                  <a:pt x="23948" y="1822"/>
                  <a:pt x="23824" y="1676"/>
                </a:cubicBezTo>
                <a:cubicBezTo>
                  <a:pt x="23699" y="1531"/>
                  <a:pt x="23637" y="1338"/>
                  <a:pt x="23637" y="1099"/>
                </a:cubicBezTo>
                <a:cubicBezTo>
                  <a:pt x="23637" y="887"/>
                  <a:pt x="23698" y="698"/>
                  <a:pt x="23819" y="531"/>
                </a:cubicBezTo>
                <a:cubicBezTo>
                  <a:pt x="23940" y="364"/>
                  <a:pt x="24106" y="233"/>
                  <a:pt x="24316" y="140"/>
                </a:cubicBezTo>
                <a:cubicBezTo>
                  <a:pt x="24526" y="46"/>
                  <a:pt x="24758" y="0"/>
                  <a:pt x="25013" y="0"/>
                </a:cubicBezTo>
                <a:close/>
                <a:moveTo>
                  <a:pt x="5186" y="0"/>
                </a:moveTo>
                <a:cubicBezTo>
                  <a:pt x="5533" y="0"/>
                  <a:pt x="5833" y="74"/>
                  <a:pt x="6088" y="223"/>
                </a:cubicBezTo>
                <a:cubicBezTo>
                  <a:pt x="6342" y="371"/>
                  <a:pt x="6538" y="586"/>
                  <a:pt x="6676" y="867"/>
                </a:cubicBezTo>
                <a:cubicBezTo>
                  <a:pt x="6814" y="1147"/>
                  <a:pt x="6883" y="1482"/>
                  <a:pt x="6883" y="1872"/>
                </a:cubicBezTo>
                <a:cubicBezTo>
                  <a:pt x="6883" y="2258"/>
                  <a:pt x="6814" y="2592"/>
                  <a:pt x="6676" y="2872"/>
                </a:cubicBezTo>
                <a:cubicBezTo>
                  <a:pt x="6538" y="3153"/>
                  <a:pt x="6342" y="3368"/>
                  <a:pt x="6088" y="3516"/>
                </a:cubicBezTo>
                <a:cubicBezTo>
                  <a:pt x="5833" y="3665"/>
                  <a:pt x="5533" y="3739"/>
                  <a:pt x="5186" y="3739"/>
                </a:cubicBezTo>
                <a:cubicBezTo>
                  <a:pt x="4836" y="3739"/>
                  <a:pt x="4534" y="3665"/>
                  <a:pt x="4280" y="3516"/>
                </a:cubicBezTo>
                <a:cubicBezTo>
                  <a:pt x="4025" y="3368"/>
                  <a:pt x="3829" y="3153"/>
                  <a:pt x="3691" y="2872"/>
                </a:cubicBezTo>
                <a:cubicBezTo>
                  <a:pt x="3553" y="2592"/>
                  <a:pt x="3484" y="2258"/>
                  <a:pt x="3484" y="1872"/>
                </a:cubicBezTo>
                <a:cubicBezTo>
                  <a:pt x="3484" y="1482"/>
                  <a:pt x="3553" y="1147"/>
                  <a:pt x="3691" y="867"/>
                </a:cubicBezTo>
                <a:cubicBezTo>
                  <a:pt x="3829" y="586"/>
                  <a:pt x="4025" y="371"/>
                  <a:pt x="4280" y="223"/>
                </a:cubicBezTo>
                <a:cubicBezTo>
                  <a:pt x="4534" y="74"/>
                  <a:pt x="4836" y="0"/>
                  <a:pt x="5186" y="0"/>
                </a:cubicBezTo>
                <a:close/>
                <a:moveTo>
                  <a:pt x="1762" y="0"/>
                </a:moveTo>
                <a:cubicBezTo>
                  <a:pt x="2081" y="0"/>
                  <a:pt x="2354" y="79"/>
                  <a:pt x="2581" y="237"/>
                </a:cubicBezTo>
                <a:cubicBezTo>
                  <a:pt x="2808" y="394"/>
                  <a:pt x="2987" y="613"/>
                  <a:pt x="3119" y="892"/>
                </a:cubicBezTo>
                <a:lnTo>
                  <a:pt x="2406" y="1209"/>
                </a:lnTo>
                <a:cubicBezTo>
                  <a:pt x="2341" y="1059"/>
                  <a:pt x="2249" y="946"/>
                  <a:pt x="2128" y="869"/>
                </a:cubicBezTo>
                <a:cubicBezTo>
                  <a:pt x="2006" y="792"/>
                  <a:pt x="1869" y="754"/>
                  <a:pt x="1716" y="754"/>
                </a:cubicBezTo>
                <a:cubicBezTo>
                  <a:pt x="1541" y="754"/>
                  <a:pt x="1387" y="799"/>
                  <a:pt x="1254" y="890"/>
                </a:cubicBezTo>
                <a:cubicBezTo>
                  <a:pt x="1120" y="980"/>
                  <a:pt x="1016" y="1108"/>
                  <a:pt x="941" y="1274"/>
                </a:cubicBezTo>
                <a:cubicBezTo>
                  <a:pt x="866" y="1439"/>
                  <a:pt x="828" y="1633"/>
                  <a:pt x="828" y="1853"/>
                </a:cubicBezTo>
                <a:cubicBezTo>
                  <a:pt x="828" y="2080"/>
                  <a:pt x="866" y="2279"/>
                  <a:pt x="941" y="2449"/>
                </a:cubicBezTo>
                <a:cubicBezTo>
                  <a:pt x="1016" y="2619"/>
                  <a:pt x="1120" y="2751"/>
                  <a:pt x="1254" y="2845"/>
                </a:cubicBezTo>
                <a:cubicBezTo>
                  <a:pt x="1387" y="2938"/>
                  <a:pt x="1541" y="2985"/>
                  <a:pt x="1716" y="2985"/>
                </a:cubicBezTo>
                <a:cubicBezTo>
                  <a:pt x="1863" y="2985"/>
                  <a:pt x="1996" y="2946"/>
                  <a:pt x="2114" y="2868"/>
                </a:cubicBezTo>
                <a:cubicBezTo>
                  <a:pt x="2232" y="2790"/>
                  <a:pt x="2332" y="2677"/>
                  <a:pt x="2415" y="2530"/>
                </a:cubicBezTo>
                <a:lnTo>
                  <a:pt x="3128" y="2847"/>
                </a:lnTo>
                <a:cubicBezTo>
                  <a:pt x="2993" y="3132"/>
                  <a:pt x="2804" y="3352"/>
                  <a:pt x="2560" y="3507"/>
                </a:cubicBezTo>
                <a:cubicBezTo>
                  <a:pt x="2316" y="3662"/>
                  <a:pt x="2036" y="3739"/>
                  <a:pt x="1720" y="3739"/>
                </a:cubicBezTo>
                <a:cubicBezTo>
                  <a:pt x="1386" y="3739"/>
                  <a:pt x="1089" y="3661"/>
                  <a:pt x="828" y="3505"/>
                </a:cubicBezTo>
                <a:cubicBezTo>
                  <a:pt x="567" y="3348"/>
                  <a:pt x="364" y="3127"/>
                  <a:pt x="219" y="2840"/>
                </a:cubicBezTo>
                <a:cubicBezTo>
                  <a:pt x="73" y="2553"/>
                  <a:pt x="0" y="2224"/>
                  <a:pt x="0" y="1853"/>
                </a:cubicBezTo>
                <a:cubicBezTo>
                  <a:pt x="0" y="1485"/>
                  <a:pt x="74" y="1161"/>
                  <a:pt x="221" y="881"/>
                </a:cubicBezTo>
                <a:cubicBezTo>
                  <a:pt x="368" y="600"/>
                  <a:pt x="575" y="383"/>
                  <a:pt x="842" y="230"/>
                </a:cubicBezTo>
                <a:cubicBezTo>
                  <a:pt x="1109" y="76"/>
                  <a:pt x="1415" y="0"/>
                  <a:pt x="1762" y="0"/>
                </a:cubicBezTo>
                <a:close/>
              </a:path>
            </a:pathLst>
          </a:custGeom>
          <a:noFill/>
          <a:ln w="19050" cap="flat">
            <a:gradFill>
              <a:gsLst>
                <a:gs pos="0">
                  <a:srgbClr val="FFFFFF">
                    <a:alpha val="11765"/>
                  </a:srgbClr>
                </a:gs>
                <a:gs pos="100000">
                  <a:srgbClr val="FFFFFF">
                    <a:alpha val="0"/>
                  </a:srgbClr>
                </a:gs>
              </a:gsLst>
              <a:lin ang="5400000" scaled="1"/>
            </a:gradFill>
            <a:prstDash val="solid"/>
            <a:round/>
          </a:ln>
        </p:spPr>
        <p:txBody>
          <a:bodyPr vert="horz" wrap="square" lIns="91440" tIns="45720" rIns="91440" bIns="45720" numCol="1" anchor="t" anchorCtr="0" compatLnSpc="1"/>
          <a:lstStyle/>
          <a:p>
            <a:pPr lvl="0"/>
            <a:endParaRPr lang="en-US">
              <a:cs typeface="Arial" panose="020B0604020202020204" pitchFamily="34" charset="0"/>
            </a:endParaRPr>
          </a:p>
        </p:txBody>
      </p:sp>
      <p:sp>
        <p:nvSpPr>
          <p:cNvPr id="2" name="标题 1"/>
          <p:cNvSpPr>
            <a:spLocks noGrp="1"/>
          </p:cNvSpPr>
          <p:nvPr>
            <p:ph type="title" hasCustomPrompt="1"/>
            <p:custDataLst>
              <p:tags r:id="rId7"/>
            </p:custDataLst>
          </p:nvPr>
        </p:nvSpPr>
        <p:spPr>
          <a:xfrm>
            <a:off x="978853" y="678421"/>
            <a:ext cx="10252709" cy="1194589"/>
          </a:xfrm>
        </p:spPr>
        <p:txBody>
          <a:bodyPr wrap="square" anchor="ctr">
            <a:normAutofit/>
          </a:bodyPr>
          <a:lstStyle>
            <a:lvl1pPr algn="ctr">
              <a:defRPr sz="6000">
                <a:solidFill>
                  <a:schemeClr val="lt1">
                    <a:lumMod val="100000"/>
                  </a:schemeClr>
                </a:solidFill>
                <a:latin typeface="+mj-lt"/>
              </a:defRPr>
            </a:lvl1pPr>
          </a:lstStyle>
          <a:p>
            <a:r>
              <a:rPr lang="en-US" dirty="0">
                <a:latin typeface="+mj-lt"/>
              </a:rPr>
              <a:t>Click to add title</a:t>
            </a:r>
            <a:endParaRPr lang="en-US" dirty="0"/>
          </a:p>
        </p:txBody>
      </p:sp>
      <p:sp>
        <p:nvSpPr>
          <p:cNvPr id="7" name="日期占位符 3"/>
          <p:cNvSpPr>
            <a:spLocks noGrp="1"/>
          </p:cNvSpPr>
          <p:nvPr>
            <p:ph type="dt" sz="half" idx="10"/>
            <p:custDataLst>
              <p:tags r:id="rId8"/>
            </p:custDataLst>
          </p:nvPr>
        </p:nvSpPr>
        <p:spPr/>
        <p:txBody>
          <a:bodyPr wrap="square">
            <a:normAutofit/>
          </a:bodyPr>
          <a:lstStyle/>
          <a:p>
            <a:r>
              <a:rPr lang="en-US"/>
              <a:t>Date Area</a:t>
            </a:r>
            <a:endParaRPr lang="en-US"/>
          </a:p>
        </p:txBody>
      </p:sp>
      <p:sp>
        <p:nvSpPr>
          <p:cNvPr id="8" name="页脚占位符 4"/>
          <p:cNvSpPr>
            <a:spLocks noGrp="1"/>
          </p:cNvSpPr>
          <p:nvPr>
            <p:ph type="ftr" sz="quarter" idx="11"/>
            <p:custDataLst>
              <p:tags r:id="rId9"/>
            </p:custDataLst>
          </p:nvPr>
        </p:nvSpPr>
        <p:spPr/>
        <p:txBody>
          <a:bodyPr/>
          <a:lstStyle/>
          <a:p>
            <a:endParaRPr lang="en-US"/>
          </a:p>
        </p:txBody>
      </p:sp>
      <p:sp>
        <p:nvSpPr>
          <p:cNvPr id="9" name="灯片编号占位符 5"/>
          <p:cNvSpPr>
            <a:spLocks noGrp="1"/>
          </p:cNvSpPr>
          <p:nvPr>
            <p:ph type="sldNum" sz="quarter" idx="12"/>
            <p:custDataLst>
              <p:tags r:id="rId10"/>
            </p:custDataLst>
          </p:nvPr>
        </p:nvSpPr>
        <p:spPr/>
        <p:txBody>
          <a:bodyPr wrap="square">
            <a:normAutofit/>
          </a:bodyPr>
          <a:lstStyle/>
          <a:p>
            <a:fld id="{BE5F26B5-172A-4DC2-B0B7-181CFC56B87C}" type="slidenum">
              <a:rPr lang="en-US" smtClean="0"/>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showMasterSp="0" userDrawn="1">
  <p:cSld name="Section Header">
    <p:spTree>
      <p:nvGrpSpPr>
        <p:cNvPr id="1" name=""/>
        <p:cNvGrpSpPr/>
        <p:nvPr/>
      </p:nvGrpSpPr>
      <p:grpSpPr>
        <a:xfrm>
          <a:off x="0" y="0"/>
          <a:ext cx="0" cy="0"/>
          <a:chOff x="0" y="0"/>
          <a:chExt cx="0" cy="0"/>
        </a:xfrm>
      </p:grpSpPr>
      <p:pic>
        <p:nvPicPr>
          <p:cNvPr id="9" name="图片 8" descr="C:/Users/ADMIN/AppData/Local/Temp/fig2wpp/@png2x_bg-2558&amp;1227.png"/>
          <p:cNvPicPr>
            <a:picLocks noChangeAspect="1"/>
          </p:cNvPicPr>
          <p:nvPr userDrawn="1">
            <p:custDataLst>
              <p:tags r:id="rId2"/>
            </p:custDataLst>
          </p:nvPr>
        </p:nvPicPr>
        <p:blipFill>
          <a:blip r:embed="rId3" r:link="rId4"/>
          <a:stretch>
            <a:fillRect/>
          </a:stretch>
        </p:blipFill>
        <p:spPr>
          <a:xfrm>
            <a:off x="0" y="0"/>
            <a:ext cx="12192000" cy="6858000"/>
          </a:xfrm>
          <a:prstGeom prst="rect">
            <a:avLst/>
          </a:prstGeom>
        </p:spPr>
      </p:pic>
      <p:sp>
        <p:nvSpPr>
          <p:cNvPr id="10" name="矩形 9"/>
          <p:cNvSpPr/>
          <p:nvPr userDrawn="1">
            <p:custDataLst>
              <p:tags r:id="rId5"/>
            </p:custDataLst>
          </p:nvPr>
        </p:nvSpPr>
        <p:spPr>
          <a:xfrm>
            <a:off x="0" y="2540"/>
            <a:ext cx="2819400" cy="6852920"/>
          </a:xfrm>
          <a:prstGeom prst="rect">
            <a:avLst/>
          </a:prstGeom>
          <a:gradFill>
            <a:gsLst>
              <a:gs pos="0">
                <a:schemeClr val="accent1">
                  <a:lumMod val="75000"/>
                  <a:alpha val="100000"/>
                </a:schemeClr>
              </a:gs>
              <a:gs pos="100000">
                <a:schemeClr val="accent1">
                  <a:lumMod val="50000"/>
                  <a:alpha val="100000"/>
                </a:schemeClr>
              </a:gs>
            </a:gsLst>
            <a:lin ang="5400000" scaled="0"/>
          </a:gradFill>
          <a:ln w="25400">
            <a:noFill/>
          </a:ln>
          <a:effectLst>
            <a:outerShdw blurRad="254000" dist="50800" dir="5399997" algn="ctr" rotWithShape="0">
              <a:schemeClr val="accent1">
                <a:alpha val="3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dirty="0">
              <a:cs typeface="Arial" panose="020B0604020202020204" pitchFamily="34" charset="0"/>
            </a:endParaRPr>
          </a:p>
        </p:txBody>
      </p:sp>
      <p:sp>
        <p:nvSpPr>
          <p:cNvPr id="7" name="Freeform 19"/>
          <p:cNvSpPr/>
          <p:nvPr userDrawn="1">
            <p:custDataLst>
              <p:tags r:id="rId6"/>
            </p:custDataLst>
          </p:nvPr>
        </p:nvSpPr>
        <p:spPr bwMode="auto">
          <a:xfrm>
            <a:off x="894252" y="777558"/>
            <a:ext cx="1030896" cy="5302884"/>
          </a:xfrm>
          <a:custGeom>
            <a:avLst/>
            <a:gdLst>
              <a:gd name="T0" fmla="*/ 1873 w 4338"/>
              <a:gd name="T1" fmla="*/ 5116 h 22329"/>
              <a:gd name="T2" fmla="*/ 3036 w 4338"/>
              <a:gd name="T3" fmla="*/ 5559 h 22329"/>
              <a:gd name="T4" fmla="*/ 3415 w 4338"/>
              <a:gd name="T5" fmla="*/ 8926 h 22329"/>
              <a:gd name="T6" fmla="*/ 2369 w 4338"/>
              <a:gd name="T7" fmla="*/ 9353 h 22329"/>
              <a:gd name="T8" fmla="*/ 3285 w 4338"/>
              <a:gd name="T9" fmla="*/ 9996 h 22329"/>
              <a:gd name="T10" fmla="*/ 3415 w 4338"/>
              <a:gd name="T11" fmla="*/ 8926 h 22329"/>
              <a:gd name="T12" fmla="*/ 2225 w 4338"/>
              <a:gd name="T13" fmla="*/ 934 h 22329"/>
              <a:gd name="T14" fmla="*/ 2380 w 4338"/>
              <a:gd name="T15" fmla="*/ 2047 h 22329"/>
              <a:gd name="T16" fmla="*/ 3261 w 4338"/>
              <a:gd name="T17" fmla="*/ 2047 h 22329"/>
              <a:gd name="T18" fmla="*/ 3415 w 4338"/>
              <a:gd name="T19" fmla="*/ 934 h 22329"/>
              <a:gd name="T20" fmla="*/ 3135 w 4338"/>
              <a:gd name="T21" fmla="*/ 17937 h 22329"/>
              <a:gd name="T22" fmla="*/ 1201 w 4338"/>
              <a:gd name="T23" fmla="*/ 17937 h 22329"/>
              <a:gd name="T24" fmla="*/ 1201 w 4338"/>
              <a:gd name="T25" fmla="*/ 18863 h 22329"/>
              <a:gd name="T26" fmla="*/ 3135 w 4338"/>
              <a:gd name="T27" fmla="*/ 18863 h 22329"/>
              <a:gd name="T28" fmla="*/ 4264 w 4338"/>
              <a:gd name="T29" fmla="*/ 21545 h 22329"/>
              <a:gd name="T30" fmla="*/ 75 w 4338"/>
              <a:gd name="T31" fmla="*/ 22329 h 22329"/>
              <a:gd name="T32" fmla="*/ 3218 w 4338"/>
              <a:gd name="T33" fmla="*/ 21395 h 22329"/>
              <a:gd name="T34" fmla="*/ 3703 w 4338"/>
              <a:gd name="T35" fmla="*/ 20456 h 22329"/>
              <a:gd name="T36" fmla="*/ 4264 w 4338"/>
              <a:gd name="T37" fmla="*/ 11576 h 22329"/>
              <a:gd name="T38" fmla="*/ 3389 w 4338"/>
              <a:gd name="T39" fmla="*/ 14853 h 22329"/>
              <a:gd name="T40" fmla="*/ 75 w 4338"/>
              <a:gd name="T41" fmla="*/ 13684 h 22329"/>
              <a:gd name="T42" fmla="*/ 3389 w 4338"/>
              <a:gd name="T43" fmla="*/ 12750 h 22329"/>
              <a:gd name="T44" fmla="*/ 4264 w 4338"/>
              <a:gd name="T45" fmla="*/ 11576 h 22329"/>
              <a:gd name="T46" fmla="*/ 4264 w 4338"/>
              <a:gd name="T47" fmla="*/ 9486 h 22329"/>
              <a:gd name="T48" fmla="*/ 2892 w 4338"/>
              <a:gd name="T49" fmla="*/ 11173 h 22329"/>
              <a:gd name="T50" fmla="*/ 1686 w 4338"/>
              <a:gd name="T51" fmla="*/ 10442 h 22329"/>
              <a:gd name="T52" fmla="*/ 75 w 4338"/>
              <a:gd name="T53" fmla="*/ 10292 h 22329"/>
              <a:gd name="T54" fmla="*/ 1516 w 4338"/>
              <a:gd name="T55" fmla="*/ 8926 h 22329"/>
              <a:gd name="T56" fmla="*/ 75 w 4338"/>
              <a:gd name="T57" fmla="*/ 7992 h 22329"/>
              <a:gd name="T58" fmla="*/ 4264 w 4338"/>
              <a:gd name="T59" fmla="*/ 5062 h 22329"/>
              <a:gd name="T60" fmla="*/ 75 w 4338"/>
              <a:gd name="T61" fmla="*/ 7597 h 22329"/>
              <a:gd name="T62" fmla="*/ 998 w 4338"/>
              <a:gd name="T63" fmla="*/ 6279 h 22329"/>
              <a:gd name="T64" fmla="*/ 75 w 4338"/>
              <a:gd name="T65" fmla="*/ 4475 h 22329"/>
              <a:gd name="T66" fmla="*/ 4264 w 4338"/>
              <a:gd name="T67" fmla="*/ 5062 h 22329"/>
              <a:gd name="T68" fmla="*/ 4264 w 4338"/>
              <a:gd name="T69" fmla="*/ 1553 h 22329"/>
              <a:gd name="T70" fmla="*/ 3591 w 4338"/>
              <a:gd name="T71" fmla="*/ 3026 h 22329"/>
              <a:gd name="T72" fmla="*/ 1758 w 4338"/>
              <a:gd name="T73" fmla="*/ 2794 h 22329"/>
              <a:gd name="T74" fmla="*/ 1377 w 4338"/>
              <a:gd name="T75" fmla="*/ 934 h 22329"/>
              <a:gd name="T76" fmla="*/ 75 w 4338"/>
              <a:gd name="T77" fmla="*/ 0 h 22329"/>
              <a:gd name="T78" fmla="*/ 4338 w 4338"/>
              <a:gd name="T79" fmla="*/ 18398 h 22329"/>
              <a:gd name="T80" fmla="*/ 2167 w 4338"/>
              <a:gd name="T81" fmla="*/ 19978 h 22329"/>
              <a:gd name="T82" fmla="*/ 0 w 4338"/>
              <a:gd name="T83" fmla="*/ 18398 h 22329"/>
              <a:gd name="T84" fmla="*/ 2167 w 4338"/>
              <a:gd name="T85" fmla="*/ 16819 h 22329"/>
              <a:gd name="T86" fmla="*/ 4338 w 4338"/>
              <a:gd name="T87" fmla="*/ 18398 h 22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338" h="22329">
                <a:moveTo>
                  <a:pt x="3036" y="5527"/>
                </a:moveTo>
                <a:lnTo>
                  <a:pt x="1873" y="5116"/>
                </a:lnTo>
                <a:lnTo>
                  <a:pt x="1873" y="5969"/>
                </a:lnTo>
                <a:lnTo>
                  <a:pt x="3036" y="5559"/>
                </a:lnTo>
                <a:lnTo>
                  <a:pt x="3036" y="5527"/>
                </a:lnTo>
                <a:close/>
                <a:moveTo>
                  <a:pt x="3415" y="8926"/>
                </a:moveTo>
                <a:lnTo>
                  <a:pt x="2369" y="8926"/>
                </a:lnTo>
                <a:lnTo>
                  <a:pt x="2369" y="9353"/>
                </a:lnTo>
                <a:cubicBezTo>
                  <a:pt x="2369" y="9929"/>
                  <a:pt x="2544" y="10217"/>
                  <a:pt x="2892" y="10217"/>
                </a:cubicBezTo>
                <a:cubicBezTo>
                  <a:pt x="3067" y="10217"/>
                  <a:pt x="3197" y="10144"/>
                  <a:pt x="3285" y="9996"/>
                </a:cubicBezTo>
                <a:cubicBezTo>
                  <a:pt x="3372" y="9848"/>
                  <a:pt x="3415" y="9634"/>
                  <a:pt x="3415" y="9353"/>
                </a:cubicBezTo>
                <a:lnTo>
                  <a:pt x="3415" y="8926"/>
                </a:lnTo>
                <a:close/>
                <a:moveTo>
                  <a:pt x="3415" y="934"/>
                </a:moveTo>
                <a:lnTo>
                  <a:pt x="2225" y="934"/>
                </a:lnTo>
                <a:lnTo>
                  <a:pt x="2225" y="1414"/>
                </a:lnTo>
                <a:cubicBezTo>
                  <a:pt x="2225" y="1685"/>
                  <a:pt x="2277" y="1895"/>
                  <a:pt x="2380" y="2047"/>
                </a:cubicBezTo>
                <a:cubicBezTo>
                  <a:pt x="2483" y="2198"/>
                  <a:pt x="2629" y="2273"/>
                  <a:pt x="2818" y="2273"/>
                </a:cubicBezTo>
                <a:cubicBezTo>
                  <a:pt x="3010" y="2273"/>
                  <a:pt x="3157" y="2198"/>
                  <a:pt x="3261" y="2047"/>
                </a:cubicBezTo>
                <a:cubicBezTo>
                  <a:pt x="3364" y="1895"/>
                  <a:pt x="3415" y="1685"/>
                  <a:pt x="3415" y="1414"/>
                </a:cubicBezTo>
                <a:lnTo>
                  <a:pt x="3415" y="934"/>
                </a:lnTo>
                <a:close/>
                <a:moveTo>
                  <a:pt x="3463" y="18398"/>
                </a:moveTo>
                <a:cubicBezTo>
                  <a:pt x="3463" y="18199"/>
                  <a:pt x="3354" y="18045"/>
                  <a:pt x="3135" y="17937"/>
                </a:cubicBezTo>
                <a:cubicBezTo>
                  <a:pt x="2916" y="17828"/>
                  <a:pt x="2594" y="17774"/>
                  <a:pt x="2167" y="17774"/>
                </a:cubicBezTo>
                <a:cubicBezTo>
                  <a:pt x="1740" y="17774"/>
                  <a:pt x="1418" y="17828"/>
                  <a:pt x="1201" y="17937"/>
                </a:cubicBezTo>
                <a:cubicBezTo>
                  <a:pt x="984" y="18045"/>
                  <a:pt x="875" y="18199"/>
                  <a:pt x="875" y="18398"/>
                </a:cubicBezTo>
                <a:cubicBezTo>
                  <a:pt x="875" y="18601"/>
                  <a:pt x="984" y="18756"/>
                  <a:pt x="1201" y="18863"/>
                </a:cubicBezTo>
                <a:cubicBezTo>
                  <a:pt x="1418" y="18969"/>
                  <a:pt x="1740" y="19023"/>
                  <a:pt x="2167" y="19023"/>
                </a:cubicBezTo>
                <a:cubicBezTo>
                  <a:pt x="2594" y="19023"/>
                  <a:pt x="2916" y="18969"/>
                  <a:pt x="3135" y="18863"/>
                </a:cubicBezTo>
                <a:cubicBezTo>
                  <a:pt x="3354" y="18756"/>
                  <a:pt x="3463" y="18601"/>
                  <a:pt x="3463" y="18398"/>
                </a:cubicBezTo>
                <a:close/>
                <a:moveTo>
                  <a:pt x="4264" y="21545"/>
                </a:moveTo>
                <a:lnTo>
                  <a:pt x="4264" y="22329"/>
                </a:lnTo>
                <a:lnTo>
                  <a:pt x="75" y="22329"/>
                </a:lnTo>
                <a:lnTo>
                  <a:pt x="75" y="21395"/>
                </a:lnTo>
                <a:lnTo>
                  <a:pt x="3218" y="21395"/>
                </a:lnTo>
                <a:lnTo>
                  <a:pt x="2732" y="20456"/>
                </a:lnTo>
                <a:lnTo>
                  <a:pt x="3703" y="20456"/>
                </a:lnTo>
                <a:lnTo>
                  <a:pt x="4264" y="21545"/>
                </a:lnTo>
                <a:close/>
                <a:moveTo>
                  <a:pt x="4264" y="11576"/>
                </a:moveTo>
                <a:lnTo>
                  <a:pt x="4264" y="14853"/>
                </a:lnTo>
                <a:lnTo>
                  <a:pt x="3389" y="14853"/>
                </a:lnTo>
                <a:lnTo>
                  <a:pt x="3389" y="13684"/>
                </a:lnTo>
                <a:lnTo>
                  <a:pt x="75" y="13684"/>
                </a:lnTo>
                <a:lnTo>
                  <a:pt x="75" y="12750"/>
                </a:lnTo>
                <a:lnTo>
                  <a:pt x="3389" y="12750"/>
                </a:lnTo>
                <a:lnTo>
                  <a:pt x="3389" y="11576"/>
                </a:lnTo>
                <a:lnTo>
                  <a:pt x="4264" y="11576"/>
                </a:lnTo>
                <a:close/>
                <a:moveTo>
                  <a:pt x="4264" y="7992"/>
                </a:moveTo>
                <a:lnTo>
                  <a:pt x="4264" y="9486"/>
                </a:lnTo>
                <a:cubicBezTo>
                  <a:pt x="4264" y="10020"/>
                  <a:pt x="4143" y="10434"/>
                  <a:pt x="3901" y="10730"/>
                </a:cubicBezTo>
                <a:cubicBezTo>
                  <a:pt x="3659" y="11025"/>
                  <a:pt x="3323" y="11173"/>
                  <a:pt x="2892" y="11173"/>
                </a:cubicBezTo>
                <a:cubicBezTo>
                  <a:pt x="2608" y="11173"/>
                  <a:pt x="2363" y="11109"/>
                  <a:pt x="2159" y="10983"/>
                </a:cubicBezTo>
                <a:cubicBezTo>
                  <a:pt x="1954" y="10857"/>
                  <a:pt x="1797" y="10676"/>
                  <a:pt x="1686" y="10442"/>
                </a:cubicBezTo>
                <a:lnTo>
                  <a:pt x="75" y="11386"/>
                </a:lnTo>
                <a:lnTo>
                  <a:pt x="75" y="10292"/>
                </a:lnTo>
                <a:lnTo>
                  <a:pt x="1516" y="9524"/>
                </a:lnTo>
                <a:lnTo>
                  <a:pt x="1516" y="8926"/>
                </a:lnTo>
                <a:lnTo>
                  <a:pt x="75" y="8926"/>
                </a:lnTo>
                <a:lnTo>
                  <a:pt x="75" y="7992"/>
                </a:lnTo>
                <a:lnTo>
                  <a:pt x="4264" y="7992"/>
                </a:lnTo>
                <a:close/>
                <a:moveTo>
                  <a:pt x="4264" y="5062"/>
                </a:moveTo>
                <a:lnTo>
                  <a:pt x="4264" y="6017"/>
                </a:lnTo>
                <a:lnTo>
                  <a:pt x="75" y="7597"/>
                </a:lnTo>
                <a:lnTo>
                  <a:pt x="75" y="6604"/>
                </a:lnTo>
                <a:lnTo>
                  <a:pt x="998" y="6279"/>
                </a:lnTo>
                <a:lnTo>
                  <a:pt x="998" y="4801"/>
                </a:lnTo>
                <a:lnTo>
                  <a:pt x="75" y="4475"/>
                </a:lnTo>
                <a:lnTo>
                  <a:pt x="75" y="3488"/>
                </a:lnTo>
                <a:lnTo>
                  <a:pt x="4264" y="5062"/>
                </a:lnTo>
                <a:close/>
                <a:moveTo>
                  <a:pt x="4264" y="0"/>
                </a:moveTo>
                <a:lnTo>
                  <a:pt x="4264" y="1553"/>
                </a:lnTo>
                <a:cubicBezTo>
                  <a:pt x="4264" y="1898"/>
                  <a:pt x="4206" y="2196"/>
                  <a:pt x="4090" y="2447"/>
                </a:cubicBezTo>
                <a:cubicBezTo>
                  <a:pt x="3975" y="2698"/>
                  <a:pt x="3808" y="2891"/>
                  <a:pt x="3591" y="3026"/>
                </a:cubicBezTo>
                <a:cubicBezTo>
                  <a:pt x="3374" y="3161"/>
                  <a:pt x="3116" y="3229"/>
                  <a:pt x="2818" y="3229"/>
                </a:cubicBezTo>
                <a:cubicBezTo>
                  <a:pt x="2366" y="3229"/>
                  <a:pt x="2013" y="3084"/>
                  <a:pt x="1758" y="2794"/>
                </a:cubicBezTo>
                <a:cubicBezTo>
                  <a:pt x="1504" y="2504"/>
                  <a:pt x="1377" y="2108"/>
                  <a:pt x="1377" y="1606"/>
                </a:cubicBezTo>
                <a:lnTo>
                  <a:pt x="1377" y="934"/>
                </a:lnTo>
                <a:lnTo>
                  <a:pt x="75" y="934"/>
                </a:lnTo>
                <a:lnTo>
                  <a:pt x="75" y="0"/>
                </a:lnTo>
                <a:lnTo>
                  <a:pt x="4264" y="0"/>
                </a:lnTo>
                <a:close/>
                <a:moveTo>
                  <a:pt x="4338" y="18398"/>
                </a:moveTo>
                <a:cubicBezTo>
                  <a:pt x="4338" y="18907"/>
                  <a:pt x="4154" y="19297"/>
                  <a:pt x="3786" y="19570"/>
                </a:cubicBezTo>
                <a:cubicBezTo>
                  <a:pt x="3418" y="19842"/>
                  <a:pt x="2878" y="19978"/>
                  <a:pt x="2167" y="19978"/>
                </a:cubicBezTo>
                <a:cubicBezTo>
                  <a:pt x="1455" y="19978"/>
                  <a:pt x="916" y="19843"/>
                  <a:pt x="550" y="19572"/>
                </a:cubicBezTo>
                <a:cubicBezTo>
                  <a:pt x="183" y="19302"/>
                  <a:pt x="0" y="18911"/>
                  <a:pt x="0" y="18398"/>
                </a:cubicBezTo>
                <a:cubicBezTo>
                  <a:pt x="0" y="17890"/>
                  <a:pt x="184" y="17499"/>
                  <a:pt x="552" y="17227"/>
                </a:cubicBezTo>
                <a:cubicBezTo>
                  <a:pt x="921" y="16955"/>
                  <a:pt x="1459" y="16819"/>
                  <a:pt x="2167" y="16819"/>
                </a:cubicBezTo>
                <a:cubicBezTo>
                  <a:pt x="2878" y="16819"/>
                  <a:pt x="3418" y="16955"/>
                  <a:pt x="3786" y="17227"/>
                </a:cubicBezTo>
                <a:cubicBezTo>
                  <a:pt x="4154" y="17499"/>
                  <a:pt x="4338" y="17890"/>
                  <a:pt x="4338" y="18398"/>
                </a:cubicBezTo>
                <a:close/>
              </a:path>
            </a:pathLst>
          </a:custGeom>
          <a:noFill/>
          <a:ln w="19050" cap="flat">
            <a:gradFill>
              <a:gsLst>
                <a:gs pos="0">
                  <a:srgbClr val="FFFFFF">
                    <a:alpha val="11765"/>
                  </a:srgbClr>
                </a:gs>
                <a:gs pos="100000">
                  <a:srgbClr val="FFFFFF">
                    <a:alpha val="0"/>
                  </a:srgbClr>
                </a:gs>
              </a:gsLst>
              <a:lin ang="5400000" scaled="1"/>
            </a:gradFill>
            <a:prstDash val="solid"/>
            <a:round/>
          </a:ln>
        </p:spPr>
        <p:txBody>
          <a:bodyPr vert="horz" wrap="square" lIns="91440" tIns="45720" rIns="91440" bIns="45720" numCol="1" anchor="t" anchorCtr="0" compatLnSpc="1"/>
          <a:lstStyle/>
          <a:p>
            <a:pPr lvl="0"/>
            <a:endParaRPr lang="en-US">
              <a:cs typeface="Arial" panose="020B0604020202020204" pitchFamily="34" charset="0"/>
            </a:endParaRPr>
          </a:p>
        </p:txBody>
      </p:sp>
      <p:sp>
        <p:nvSpPr>
          <p:cNvPr id="2" name="标题 1"/>
          <p:cNvSpPr>
            <a:spLocks noGrp="1"/>
          </p:cNvSpPr>
          <p:nvPr>
            <p:ph type="title" hasCustomPrompt="1"/>
            <p:custDataLst>
              <p:tags r:id="rId7"/>
            </p:custDataLst>
          </p:nvPr>
        </p:nvSpPr>
        <p:spPr>
          <a:xfrm>
            <a:off x="4038600" y="777558"/>
            <a:ext cx="7810500" cy="5302884"/>
          </a:xfrm>
        </p:spPr>
        <p:txBody>
          <a:bodyPr wrap="square" anchor="ctr">
            <a:normAutofit/>
          </a:bodyPr>
          <a:lstStyle>
            <a:lvl1pPr algn="l">
              <a:defRPr sz="5000">
                <a:latin typeface="+mj-lt"/>
              </a:defRPr>
            </a:lvl1pPr>
          </a:lstStyle>
          <a:p>
            <a:r>
              <a:rPr lang="en-US" dirty="0">
                <a:latin typeface="+mj-lt"/>
              </a:rPr>
              <a:t>Click to add title</a:t>
            </a:r>
            <a:endParaRPr lang="en-US" dirty="0"/>
          </a:p>
        </p:txBody>
      </p:sp>
      <p:sp>
        <p:nvSpPr>
          <p:cNvPr id="8" name="节编号 3"/>
          <p:cNvSpPr>
            <a:spLocks noGrp="1"/>
          </p:cNvSpPr>
          <p:nvPr>
            <p:ph type="body" sz="quarter" idx="13" hasCustomPrompt="1"/>
            <p:custDataLst>
              <p:tags r:id="rId8"/>
            </p:custDataLst>
          </p:nvPr>
        </p:nvSpPr>
        <p:spPr>
          <a:xfrm>
            <a:off x="571501" y="780098"/>
            <a:ext cx="2031999" cy="5302884"/>
          </a:xfrm>
        </p:spPr>
        <p:txBody>
          <a:bodyPr vert="eaVert" wrap="none" anchor="ctr">
            <a:normAutofit/>
          </a:bodyPr>
          <a:lstStyle>
            <a:lvl1pPr marL="0" indent="0" algn="ctr">
              <a:buNone/>
              <a:defRPr sz="6000" b="1">
                <a:solidFill>
                  <a:schemeClr val="lt1">
                    <a:lumMod val="100000"/>
                  </a:schemeClr>
                </a:solidFill>
                <a:latin typeface="+mn-lt"/>
              </a:defRPr>
            </a:lvl1pPr>
          </a:lstStyle>
          <a:p>
            <a:pPr lvl="0"/>
            <a:r>
              <a:rPr lang="en-US" dirty="0">
                <a:latin typeface="+mn-lt"/>
              </a:rPr>
              <a:t>Click to add text</a:t>
            </a:r>
            <a:endParaRPr lang="en-US" dirty="0"/>
          </a:p>
        </p:txBody>
      </p:sp>
      <p:sp>
        <p:nvSpPr>
          <p:cNvPr id="4" name="日期占位符 4"/>
          <p:cNvSpPr>
            <a:spLocks noGrp="1"/>
          </p:cNvSpPr>
          <p:nvPr>
            <p:ph type="dt" sz="half" idx="10"/>
            <p:custDataLst>
              <p:tags r:id="rId9"/>
            </p:custDataLst>
          </p:nvPr>
        </p:nvSpPr>
        <p:spPr/>
        <p:txBody>
          <a:bodyPr wrap="square">
            <a:normAutofit/>
          </a:bodyPr>
          <a:lstStyle/>
          <a:p>
            <a:r>
              <a:rPr lang="en-US"/>
              <a:t>Date Area</a:t>
            </a:r>
            <a:endParaRPr lang="en-US"/>
          </a:p>
        </p:txBody>
      </p:sp>
      <p:sp>
        <p:nvSpPr>
          <p:cNvPr id="5" name="页脚占位符 5"/>
          <p:cNvSpPr>
            <a:spLocks noGrp="1"/>
          </p:cNvSpPr>
          <p:nvPr>
            <p:ph type="ftr" sz="quarter" idx="11"/>
            <p:custDataLst>
              <p:tags r:id="rId10"/>
            </p:custDataLst>
          </p:nvPr>
        </p:nvSpPr>
        <p:spPr/>
        <p:txBody>
          <a:bodyPr/>
          <a:lstStyle/>
          <a:p>
            <a:endParaRPr lang="en-US"/>
          </a:p>
        </p:txBody>
      </p:sp>
      <p:sp>
        <p:nvSpPr>
          <p:cNvPr id="6" name="灯片编号占位符 6"/>
          <p:cNvSpPr>
            <a:spLocks noGrp="1"/>
          </p:cNvSpPr>
          <p:nvPr>
            <p:ph type="sldNum" sz="quarter" idx="12"/>
            <p:custDataLst>
              <p:tags r:id="rId11"/>
            </p:custDataLst>
          </p:nvPr>
        </p:nvSpPr>
        <p:spPr/>
        <p:txBody>
          <a:bodyPr wrap="square">
            <a:normAutofit/>
          </a:bodyPr>
          <a:lstStyle/>
          <a:p>
            <a:fld id="{BE5F26B5-172A-4DC2-B0B7-181CFC56B87C}" type="slidenum">
              <a:rPr lang="en-US" smtClean="0"/>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p:txBody>
          <a:bodyPr vert="horz" wrap="square" lIns="0" tIns="0" rIns="0" bIns="0" rtlCol="0" anchor="b">
            <a:normAutofit/>
          </a:bodyPr>
          <a:lstStyle>
            <a:lvl1pPr>
              <a:defRPr lang="en-US" dirty="0">
                <a:latin typeface="+mj-lt"/>
              </a:defRPr>
            </a:lvl1pPr>
          </a:lstStyle>
          <a:p>
            <a:pPr lvl="0"/>
            <a:r>
              <a:rPr lang="en-US" dirty="0">
                <a:latin typeface="+mj-lt"/>
              </a:rPr>
              <a:t>Click to add title</a:t>
            </a:r>
            <a:endParaRPr lang="en-US" dirty="0"/>
          </a:p>
        </p:txBody>
      </p:sp>
      <p:sp>
        <p:nvSpPr>
          <p:cNvPr id="3" name="内容占位符 2"/>
          <p:cNvSpPr>
            <a:spLocks noGrp="1"/>
          </p:cNvSpPr>
          <p:nvPr>
            <p:ph sz="half" idx="1" hasCustomPrompt="1"/>
            <p:custDataLst>
              <p:tags r:id="rId3"/>
            </p:custDataLst>
          </p:nvPr>
        </p:nvSpPr>
        <p:spPr>
          <a:xfrm>
            <a:off x="695960" y="1301750"/>
            <a:ext cx="5323840" cy="4875850"/>
          </a:xfrm>
        </p:spPr>
        <p:txBody>
          <a:bodyPr wrap="square">
            <a:normAutofit/>
          </a:bodyPr>
          <a:lstStyle/>
          <a:p>
            <a:pPr lvl="0"/>
            <a:r>
              <a:rPr lang="en-US" dirty="0">
                <a:latin typeface="+mn-lt"/>
              </a:rPr>
              <a:t>Click to add text</a:t>
            </a:r>
            <a:endParaRPr lang="en-US" dirty="0"/>
          </a:p>
        </p:txBody>
      </p:sp>
      <p:sp>
        <p:nvSpPr>
          <p:cNvPr id="4" name="内容占位符 3"/>
          <p:cNvSpPr>
            <a:spLocks noGrp="1"/>
          </p:cNvSpPr>
          <p:nvPr>
            <p:ph sz="half" idx="2" hasCustomPrompt="1"/>
            <p:custDataLst>
              <p:tags r:id="rId4"/>
            </p:custDataLst>
          </p:nvPr>
        </p:nvSpPr>
        <p:spPr>
          <a:xfrm>
            <a:off x="6172200" y="1301750"/>
            <a:ext cx="5323840" cy="4875850"/>
          </a:xfrm>
        </p:spPr>
        <p:txBody>
          <a:bodyPr wrap="square">
            <a:normAutofit/>
          </a:bodyPr>
          <a:lstStyle/>
          <a:p>
            <a:pPr lvl="0"/>
            <a:r>
              <a:rPr lang="en-US" dirty="0">
                <a:latin typeface="+mn-lt"/>
              </a:rPr>
              <a:t>Click to add text</a:t>
            </a:r>
            <a:endParaRPr lang="en-US" dirty="0"/>
          </a:p>
        </p:txBody>
      </p:sp>
      <p:sp>
        <p:nvSpPr>
          <p:cNvPr id="5" name="日期占位符 4"/>
          <p:cNvSpPr>
            <a:spLocks noGrp="1"/>
          </p:cNvSpPr>
          <p:nvPr>
            <p:ph type="dt" sz="half" idx="10"/>
            <p:custDataLst>
              <p:tags r:id="rId5"/>
            </p:custDataLst>
          </p:nvPr>
        </p:nvSpPr>
        <p:spPr/>
        <p:txBody>
          <a:bodyPr wrap="square">
            <a:normAutofit/>
          </a:bodyPr>
          <a:lstStyle/>
          <a:p>
            <a:r>
              <a:rPr lang="en-US"/>
              <a:t>Date Area</a:t>
            </a:r>
            <a:endParaRPr lang="en-US"/>
          </a:p>
        </p:txBody>
      </p:sp>
      <p:sp>
        <p:nvSpPr>
          <p:cNvPr id="6" name="页脚占位符 5"/>
          <p:cNvSpPr>
            <a:spLocks noGrp="1"/>
          </p:cNvSpPr>
          <p:nvPr>
            <p:ph type="ftr" sz="quarter" idx="11"/>
            <p:custDataLst>
              <p:tags r:id="rId6"/>
            </p:custDataLst>
          </p:nvPr>
        </p:nvSpPr>
        <p:spPr/>
        <p:txBody>
          <a:bodyPr/>
          <a:lstStyle/>
          <a:p>
            <a:endParaRPr lang="en-US"/>
          </a:p>
        </p:txBody>
      </p:sp>
      <p:sp>
        <p:nvSpPr>
          <p:cNvPr id="7" name="灯片编号占位符 6"/>
          <p:cNvSpPr>
            <a:spLocks noGrp="1"/>
          </p:cNvSpPr>
          <p:nvPr>
            <p:ph type="sldNum" sz="quarter" idx="12"/>
            <p:custDataLst>
              <p:tags r:id="rId7"/>
            </p:custDataLst>
          </p:nvPr>
        </p:nvSpPr>
        <p:spPr/>
        <p:txBody>
          <a:bodyPr wrap="square">
            <a:normAutofit/>
          </a:bodyPr>
          <a:lstStyle/>
          <a:p>
            <a:fld id="{BE5F26B5-172A-4DC2-B0B7-181CFC56B87C}" type="slidenum">
              <a:rPr lang="en-US" smtClean="0"/>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695960" y="360000"/>
            <a:ext cx="10800080" cy="864000"/>
          </a:xfrm>
        </p:spPr>
        <p:txBody>
          <a:bodyPr vert="horz" wrap="square" lIns="0" tIns="0" rIns="0" bIns="0" rtlCol="0" anchor="b">
            <a:normAutofit/>
          </a:bodyPr>
          <a:lstStyle>
            <a:lvl1pPr>
              <a:defRPr lang="en-US" dirty="0">
                <a:latin typeface="+mj-lt"/>
              </a:defRPr>
            </a:lvl1pPr>
          </a:lstStyle>
          <a:p>
            <a:pPr lvl="0"/>
            <a:r>
              <a:rPr lang="en-US" dirty="0">
                <a:latin typeface="+mj-lt"/>
              </a:rPr>
              <a:t>Click to add title</a:t>
            </a:r>
            <a:endParaRPr lang="en-US" dirty="0"/>
          </a:p>
        </p:txBody>
      </p:sp>
      <p:sp>
        <p:nvSpPr>
          <p:cNvPr id="3" name="文本占位符 2"/>
          <p:cNvSpPr>
            <a:spLocks noGrp="1"/>
          </p:cNvSpPr>
          <p:nvPr>
            <p:ph type="body" idx="1" hasCustomPrompt="1"/>
            <p:custDataLst>
              <p:tags r:id="rId3"/>
            </p:custDataLst>
          </p:nvPr>
        </p:nvSpPr>
        <p:spPr>
          <a:xfrm>
            <a:off x="695960" y="1301750"/>
            <a:ext cx="5323840" cy="411303"/>
          </a:xfrm>
        </p:spPr>
        <p:txBody>
          <a:bodyPr wrap="square" anchor="b">
            <a:normAutofit/>
          </a:bodyPr>
          <a:lstStyle>
            <a:lvl1pPr marL="0" indent="0">
              <a:buNone/>
              <a:defRPr sz="28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vl6pPr marL="2286000" indent="0">
              <a:buNone/>
              <a:defRPr sz="1600" b="1">
                <a:latin typeface="+mj-lt"/>
              </a:defRPr>
            </a:lvl6pPr>
            <a:lvl7pPr marL="2743200" indent="0">
              <a:buNone/>
              <a:defRPr sz="1600" b="1">
                <a:latin typeface="+mj-lt"/>
              </a:defRPr>
            </a:lvl7pPr>
            <a:lvl8pPr marL="3200400" indent="0">
              <a:buNone/>
              <a:defRPr sz="1600" b="1">
                <a:latin typeface="+mj-lt"/>
              </a:defRPr>
            </a:lvl8pPr>
            <a:lvl9pPr marL="3657600" indent="0">
              <a:buNone/>
              <a:defRPr sz="1600" b="1">
                <a:latin typeface="+mj-lt"/>
              </a:defRPr>
            </a:lvl9pPr>
          </a:lstStyle>
          <a:p>
            <a:pPr lvl="0"/>
            <a:r>
              <a:rPr lang="en-US" dirty="0">
                <a:latin typeface="+mj-lt"/>
              </a:rPr>
              <a:t>Click to add text</a:t>
            </a:r>
            <a:endParaRPr lang="en-US" dirty="0"/>
          </a:p>
        </p:txBody>
      </p:sp>
      <p:sp>
        <p:nvSpPr>
          <p:cNvPr id="4" name="内容占位符 3"/>
          <p:cNvSpPr>
            <a:spLocks noGrp="1"/>
          </p:cNvSpPr>
          <p:nvPr>
            <p:ph sz="half" idx="2" hasCustomPrompt="1"/>
            <p:custDataLst>
              <p:tags r:id="rId4"/>
            </p:custDataLst>
          </p:nvPr>
        </p:nvSpPr>
        <p:spPr>
          <a:xfrm>
            <a:off x="695960" y="1875099"/>
            <a:ext cx="5323840" cy="4300276"/>
          </a:xfrm>
        </p:spPr>
        <p:txBody>
          <a:bodyPr wrap="square">
            <a:normAutofit/>
          </a:bodyPr>
          <a:lstStyle/>
          <a:p>
            <a:pPr lvl="0"/>
            <a:r>
              <a:rPr lang="en-US" dirty="0">
                <a:latin typeface="+mn-lt"/>
              </a:rPr>
              <a:t>Click to add text</a:t>
            </a:r>
            <a:endParaRPr lang="en-US" dirty="0"/>
          </a:p>
        </p:txBody>
      </p:sp>
      <p:sp>
        <p:nvSpPr>
          <p:cNvPr id="5" name="文本占位符 4"/>
          <p:cNvSpPr>
            <a:spLocks noGrp="1"/>
          </p:cNvSpPr>
          <p:nvPr>
            <p:ph type="body" sz="quarter" idx="3" hasCustomPrompt="1"/>
            <p:custDataLst>
              <p:tags r:id="rId5"/>
            </p:custDataLst>
          </p:nvPr>
        </p:nvSpPr>
        <p:spPr>
          <a:xfrm>
            <a:off x="6172200" y="1301750"/>
            <a:ext cx="5323840" cy="411303"/>
          </a:xfrm>
        </p:spPr>
        <p:txBody>
          <a:bodyPr wrap="square" anchor="b">
            <a:normAutofit/>
          </a:bodyPr>
          <a:lstStyle>
            <a:lvl1pPr marL="0" indent="0">
              <a:buNone/>
              <a:defRPr sz="28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vl6pPr marL="2286000" indent="0">
              <a:buNone/>
              <a:defRPr sz="1600" b="1">
                <a:latin typeface="+mj-lt"/>
              </a:defRPr>
            </a:lvl6pPr>
            <a:lvl7pPr marL="2743200" indent="0">
              <a:buNone/>
              <a:defRPr sz="1600" b="1">
                <a:latin typeface="+mj-lt"/>
              </a:defRPr>
            </a:lvl7pPr>
            <a:lvl8pPr marL="3200400" indent="0">
              <a:buNone/>
              <a:defRPr sz="1600" b="1">
                <a:latin typeface="+mj-lt"/>
              </a:defRPr>
            </a:lvl8pPr>
            <a:lvl9pPr marL="3657600" indent="0">
              <a:buNone/>
              <a:defRPr sz="1600" b="1">
                <a:latin typeface="+mj-lt"/>
              </a:defRPr>
            </a:lvl9pPr>
          </a:lstStyle>
          <a:p>
            <a:pPr lvl="0"/>
            <a:r>
              <a:rPr lang="en-US" dirty="0">
                <a:latin typeface="+mj-lt"/>
              </a:rPr>
              <a:t>Click to add text</a:t>
            </a:r>
            <a:endParaRPr lang="en-US" dirty="0"/>
          </a:p>
        </p:txBody>
      </p:sp>
      <p:sp>
        <p:nvSpPr>
          <p:cNvPr id="6" name="内容占位符 5"/>
          <p:cNvSpPr>
            <a:spLocks noGrp="1"/>
          </p:cNvSpPr>
          <p:nvPr>
            <p:ph sz="quarter" idx="4" hasCustomPrompt="1"/>
            <p:custDataLst>
              <p:tags r:id="rId6"/>
            </p:custDataLst>
          </p:nvPr>
        </p:nvSpPr>
        <p:spPr>
          <a:xfrm>
            <a:off x="6172200" y="1875099"/>
            <a:ext cx="5323840" cy="4300276"/>
          </a:xfrm>
        </p:spPr>
        <p:txBody>
          <a:bodyPr wrap="square">
            <a:normAutofit/>
          </a:bodyPr>
          <a:lstStyle/>
          <a:p>
            <a:pPr lvl="0"/>
            <a:r>
              <a:rPr lang="en-US" dirty="0">
                <a:latin typeface="+mn-lt"/>
              </a:rPr>
              <a:t>Click to add text</a:t>
            </a:r>
            <a:endParaRPr lang="en-US" dirty="0"/>
          </a:p>
        </p:txBody>
      </p:sp>
      <p:sp>
        <p:nvSpPr>
          <p:cNvPr id="7" name="日期占位符 6"/>
          <p:cNvSpPr>
            <a:spLocks noGrp="1"/>
          </p:cNvSpPr>
          <p:nvPr>
            <p:ph type="dt" sz="half" idx="10"/>
            <p:custDataLst>
              <p:tags r:id="rId7"/>
            </p:custDataLst>
          </p:nvPr>
        </p:nvSpPr>
        <p:spPr/>
        <p:txBody>
          <a:bodyPr wrap="square">
            <a:normAutofit/>
          </a:bodyPr>
          <a:lstStyle/>
          <a:p>
            <a:r>
              <a:rPr lang="en-US"/>
              <a:t>Date Area</a:t>
            </a:r>
            <a:endParaRPr lang="en-US"/>
          </a:p>
        </p:txBody>
      </p:sp>
      <p:sp>
        <p:nvSpPr>
          <p:cNvPr id="8" name="页脚占位符 7"/>
          <p:cNvSpPr>
            <a:spLocks noGrp="1"/>
          </p:cNvSpPr>
          <p:nvPr>
            <p:ph type="ftr" sz="quarter" idx="11"/>
            <p:custDataLst>
              <p:tags r:id="rId8"/>
            </p:custDataLst>
          </p:nvPr>
        </p:nvSpPr>
        <p:spPr/>
        <p:txBody>
          <a:bodyPr/>
          <a:lstStyle/>
          <a:p>
            <a:endParaRPr lang="en-US"/>
          </a:p>
        </p:txBody>
      </p:sp>
      <p:sp>
        <p:nvSpPr>
          <p:cNvPr id="9" name="灯片编号占位符 8"/>
          <p:cNvSpPr>
            <a:spLocks noGrp="1"/>
          </p:cNvSpPr>
          <p:nvPr>
            <p:ph type="sldNum" sz="quarter" idx="12"/>
            <p:custDataLst>
              <p:tags r:id="rId9"/>
            </p:custDataLst>
          </p:nvPr>
        </p:nvSpPr>
        <p:spPr/>
        <p:txBody>
          <a:bodyPr wrap="square">
            <a:normAutofit/>
          </a:bodyPr>
          <a:lstStyle/>
          <a:p>
            <a:fld id="{BE5F26B5-172A-4DC2-B0B7-181CFC56B87C}" type="slidenum">
              <a:rPr lang="en-US" smtClean="0"/>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p:txBody>
          <a:bodyPr wrap="square">
            <a:normAutofit/>
          </a:bodyPr>
          <a:lstStyle/>
          <a:p>
            <a:r>
              <a:rPr lang="en-US" dirty="0">
                <a:latin typeface="+mj-lt"/>
              </a:rPr>
              <a:t>Click to add title</a:t>
            </a:r>
            <a:endParaRPr lang="en-US" dirty="0"/>
          </a:p>
        </p:txBody>
      </p:sp>
      <p:sp>
        <p:nvSpPr>
          <p:cNvPr id="3" name="日期占位符 2"/>
          <p:cNvSpPr>
            <a:spLocks noGrp="1"/>
          </p:cNvSpPr>
          <p:nvPr>
            <p:ph type="dt" sz="half" idx="10"/>
            <p:custDataLst>
              <p:tags r:id="rId3"/>
            </p:custDataLst>
          </p:nvPr>
        </p:nvSpPr>
        <p:spPr/>
        <p:txBody>
          <a:bodyPr wrap="square">
            <a:normAutofit/>
          </a:bodyPr>
          <a:lstStyle/>
          <a:p>
            <a:r>
              <a:rPr lang="en-US"/>
              <a:t>Date Area</a:t>
            </a:r>
            <a:endParaRPr lang="en-US"/>
          </a:p>
        </p:txBody>
      </p:sp>
      <p:sp>
        <p:nvSpPr>
          <p:cNvPr id="4" name="页脚占位符 3"/>
          <p:cNvSpPr>
            <a:spLocks noGrp="1"/>
          </p:cNvSpPr>
          <p:nvPr>
            <p:ph type="ftr" sz="quarter" idx="11"/>
            <p:custDataLst>
              <p:tags r:id="rId4"/>
            </p:custDataLst>
          </p:nvPr>
        </p:nvSpPr>
        <p:spPr/>
        <p:txBody>
          <a:bodyPr/>
          <a:lstStyle/>
          <a:p>
            <a:endParaRPr lang="en-US"/>
          </a:p>
        </p:txBody>
      </p:sp>
      <p:sp>
        <p:nvSpPr>
          <p:cNvPr id="5"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Espace réservé de la date 4"/>
          <p:cNvSpPr>
            <a:spLocks noGrp="1"/>
          </p:cNvSpPr>
          <p:nvPr>
            <p:ph type="dt" sz="half" idx="10"/>
          </p:nvPr>
        </p:nvSpPr>
        <p:spPr/>
        <p:txBody>
          <a:bodyPr/>
          <a:lstStyle>
            <a:lvl1pPr>
              <a:defRPr>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cs typeface="+mn-cs"/>
            </a:endParaRPr>
          </a:p>
        </p:txBody>
      </p:sp>
      <p:sp>
        <p:nvSpPr>
          <p:cNvPr id="6" name="Espace réservé du pied de page 5"/>
          <p:cNvSpPr>
            <a:spLocks noGrp="1"/>
          </p:cNvSpPr>
          <p:nvPr>
            <p:ph type="ftr" sz="quarter" idx="11"/>
          </p:nvPr>
        </p:nvSpPr>
        <p:spPr/>
        <p:txBody>
          <a:bodyPr/>
          <a:lstStyle>
            <a:lvl1pPr>
              <a:defRPr>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cs typeface="+mn-cs"/>
            </a:endParaRPr>
          </a:p>
        </p:txBody>
      </p:sp>
      <p:sp>
        <p:nvSpPr>
          <p:cNvPr id="7" name="Espace réservé du numéro de diapositive 6"/>
          <p:cNvSpPr>
            <a:spLocks noGrp="1"/>
          </p:cNvSpPr>
          <p:nvPr>
            <p:ph type="sldNum" sz="quarter" idx="12"/>
          </p:nvPr>
        </p:nvSpPr>
        <p:spPr/>
        <p:txBody>
          <a:bodyPr/>
          <a:lstStyle>
            <a:lvl1pPr>
              <a:defRPr>
                <a:latin typeface="+mn-lt"/>
                <a:ea typeface="+mn-ea"/>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9C4527FD-C22F-4528-B2BB-24ACAEFD76BE}" type="slidenum">
              <a:rPr kumimoji="0" lang="en-US" altLang="zh-CN" sz="1400" b="0" i="0" u="none" strike="noStrike" kern="1200" cap="none" spc="0" normalizeH="0" baseline="0" noProof="0" smtClean="0">
                <a:ln>
                  <a:noFill/>
                </a:ln>
                <a:solidFill>
                  <a:schemeClr val="tx1"/>
                </a:solidFill>
                <a:effectLst/>
                <a:uLnTx/>
                <a:uFillTx/>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hf sldNum="0"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wrap="square">
            <a:normAutofit/>
          </a:bodyPr>
          <a:lstStyle/>
          <a:p>
            <a:r>
              <a:rPr lang="en-US"/>
              <a:t>Date Area</a:t>
            </a:r>
            <a:endParaRPr lang="en-US"/>
          </a:p>
        </p:txBody>
      </p:sp>
      <p:sp>
        <p:nvSpPr>
          <p:cNvPr id="3" name="页脚占位符 2"/>
          <p:cNvSpPr>
            <a:spLocks noGrp="1"/>
          </p:cNvSpPr>
          <p:nvPr>
            <p:ph type="ftr" sz="quarter" idx="11"/>
            <p:custDataLst>
              <p:tags r:id="rId3"/>
            </p:custDataLst>
          </p:nvPr>
        </p:nvSpPr>
        <p:spPr/>
        <p:txBody>
          <a:bodyPr/>
          <a:lstStyle/>
          <a:p>
            <a:endParaRPr lang="en-US"/>
          </a:p>
        </p:txBody>
      </p:sp>
      <p:sp>
        <p:nvSpPr>
          <p:cNvPr id="4" name="灯片编号占位符 3"/>
          <p:cNvSpPr>
            <a:spLocks noGrp="1"/>
          </p:cNvSpPr>
          <p:nvPr>
            <p:ph type="sldNum" sz="quarter" idx="12"/>
            <p:custDataLst>
              <p:tags r:id="rId4"/>
            </p:custDataLst>
          </p:nvPr>
        </p:nvSpPr>
        <p:spPr/>
        <p:txBody>
          <a:bodyPr wrap="square">
            <a:normAutofit/>
          </a:bodyPr>
          <a:lstStyle/>
          <a:p>
            <a:fld id="{BE5F26B5-172A-4DC2-B0B7-181CFC56B87C}" type="slidenum">
              <a:rPr lang="en-US" smtClean="0"/>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3" name="内容占位符 1"/>
          <p:cNvSpPr>
            <a:spLocks noGrp="1"/>
          </p:cNvSpPr>
          <p:nvPr>
            <p:ph idx="1" hasCustomPrompt="1"/>
            <p:custDataLst>
              <p:tags r:id="rId2"/>
            </p:custDataLst>
          </p:nvPr>
        </p:nvSpPr>
        <p:spPr>
          <a:xfrm>
            <a:off x="695960" y="360045"/>
            <a:ext cx="10801985" cy="5817870"/>
          </a:xfrm>
        </p:spPr>
        <p:txBody>
          <a:bodyPr wrap="square">
            <a:normAutofit/>
          </a:bodyPr>
          <a:lstStyle/>
          <a:p>
            <a:pPr lvl="0"/>
            <a:r>
              <a:rPr lang="en-US" dirty="0">
                <a:latin typeface="+mn-lt"/>
              </a:rPr>
              <a:t>Click to add text</a:t>
            </a:r>
            <a:endParaRPr lang="en-US" dirty="0"/>
          </a:p>
        </p:txBody>
      </p:sp>
      <p:sp>
        <p:nvSpPr>
          <p:cNvPr id="4" name="日期占位符 2"/>
          <p:cNvSpPr>
            <a:spLocks noGrp="1"/>
          </p:cNvSpPr>
          <p:nvPr>
            <p:ph type="dt" sz="half" idx="10"/>
            <p:custDataLst>
              <p:tags r:id="rId3"/>
            </p:custDataLst>
          </p:nvPr>
        </p:nvSpPr>
        <p:spPr/>
        <p:txBody>
          <a:bodyPr wrap="square">
            <a:normAutofit/>
          </a:bodyPr>
          <a:lstStyle/>
          <a:p>
            <a:r>
              <a:rPr lang="en-US"/>
              <a:t>Date Area</a:t>
            </a:r>
            <a:endParaRPr lang="en-US"/>
          </a:p>
        </p:txBody>
      </p:sp>
      <p:sp>
        <p:nvSpPr>
          <p:cNvPr id="5" name="页脚占位符 3"/>
          <p:cNvSpPr>
            <a:spLocks noGrp="1"/>
          </p:cNvSpPr>
          <p:nvPr>
            <p:ph type="ftr" sz="quarter" idx="11"/>
            <p:custDataLst>
              <p:tags r:id="rId4"/>
            </p:custDataLst>
          </p:nvPr>
        </p:nvSpPr>
        <p:spPr/>
        <p:txBody>
          <a:bodyPr/>
          <a:lstStyle/>
          <a:p>
            <a:endParaRPr lang="en-US"/>
          </a:p>
        </p:txBody>
      </p:sp>
      <p:sp>
        <p:nvSpPr>
          <p:cNvPr id="6"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en-US" smtClean="0"/>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695959" y="360000"/>
            <a:ext cx="10799087" cy="864000"/>
          </a:xfrm>
        </p:spPr>
        <p:txBody>
          <a:bodyPr wrap="square">
            <a:normAutofit/>
          </a:bodyPr>
          <a:lstStyle>
            <a:lvl1pPr>
              <a:defRPr>
                <a:latin typeface="+mj-lt"/>
              </a:defRPr>
            </a:lvl1pPr>
          </a:lstStyle>
          <a:p>
            <a:r>
              <a:rPr lang="en-US" dirty="0">
                <a:latin typeface="+mj-lt"/>
              </a:rPr>
              <a:t>Click to add title</a:t>
            </a:r>
            <a:endParaRPr lang="en-US" dirty="0"/>
          </a:p>
        </p:txBody>
      </p:sp>
      <p:sp>
        <p:nvSpPr>
          <p:cNvPr id="3" name="文本占位符 2"/>
          <p:cNvSpPr>
            <a:spLocks noGrp="1"/>
          </p:cNvSpPr>
          <p:nvPr>
            <p:ph type="body" idx="1" hasCustomPrompt="1"/>
            <p:custDataLst>
              <p:tags r:id="rId3"/>
            </p:custDataLst>
          </p:nvPr>
        </p:nvSpPr>
        <p:spPr>
          <a:xfrm>
            <a:off x="695960" y="1301750"/>
            <a:ext cx="10799088" cy="405553"/>
          </a:xfrm>
        </p:spPr>
        <p:txBody>
          <a:bodyPr wrap="square" anchor="t">
            <a:normAutofit/>
          </a:bodyPr>
          <a:lstStyle>
            <a:lvl1pPr marL="0" indent="0">
              <a:buNone/>
              <a:defRPr sz="2800" b="0">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vl6pPr marL="2286000" indent="0">
              <a:buNone/>
              <a:defRPr sz="1600" b="1">
                <a:latin typeface="+mj-lt"/>
              </a:defRPr>
            </a:lvl6pPr>
            <a:lvl7pPr marL="2743200" indent="0">
              <a:buNone/>
              <a:defRPr sz="1600" b="1">
                <a:latin typeface="+mj-lt"/>
              </a:defRPr>
            </a:lvl7pPr>
            <a:lvl8pPr marL="3200400" indent="0">
              <a:buNone/>
              <a:defRPr sz="1600" b="1">
                <a:latin typeface="+mj-lt"/>
              </a:defRPr>
            </a:lvl8pPr>
            <a:lvl9pPr marL="3657600" indent="0">
              <a:buNone/>
              <a:defRPr sz="1600" b="1">
                <a:latin typeface="+mj-lt"/>
              </a:defRPr>
            </a:lvl9pPr>
          </a:lstStyle>
          <a:p>
            <a:r>
              <a:rPr lang="en-US" dirty="0">
                <a:latin typeface="+mj-lt"/>
              </a:rPr>
              <a:t>Click to add text</a:t>
            </a:r>
            <a:endParaRPr lang="en-US" dirty="0"/>
          </a:p>
        </p:txBody>
      </p:sp>
      <p:sp>
        <p:nvSpPr>
          <p:cNvPr id="7" name="日期占位符 3"/>
          <p:cNvSpPr>
            <a:spLocks noGrp="1"/>
          </p:cNvSpPr>
          <p:nvPr>
            <p:ph type="dt" sz="half" idx="10"/>
            <p:custDataLst>
              <p:tags r:id="rId4"/>
            </p:custDataLst>
          </p:nvPr>
        </p:nvSpPr>
        <p:spPr/>
        <p:txBody>
          <a:bodyPr wrap="square">
            <a:normAutofit/>
          </a:bodyPr>
          <a:lstStyle/>
          <a:p>
            <a:r>
              <a:rPr lang="en-US"/>
              <a:t>Date Area</a:t>
            </a:r>
            <a:endParaRPr lang="en-US"/>
          </a:p>
        </p:txBody>
      </p:sp>
      <p:sp>
        <p:nvSpPr>
          <p:cNvPr id="8" name="页脚占位符 4"/>
          <p:cNvSpPr>
            <a:spLocks noGrp="1"/>
          </p:cNvSpPr>
          <p:nvPr>
            <p:ph type="ftr" sz="quarter" idx="11"/>
            <p:custDataLst>
              <p:tags r:id="rId5"/>
            </p:custDataLst>
          </p:nvPr>
        </p:nvSpPr>
        <p:spPr/>
        <p:txBody>
          <a:bodyPr/>
          <a:lstStyle/>
          <a:p>
            <a:endParaRPr lang="en-US"/>
          </a:p>
        </p:txBody>
      </p:sp>
      <p:sp>
        <p:nvSpPr>
          <p:cNvPr id="9" name="灯片编号占位符 5"/>
          <p:cNvSpPr>
            <a:spLocks noGrp="1"/>
          </p:cNvSpPr>
          <p:nvPr>
            <p:ph type="sldNum" sz="quarter" idx="12"/>
            <p:custDataLst>
              <p:tags r:id="rId6"/>
            </p:custDataLst>
          </p:nvPr>
        </p:nvSpPr>
        <p:spPr/>
        <p:txBody>
          <a:bodyPr wrap="square">
            <a:normAutofit/>
          </a:bodyPr>
          <a:lstStyle/>
          <a:p>
            <a:fld id="{BE5F26B5-172A-4DC2-B0B7-181CFC56B87C}" type="slidenum">
              <a:rPr lang="en-US" smtClean="0"/>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showMasterSp="0" userDrawn="1">
  <p:cSld name="End Slide">
    <p:spTree>
      <p:nvGrpSpPr>
        <p:cNvPr id="1" name=""/>
        <p:cNvGrpSpPr/>
        <p:nvPr/>
      </p:nvGrpSpPr>
      <p:grpSpPr>
        <a:xfrm>
          <a:off x="0" y="0"/>
          <a:ext cx="0" cy="0"/>
          <a:chOff x="0" y="0"/>
          <a:chExt cx="0" cy="0"/>
        </a:xfrm>
      </p:grpSpPr>
      <p:pic>
        <p:nvPicPr>
          <p:cNvPr id="8" name="图片 7" descr="C:/Users/ADMIN/AppData/Local/Temp/fig2wpp/@png2x_bg-2603&amp;1175.png"/>
          <p:cNvPicPr>
            <a:picLocks noChangeAspect="1"/>
          </p:cNvPicPr>
          <p:nvPr userDrawn="1">
            <p:custDataLst>
              <p:tags r:id="rId2"/>
            </p:custDataLst>
          </p:nvPr>
        </p:nvPicPr>
        <p:blipFill>
          <a:blip r:embed="rId3" r:link="rId4"/>
          <a:stretch>
            <a:fillRect/>
          </a:stretch>
        </p:blipFill>
        <p:spPr>
          <a:xfrm>
            <a:off x="0" y="0"/>
            <a:ext cx="12192000" cy="6858000"/>
          </a:xfrm>
          <a:prstGeom prst="rect">
            <a:avLst/>
          </a:prstGeom>
        </p:spPr>
      </p:pic>
      <p:sp>
        <p:nvSpPr>
          <p:cNvPr id="11" name="矩形 10"/>
          <p:cNvSpPr/>
          <p:nvPr userDrawn="1">
            <p:custDataLst>
              <p:tags r:id="rId5"/>
            </p:custDataLst>
          </p:nvPr>
        </p:nvSpPr>
        <p:spPr>
          <a:xfrm>
            <a:off x="0" y="1562100"/>
            <a:ext cx="12191365" cy="3238500"/>
          </a:xfrm>
          <a:prstGeom prst="rect">
            <a:avLst/>
          </a:prstGeom>
          <a:gradFill>
            <a:gsLst>
              <a:gs pos="0">
                <a:schemeClr val="accent1">
                  <a:lumMod val="75000"/>
                  <a:alpha val="100000"/>
                </a:schemeClr>
              </a:gs>
              <a:gs pos="100000">
                <a:schemeClr val="accent1">
                  <a:lumMod val="50000"/>
                  <a:alpha val="100000"/>
                </a:schemeClr>
              </a:gs>
            </a:gsLst>
            <a:lin ang="10800000" scaled="0"/>
          </a:gradFill>
          <a:ln w="25400">
            <a:noFill/>
          </a:ln>
          <a:effectLst>
            <a:outerShdw blurRad="254000" dist="50800" dir="5399997" algn="ctr" rotWithShape="0">
              <a:schemeClr val="accent1">
                <a:alpha val="3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dirty="0">
              <a:cs typeface="Arial" panose="020B0604020202020204" pitchFamily="34" charset="0"/>
            </a:endParaRPr>
          </a:p>
        </p:txBody>
      </p:sp>
      <p:sp>
        <p:nvSpPr>
          <p:cNvPr id="3" name="Freeform 10"/>
          <p:cNvSpPr/>
          <p:nvPr userDrawn="1">
            <p:custDataLst>
              <p:tags r:id="rId6"/>
            </p:custDataLst>
          </p:nvPr>
        </p:nvSpPr>
        <p:spPr bwMode="auto">
          <a:xfrm>
            <a:off x="625287" y="2461446"/>
            <a:ext cx="10941426" cy="1439808"/>
          </a:xfrm>
          <a:custGeom>
            <a:avLst/>
            <a:gdLst>
              <a:gd name="T0" fmla="*/ 12960 w 23822"/>
              <a:gd name="T1" fmla="*/ 1770 h 3115"/>
              <a:gd name="T2" fmla="*/ 3135 w 23822"/>
              <a:gd name="T3" fmla="*/ 682 h 3115"/>
              <a:gd name="T4" fmla="*/ 4187 w 23822"/>
              <a:gd name="T5" fmla="*/ 2207 h 3115"/>
              <a:gd name="T6" fmla="*/ 3518 w 23822"/>
              <a:gd name="T7" fmla="*/ 682 h 3115"/>
              <a:gd name="T8" fmla="*/ 18941 w 23822"/>
              <a:gd name="T9" fmla="*/ 873 h 3115"/>
              <a:gd name="T10" fmla="*/ 19478 w 23822"/>
              <a:gd name="T11" fmla="*/ 2487 h 3115"/>
              <a:gd name="T12" fmla="*/ 20012 w 23822"/>
              <a:gd name="T13" fmla="*/ 873 h 3115"/>
              <a:gd name="T14" fmla="*/ 21929 w 23822"/>
              <a:gd name="T15" fmla="*/ 53 h 3115"/>
              <a:gd name="T16" fmla="*/ 23152 w 23822"/>
              <a:gd name="T17" fmla="*/ 53 h 3115"/>
              <a:gd name="T18" fmla="*/ 23240 w 23822"/>
              <a:gd name="T19" fmla="*/ 3061 h 3115"/>
              <a:gd name="T20" fmla="*/ 21983 w 23822"/>
              <a:gd name="T21" fmla="*/ 3061 h 3115"/>
              <a:gd name="T22" fmla="*/ 16972 w 23822"/>
              <a:gd name="T23" fmla="*/ 53 h 3115"/>
              <a:gd name="T24" fmla="*/ 16972 w 23822"/>
              <a:gd name="T25" fmla="*/ 3061 h 3115"/>
              <a:gd name="T26" fmla="*/ 16616 w 23822"/>
              <a:gd name="T27" fmla="*/ 53 h 3115"/>
              <a:gd name="T28" fmla="*/ 15777 w 23822"/>
              <a:gd name="T29" fmla="*/ 3061 h 3115"/>
              <a:gd name="T30" fmla="*/ 14263 w 23822"/>
              <a:gd name="T31" fmla="*/ 682 h 3115"/>
              <a:gd name="T32" fmla="*/ 12994 w 23822"/>
              <a:gd name="T33" fmla="*/ 53 h 3115"/>
              <a:gd name="T34" fmla="*/ 13182 w 23822"/>
              <a:gd name="T35" fmla="*/ 2398 h 3115"/>
              <a:gd name="T36" fmla="*/ 11178 w 23822"/>
              <a:gd name="T37" fmla="*/ 3061 h 3115"/>
              <a:gd name="T38" fmla="*/ 6207 w 23822"/>
              <a:gd name="T39" fmla="*/ 53 h 3115"/>
              <a:gd name="T40" fmla="*/ 6763 w 23822"/>
              <a:gd name="T41" fmla="*/ 2487 h 3115"/>
              <a:gd name="T42" fmla="*/ 7318 w 23822"/>
              <a:gd name="T43" fmla="*/ 53 h 3115"/>
              <a:gd name="T44" fmla="*/ 7839 w 23822"/>
              <a:gd name="T45" fmla="*/ 2533 h 3115"/>
              <a:gd name="T46" fmla="*/ 6111 w 23822"/>
              <a:gd name="T47" fmla="*/ 2966 h 3115"/>
              <a:gd name="T48" fmla="*/ 5536 w 23822"/>
              <a:gd name="T49" fmla="*/ 53 h 3115"/>
              <a:gd name="T50" fmla="*/ 4396 w 23822"/>
              <a:gd name="T51" fmla="*/ 231 h 3115"/>
              <a:gd name="T52" fmla="*/ 4925 w 23822"/>
              <a:gd name="T53" fmla="*/ 2368 h 3115"/>
              <a:gd name="T54" fmla="*/ 2464 w 23822"/>
              <a:gd name="T55" fmla="*/ 3061 h 3115"/>
              <a:gd name="T56" fmla="*/ 2024 w 23822"/>
              <a:gd name="T57" fmla="*/ 53 h 3115"/>
              <a:gd name="T58" fmla="*/ 671 w 23822"/>
              <a:gd name="T59" fmla="*/ 1230 h 3115"/>
              <a:gd name="T60" fmla="*/ 671 w 23822"/>
              <a:gd name="T61" fmla="*/ 1839 h 3115"/>
              <a:gd name="T62" fmla="*/ 2070 w 23822"/>
              <a:gd name="T63" fmla="*/ 3061 h 3115"/>
              <a:gd name="T64" fmla="*/ 19478 w 23822"/>
              <a:gd name="T65" fmla="*/ 0 h 3115"/>
              <a:gd name="T66" fmla="*/ 20892 w 23822"/>
              <a:gd name="T67" fmla="*/ 1559 h 3115"/>
              <a:gd name="T68" fmla="*/ 19478 w 23822"/>
              <a:gd name="T69" fmla="*/ 3115 h 3115"/>
              <a:gd name="T70" fmla="*/ 18060 w 23822"/>
              <a:gd name="T71" fmla="*/ 1559 h 3115"/>
              <a:gd name="T72" fmla="*/ 19478 w 23822"/>
              <a:gd name="T73" fmla="*/ 0 h 3115"/>
              <a:gd name="T74" fmla="*/ 11010 w 23822"/>
              <a:gd name="T75" fmla="*/ 743 h 3115"/>
              <a:gd name="T76" fmla="*/ 9841 w 23822"/>
              <a:gd name="T77" fmla="*/ 628 h 3115"/>
              <a:gd name="T78" fmla="*/ 9102 w 23822"/>
              <a:gd name="T79" fmla="*/ 1544 h 3115"/>
              <a:gd name="T80" fmla="*/ 9841 w 23822"/>
              <a:gd name="T81" fmla="*/ 2487 h 3115"/>
              <a:gd name="T82" fmla="*/ 11018 w 23822"/>
              <a:gd name="T83" fmla="*/ 2372 h 3115"/>
              <a:gd name="T84" fmla="*/ 9102 w 23822"/>
              <a:gd name="T85" fmla="*/ 2920 h 3115"/>
              <a:gd name="T86" fmla="*/ 8596 w 23822"/>
              <a:gd name="T87" fmla="*/ 733 h 3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22" h="3115">
                <a:moveTo>
                  <a:pt x="12642" y="935"/>
                </a:moveTo>
                <a:lnTo>
                  <a:pt x="12347" y="1770"/>
                </a:lnTo>
                <a:lnTo>
                  <a:pt x="12960" y="1770"/>
                </a:lnTo>
                <a:lnTo>
                  <a:pt x="12665" y="935"/>
                </a:lnTo>
                <a:lnTo>
                  <a:pt x="12642" y="935"/>
                </a:lnTo>
                <a:close/>
                <a:moveTo>
                  <a:pt x="3135" y="682"/>
                </a:moveTo>
                <a:lnTo>
                  <a:pt x="3135" y="2433"/>
                </a:lnTo>
                <a:lnTo>
                  <a:pt x="3488" y="2433"/>
                </a:lnTo>
                <a:cubicBezTo>
                  <a:pt x="3792" y="2433"/>
                  <a:pt x="4025" y="2358"/>
                  <a:pt x="4187" y="2207"/>
                </a:cubicBezTo>
                <a:cubicBezTo>
                  <a:pt x="4349" y="2056"/>
                  <a:pt x="4430" y="1840"/>
                  <a:pt x="4430" y="1559"/>
                </a:cubicBezTo>
                <a:cubicBezTo>
                  <a:pt x="4430" y="1276"/>
                  <a:pt x="4352" y="1059"/>
                  <a:pt x="4195" y="908"/>
                </a:cubicBezTo>
                <a:cubicBezTo>
                  <a:pt x="4037" y="757"/>
                  <a:pt x="3812" y="682"/>
                  <a:pt x="3518" y="682"/>
                </a:cubicBezTo>
                <a:lnTo>
                  <a:pt x="3135" y="682"/>
                </a:lnTo>
                <a:close/>
                <a:moveTo>
                  <a:pt x="19478" y="628"/>
                </a:moveTo>
                <a:cubicBezTo>
                  <a:pt x="19251" y="628"/>
                  <a:pt x="19072" y="710"/>
                  <a:pt x="18941" y="873"/>
                </a:cubicBezTo>
                <a:cubicBezTo>
                  <a:pt x="18811" y="1037"/>
                  <a:pt x="18746" y="1265"/>
                  <a:pt x="18746" y="1559"/>
                </a:cubicBezTo>
                <a:cubicBezTo>
                  <a:pt x="18746" y="1853"/>
                  <a:pt x="18811" y="2081"/>
                  <a:pt x="18941" y="2243"/>
                </a:cubicBezTo>
                <a:cubicBezTo>
                  <a:pt x="19072" y="2405"/>
                  <a:pt x="19251" y="2487"/>
                  <a:pt x="19478" y="2487"/>
                </a:cubicBezTo>
                <a:cubicBezTo>
                  <a:pt x="19703" y="2487"/>
                  <a:pt x="19880" y="2405"/>
                  <a:pt x="20011" y="2243"/>
                </a:cubicBezTo>
                <a:cubicBezTo>
                  <a:pt x="20141" y="2081"/>
                  <a:pt x="20206" y="1853"/>
                  <a:pt x="20206" y="1559"/>
                </a:cubicBezTo>
                <a:cubicBezTo>
                  <a:pt x="20206" y="1265"/>
                  <a:pt x="20141" y="1037"/>
                  <a:pt x="20012" y="873"/>
                </a:cubicBezTo>
                <a:cubicBezTo>
                  <a:pt x="19883" y="710"/>
                  <a:pt x="19705" y="628"/>
                  <a:pt x="19478" y="628"/>
                </a:cubicBezTo>
                <a:close/>
                <a:moveTo>
                  <a:pt x="21312" y="53"/>
                </a:moveTo>
                <a:lnTo>
                  <a:pt x="21929" y="53"/>
                </a:lnTo>
                <a:lnTo>
                  <a:pt x="23129" y="1827"/>
                </a:lnTo>
                <a:lnTo>
                  <a:pt x="23152" y="1827"/>
                </a:lnTo>
                <a:lnTo>
                  <a:pt x="23152" y="53"/>
                </a:lnTo>
                <a:lnTo>
                  <a:pt x="23822" y="53"/>
                </a:lnTo>
                <a:lnTo>
                  <a:pt x="23822" y="3061"/>
                </a:lnTo>
                <a:lnTo>
                  <a:pt x="23240" y="3061"/>
                </a:lnTo>
                <a:lnTo>
                  <a:pt x="22006" y="1287"/>
                </a:lnTo>
                <a:lnTo>
                  <a:pt x="21983" y="1287"/>
                </a:lnTo>
                <a:lnTo>
                  <a:pt x="21983" y="3061"/>
                </a:lnTo>
                <a:lnTo>
                  <a:pt x="21312" y="3061"/>
                </a:lnTo>
                <a:lnTo>
                  <a:pt x="21312" y="53"/>
                </a:lnTo>
                <a:close/>
                <a:moveTo>
                  <a:pt x="16972" y="53"/>
                </a:moveTo>
                <a:lnTo>
                  <a:pt x="17643" y="53"/>
                </a:lnTo>
                <a:lnTo>
                  <a:pt x="17643" y="3061"/>
                </a:lnTo>
                <a:lnTo>
                  <a:pt x="16972" y="3061"/>
                </a:lnTo>
                <a:lnTo>
                  <a:pt x="16972" y="53"/>
                </a:lnTo>
                <a:close/>
                <a:moveTo>
                  <a:pt x="14263" y="53"/>
                </a:moveTo>
                <a:lnTo>
                  <a:pt x="16616" y="53"/>
                </a:lnTo>
                <a:lnTo>
                  <a:pt x="16616" y="682"/>
                </a:lnTo>
                <a:lnTo>
                  <a:pt x="15777" y="682"/>
                </a:lnTo>
                <a:lnTo>
                  <a:pt x="15777" y="3061"/>
                </a:lnTo>
                <a:lnTo>
                  <a:pt x="15106" y="3061"/>
                </a:lnTo>
                <a:lnTo>
                  <a:pt x="15106" y="682"/>
                </a:lnTo>
                <a:lnTo>
                  <a:pt x="14263" y="682"/>
                </a:lnTo>
                <a:lnTo>
                  <a:pt x="14263" y="53"/>
                </a:lnTo>
                <a:close/>
                <a:moveTo>
                  <a:pt x="12308" y="53"/>
                </a:moveTo>
                <a:lnTo>
                  <a:pt x="12994" y="53"/>
                </a:lnTo>
                <a:lnTo>
                  <a:pt x="14129" y="3061"/>
                </a:lnTo>
                <a:lnTo>
                  <a:pt x="13416" y="3061"/>
                </a:lnTo>
                <a:lnTo>
                  <a:pt x="13182" y="2398"/>
                </a:lnTo>
                <a:lnTo>
                  <a:pt x="12121" y="2398"/>
                </a:lnTo>
                <a:lnTo>
                  <a:pt x="11887" y="3061"/>
                </a:lnTo>
                <a:lnTo>
                  <a:pt x="11178" y="3061"/>
                </a:lnTo>
                <a:lnTo>
                  <a:pt x="12308" y="53"/>
                </a:lnTo>
                <a:close/>
                <a:moveTo>
                  <a:pt x="5536" y="53"/>
                </a:moveTo>
                <a:lnTo>
                  <a:pt x="6207" y="53"/>
                </a:lnTo>
                <a:lnTo>
                  <a:pt x="6207" y="1824"/>
                </a:lnTo>
                <a:cubicBezTo>
                  <a:pt x="6207" y="2028"/>
                  <a:pt x="6257" y="2190"/>
                  <a:pt x="6356" y="2308"/>
                </a:cubicBezTo>
                <a:cubicBezTo>
                  <a:pt x="6456" y="2427"/>
                  <a:pt x="6591" y="2487"/>
                  <a:pt x="6763" y="2487"/>
                </a:cubicBezTo>
                <a:cubicBezTo>
                  <a:pt x="6934" y="2487"/>
                  <a:pt x="7069" y="2428"/>
                  <a:pt x="7169" y="2312"/>
                </a:cubicBezTo>
                <a:cubicBezTo>
                  <a:pt x="7268" y="2196"/>
                  <a:pt x="7318" y="2038"/>
                  <a:pt x="7318" y="1839"/>
                </a:cubicBezTo>
                <a:lnTo>
                  <a:pt x="7318" y="53"/>
                </a:lnTo>
                <a:lnTo>
                  <a:pt x="7989" y="53"/>
                </a:lnTo>
                <a:lnTo>
                  <a:pt x="7989" y="1866"/>
                </a:lnTo>
                <a:cubicBezTo>
                  <a:pt x="7989" y="2121"/>
                  <a:pt x="7939" y="2344"/>
                  <a:pt x="7839" y="2533"/>
                </a:cubicBezTo>
                <a:cubicBezTo>
                  <a:pt x="7740" y="2722"/>
                  <a:pt x="7597" y="2866"/>
                  <a:pt x="7412" y="2966"/>
                </a:cubicBezTo>
                <a:cubicBezTo>
                  <a:pt x="7227" y="3065"/>
                  <a:pt x="7010" y="3115"/>
                  <a:pt x="6763" y="3115"/>
                </a:cubicBezTo>
                <a:cubicBezTo>
                  <a:pt x="6512" y="3115"/>
                  <a:pt x="6295" y="3065"/>
                  <a:pt x="6111" y="2966"/>
                </a:cubicBezTo>
                <a:cubicBezTo>
                  <a:pt x="5927" y="2866"/>
                  <a:pt x="5785" y="2722"/>
                  <a:pt x="5686" y="2534"/>
                </a:cubicBezTo>
                <a:cubicBezTo>
                  <a:pt x="5586" y="2347"/>
                  <a:pt x="5536" y="2124"/>
                  <a:pt x="5536" y="1866"/>
                </a:cubicBezTo>
                <a:lnTo>
                  <a:pt x="5536" y="53"/>
                </a:lnTo>
                <a:close/>
                <a:moveTo>
                  <a:pt x="2464" y="53"/>
                </a:moveTo>
                <a:lnTo>
                  <a:pt x="3549" y="53"/>
                </a:lnTo>
                <a:cubicBezTo>
                  <a:pt x="3878" y="53"/>
                  <a:pt x="4161" y="113"/>
                  <a:pt x="4396" y="231"/>
                </a:cubicBezTo>
                <a:cubicBezTo>
                  <a:pt x="4631" y="350"/>
                  <a:pt x="4810" y="523"/>
                  <a:pt x="4932" y="749"/>
                </a:cubicBezTo>
                <a:cubicBezTo>
                  <a:pt x="5055" y="975"/>
                  <a:pt x="5116" y="1245"/>
                  <a:pt x="5116" y="1559"/>
                </a:cubicBezTo>
                <a:cubicBezTo>
                  <a:pt x="5116" y="1873"/>
                  <a:pt x="5052" y="2143"/>
                  <a:pt x="4925" y="2368"/>
                </a:cubicBezTo>
                <a:cubicBezTo>
                  <a:pt x="4797" y="2593"/>
                  <a:pt x="4611" y="2764"/>
                  <a:pt x="4367" y="2883"/>
                </a:cubicBezTo>
                <a:cubicBezTo>
                  <a:pt x="4123" y="3002"/>
                  <a:pt x="3829" y="3061"/>
                  <a:pt x="3484" y="3061"/>
                </a:cubicBezTo>
                <a:lnTo>
                  <a:pt x="2464" y="3061"/>
                </a:lnTo>
                <a:lnTo>
                  <a:pt x="2464" y="53"/>
                </a:lnTo>
                <a:close/>
                <a:moveTo>
                  <a:pt x="0" y="53"/>
                </a:moveTo>
                <a:lnTo>
                  <a:pt x="2024" y="53"/>
                </a:lnTo>
                <a:lnTo>
                  <a:pt x="2024" y="663"/>
                </a:lnTo>
                <a:lnTo>
                  <a:pt x="671" y="663"/>
                </a:lnTo>
                <a:lnTo>
                  <a:pt x="671" y="1230"/>
                </a:lnTo>
                <a:lnTo>
                  <a:pt x="1951" y="1230"/>
                </a:lnTo>
                <a:lnTo>
                  <a:pt x="1951" y="1839"/>
                </a:lnTo>
                <a:lnTo>
                  <a:pt x="671" y="1839"/>
                </a:lnTo>
                <a:lnTo>
                  <a:pt x="671" y="2452"/>
                </a:lnTo>
                <a:lnTo>
                  <a:pt x="2070" y="2452"/>
                </a:lnTo>
                <a:lnTo>
                  <a:pt x="2070" y="3061"/>
                </a:lnTo>
                <a:lnTo>
                  <a:pt x="0" y="3061"/>
                </a:lnTo>
                <a:lnTo>
                  <a:pt x="0" y="53"/>
                </a:lnTo>
                <a:close/>
                <a:moveTo>
                  <a:pt x="19478" y="0"/>
                </a:moveTo>
                <a:cubicBezTo>
                  <a:pt x="19767" y="0"/>
                  <a:pt x="20017" y="62"/>
                  <a:pt x="20229" y="185"/>
                </a:cubicBezTo>
                <a:cubicBezTo>
                  <a:pt x="20441" y="309"/>
                  <a:pt x="20605" y="488"/>
                  <a:pt x="20719" y="722"/>
                </a:cubicBezTo>
                <a:cubicBezTo>
                  <a:pt x="20834" y="956"/>
                  <a:pt x="20892" y="1235"/>
                  <a:pt x="20892" y="1559"/>
                </a:cubicBezTo>
                <a:cubicBezTo>
                  <a:pt x="20892" y="1881"/>
                  <a:pt x="20834" y="2159"/>
                  <a:pt x="20719" y="2393"/>
                </a:cubicBezTo>
                <a:cubicBezTo>
                  <a:pt x="20605" y="2626"/>
                  <a:pt x="20441" y="2805"/>
                  <a:pt x="20229" y="2929"/>
                </a:cubicBezTo>
                <a:cubicBezTo>
                  <a:pt x="20017" y="3053"/>
                  <a:pt x="19767" y="3115"/>
                  <a:pt x="19478" y="3115"/>
                </a:cubicBezTo>
                <a:cubicBezTo>
                  <a:pt x="19187" y="3115"/>
                  <a:pt x="18935" y="3053"/>
                  <a:pt x="18723" y="2929"/>
                </a:cubicBezTo>
                <a:cubicBezTo>
                  <a:pt x="18511" y="2805"/>
                  <a:pt x="18347" y="2626"/>
                  <a:pt x="18233" y="2393"/>
                </a:cubicBezTo>
                <a:cubicBezTo>
                  <a:pt x="18118" y="2159"/>
                  <a:pt x="18060" y="1881"/>
                  <a:pt x="18060" y="1559"/>
                </a:cubicBezTo>
                <a:cubicBezTo>
                  <a:pt x="18060" y="1235"/>
                  <a:pt x="18118" y="956"/>
                  <a:pt x="18233" y="722"/>
                </a:cubicBezTo>
                <a:cubicBezTo>
                  <a:pt x="18347" y="488"/>
                  <a:pt x="18511" y="309"/>
                  <a:pt x="18723" y="185"/>
                </a:cubicBezTo>
                <a:cubicBezTo>
                  <a:pt x="18935" y="62"/>
                  <a:pt x="19187" y="0"/>
                  <a:pt x="19478" y="0"/>
                </a:cubicBezTo>
                <a:close/>
                <a:moveTo>
                  <a:pt x="9880" y="0"/>
                </a:moveTo>
                <a:cubicBezTo>
                  <a:pt x="10145" y="0"/>
                  <a:pt x="10373" y="65"/>
                  <a:pt x="10562" y="197"/>
                </a:cubicBezTo>
                <a:cubicBezTo>
                  <a:pt x="10751" y="329"/>
                  <a:pt x="10900" y="511"/>
                  <a:pt x="11010" y="743"/>
                </a:cubicBezTo>
                <a:lnTo>
                  <a:pt x="10416" y="1007"/>
                </a:lnTo>
                <a:cubicBezTo>
                  <a:pt x="10363" y="882"/>
                  <a:pt x="10285" y="788"/>
                  <a:pt x="10184" y="724"/>
                </a:cubicBezTo>
                <a:cubicBezTo>
                  <a:pt x="10083" y="660"/>
                  <a:pt x="9969" y="628"/>
                  <a:pt x="9841" y="628"/>
                </a:cubicBezTo>
                <a:cubicBezTo>
                  <a:pt x="9696" y="628"/>
                  <a:pt x="9567" y="666"/>
                  <a:pt x="9456" y="741"/>
                </a:cubicBezTo>
                <a:cubicBezTo>
                  <a:pt x="9345" y="816"/>
                  <a:pt x="9258" y="923"/>
                  <a:pt x="9196" y="1061"/>
                </a:cubicBezTo>
                <a:cubicBezTo>
                  <a:pt x="9133" y="1199"/>
                  <a:pt x="9102" y="1360"/>
                  <a:pt x="9102" y="1544"/>
                </a:cubicBezTo>
                <a:cubicBezTo>
                  <a:pt x="9102" y="1733"/>
                  <a:pt x="9133" y="1898"/>
                  <a:pt x="9196" y="2040"/>
                </a:cubicBezTo>
                <a:cubicBezTo>
                  <a:pt x="9258" y="2182"/>
                  <a:pt x="9345" y="2292"/>
                  <a:pt x="9456" y="2370"/>
                </a:cubicBezTo>
                <a:cubicBezTo>
                  <a:pt x="9567" y="2448"/>
                  <a:pt x="9696" y="2487"/>
                  <a:pt x="9841" y="2487"/>
                </a:cubicBezTo>
                <a:cubicBezTo>
                  <a:pt x="9964" y="2487"/>
                  <a:pt x="10075" y="2454"/>
                  <a:pt x="10173" y="2389"/>
                </a:cubicBezTo>
                <a:cubicBezTo>
                  <a:pt x="10271" y="2324"/>
                  <a:pt x="10355" y="2230"/>
                  <a:pt x="10424" y="2107"/>
                </a:cubicBezTo>
                <a:lnTo>
                  <a:pt x="11018" y="2372"/>
                </a:lnTo>
                <a:cubicBezTo>
                  <a:pt x="10905" y="2609"/>
                  <a:pt x="10748" y="2792"/>
                  <a:pt x="10545" y="2922"/>
                </a:cubicBezTo>
                <a:cubicBezTo>
                  <a:pt x="10341" y="3051"/>
                  <a:pt x="10108" y="3115"/>
                  <a:pt x="9845" y="3115"/>
                </a:cubicBezTo>
                <a:cubicBezTo>
                  <a:pt x="9567" y="3115"/>
                  <a:pt x="9319" y="3050"/>
                  <a:pt x="9102" y="2920"/>
                </a:cubicBezTo>
                <a:cubicBezTo>
                  <a:pt x="8885" y="2789"/>
                  <a:pt x="8715" y="2605"/>
                  <a:pt x="8594" y="2366"/>
                </a:cubicBezTo>
                <a:cubicBezTo>
                  <a:pt x="8473" y="2127"/>
                  <a:pt x="8412" y="1853"/>
                  <a:pt x="8412" y="1544"/>
                </a:cubicBezTo>
                <a:cubicBezTo>
                  <a:pt x="8412" y="1237"/>
                  <a:pt x="8473" y="967"/>
                  <a:pt x="8596" y="733"/>
                </a:cubicBezTo>
                <a:cubicBezTo>
                  <a:pt x="8719" y="500"/>
                  <a:pt x="8891" y="319"/>
                  <a:pt x="9113" y="191"/>
                </a:cubicBezTo>
                <a:cubicBezTo>
                  <a:pt x="9336" y="63"/>
                  <a:pt x="9591" y="0"/>
                  <a:pt x="9880" y="0"/>
                </a:cubicBezTo>
                <a:close/>
              </a:path>
            </a:pathLst>
          </a:custGeom>
          <a:noFill/>
          <a:ln w="19050" cap="flat">
            <a:gradFill>
              <a:gsLst>
                <a:gs pos="0">
                  <a:srgbClr val="FFFFFF">
                    <a:alpha val="11765"/>
                  </a:srgbClr>
                </a:gs>
                <a:gs pos="100000">
                  <a:srgbClr val="FFFFFF">
                    <a:alpha val="0"/>
                  </a:srgbClr>
                </a:gs>
              </a:gsLst>
              <a:lin ang="5400000" scaled="1"/>
            </a:gradFill>
            <a:prstDash val="solid"/>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lt"/>
                <a:cs typeface="+mn-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cs typeface="Arial" panose="020B0604020202020204" pitchFamily="34" charset="0"/>
            </a:endParaRPr>
          </a:p>
        </p:txBody>
      </p:sp>
      <p:pic>
        <p:nvPicPr>
          <p:cNvPr id="15" name="图片 14" descr="C:/Users/ADMIN/AppData/Local/Temp/fig2wpp/@png2x-2574&amp;2537.png"/>
          <p:cNvPicPr>
            <a:picLocks noChangeAspect="1"/>
          </p:cNvPicPr>
          <p:nvPr userDrawn="1">
            <p:custDataLst>
              <p:tags r:id="rId7"/>
            </p:custDataLst>
          </p:nvPr>
        </p:nvPicPr>
        <p:blipFill>
          <a:blip r:embed="rId8" r:link="rId4"/>
          <a:srcRect b="11680"/>
          <a:stretch>
            <a:fillRect/>
          </a:stretch>
        </p:blipFill>
        <p:spPr>
          <a:xfrm>
            <a:off x="4352925" y="673100"/>
            <a:ext cx="3486150" cy="1574800"/>
          </a:xfrm>
          <a:prstGeom prst="rect">
            <a:avLst/>
          </a:prstGeom>
          <a:effectLst>
            <a:outerShdw blurRad="279400" dist="50800" dir="2640000" algn="t" rotWithShape="0">
              <a:schemeClr val="accent1">
                <a:lumMod val="50000"/>
                <a:alpha val="56000"/>
              </a:schemeClr>
            </a:outerShdw>
          </a:effectLst>
        </p:spPr>
      </p:pic>
      <p:sp>
        <p:nvSpPr>
          <p:cNvPr id="2" name="标题 1"/>
          <p:cNvSpPr>
            <a:spLocks noGrp="1"/>
          </p:cNvSpPr>
          <p:nvPr>
            <p:ph type="ctrTitle" hasCustomPrompt="1"/>
            <p:custDataLst>
              <p:tags r:id="rId9"/>
            </p:custDataLst>
          </p:nvPr>
        </p:nvSpPr>
        <p:spPr>
          <a:xfrm>
            <a:off x="838200" y="2075440"/>
            <a:ext cx="10515000" cy="1630880"/>
          </a:xfrm>
        </p:spPr>
        <p:txBody>
          <a:bodyPr wrap="square" anchor="b">
            <a:normAutofit/>
          </a:bodyPr>
          <a:lstStyle>
            <a:lvl1pPr algn="ctr">
              <a:lnSpc>
                <a:spcPct val="100000"/>
              </a:lnSpc>
              <a:defRPr sz="5800">
                <a:solidFill>
                  <a:schemeClr val="lt1">
                    <a:lumMod val="100000"/>
                  </a:schemeClr>
                </a:solidFill>
                <a:latin typeface="+mj-lt"/>
              </a:defRPr>
            </a:lvl1pPr>
          </a:lstStyle>
          <a:p>
            <a:r>
              <a:rPr lang="en-US" dirty="0">
                <a:latin typeface="+mj-lt"/>
              </a:rPr>
              <a:t>Click to add title</a:t>
            </a:r>
            <a:endParaRPr lang="en-US" dirty="0"/>
          </a:p>
        </p:txBody>
      </p:sp>
      <p:sp>
        <p:nvSpPr>
          <p:cNvPr id="4" name="日期占位符 3"/>
          <p:cNvSpPr>
            <a:spLocks noGrp="1"/>
          </p:cNvSpPr>
          <p:nvPr>
            <p:ph type="dt" sz="half" idx="10"/>
            <p:custDataLst>
              <p:tags r:id="rId10"/>
            </p:custDataLst>
          </p:nvPr>
        </p:nvSpPr>
        <p:spPr/>
        <p:txBody>
          <a:bodyPr wrap="square">
            <a:normAutofit/>
          </a:bodyPr>
          <a:lstStyle/>
          <a:p>
            <a:r>
              <a:rPr lang="en-US"/>
              <a:t>Date Area</a:t>
            </a:r>
            <a:endParaRPr lang="en-US"/>
          </a:p>
        </p:txBody>
      </p:sp>
      <p:sp>
        <p:nvSpPr>
          <p:cNvPr id="5" name="页脚占位符 4"/>
          <p:cNvSpPr>
            <a:spLocks noGrp="1"/>
          </p:cNvSpPr>
          <p:nvPr>
            <p:ph type="ftr" sz="quarter" idx="11"/>
            <p:custDataLst>
              <p:tags r:id="rId11"/>
            </p:custDataLst>
          </p:nvPr>
        </p:nvSpPr>
        <p:spPr/>
        <p:txBody>
          <a:bodyPr/>
          <a:lstStyle/>
          <a:p>
            <a:endParaRPr lang="en-US"/>
          </a:p>
        </p:txBody>
      </p:sp>
      <p:sp>
        <p:nvSpPr>
          <p:cNvPr id="6" name="灯片编号占位符 5"/>
          <p:cNvSpPr>
            <a:spLocks noGrp="1"/>
          </p:cNvSpPr>
          <p:nvPr>
            <p:ph type="sldNum" sz="quarter" idx="12"/>
            <p:custDataLst>
              <p:tags r:id="rId12"/>
            </p:custDataLst>
          </p:nvPr>
        </p:nvSpPr>
        <p:spPr>
          <a:xfrm>
            <a:off x="8610600" y="6356350"/>
            <a:ext cx="2743200" cy="365125"/>
          </a:xfrm>
        </p:spPr>
        <p:txBody>
          <a:bodyPr wrap="square">
            <a:normAutofit/>
          </a:bodyPr>
          <a:lstStyle/>
          <a:p>
            <a:fld id="{BE5F26B5-172A-4DC2-B0B7-181CFC56B87C}" type="slidenum">
              <a:rPr lang="en-US" smtClean="0"/>
            </a:fld>
            <a:endParaRPr lang="en-US"/>
          </a:p>
        </p:txBody>
      </p:sp>
      <p:sp>
        <p:nvSpPr>
          <p:cNvPr id="24" name="署名占位符 10"/>
          <p:cNvSpPr>
            <a:spLocks noGrp="1"/>
          </p:cNvSpPr>
          <p:nvPr>
            <p:ph type="body" sz="quarter" idx="17" hasCustomPrompt="1"/>
            <p:custDataLst>
              <p:tags r:id="rId13"/>
            </p:custDataLst>
          </p:nvPr>
        </p:nvSpPr>
        <p:spPr>
          <a:xfrm>
            <a:off x="838200" y="4312253"/>
            <a:ext cx="10515000" cy="488348"/>
          </a:xfrm>
        </p:spPr>
        <p:txBody>
          <a:bodyPr wrap="square" anchor="t">
            <a:normAutofit/>
          </a:bodyPr>
          <a:lstStyle>
            <a:lvl1pPr marL="0" indent="0" algn="ctr">
              <a:lnSpc>
                <a:spcPct val="100000"/>
              </a:lnSpc>
              <a:buNone/>
              <a:defRPr sz="1800">
                <a:solidFill>
                  <a:schemeClr val="lt1">
                    <a:lumMod val="100000"/>
                  </a:schemeClr>
                </a:solidFill>
                <a:latin typeface="+mn-lt"/>
              </a:defRPr>
            </a:lvl1pPr>
          </a:lstStyle>
          <a:p>
            <a:pPr lvl="0"/>
            <a:r>
              <a:rPr lang="en-US" dirty="0">
                <a:latin typeface="+mn-lt"/>
              </a:rPr>
              <a:t>Click to add text</a:t>
            </a:r>
            <a:endParaRPr lang="en-US" dirty="0"/>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en-US"/>
              <a:t>Date Area</a:t>
            </a:r>
            <a:endParaRPr lang="en-US"/>
          </a:p>
        </p:txBody>
      </p:sp>
      <p:sp>
        <p:nvSpPr>
          <p:cNvPr id="3" name="Espace réservé du pied de page 2"/>
          <p:cNvSpPr>
            <a:spLocks noGrp="1"/>
          </p:cNvSpPr>
          <p:nvPr>
            <p:ph type="ftr" sz="quarter" idx="11"/>
          </p:nvPr>
        </p:nvSpPr>
        <p:spPr/>
        <p:txBody>
          <a:bodyPr/>
          <a:lstStyle/>
          <a:p>
            <a:endParaRPr lang="en-US" dirty="0"/>
          </a:p>
        </p:txBody>
      </p:sp>
      <p:sp>
        <p:nvSpPr>
          <p:cNvPr id="4" name="Espace réservé du numéro de diapositive 3"/>
          <p:cNvSpPr>
            <a:spLocks noGrp="1"/>
          </p:cNvSpPr>
          <p:nvPr>
            <p:ph type="sldNum" sz="quarter" idx="12"/>
          </p:nvPr>
        </p:nvSpPr>
        <p:spPr/>
        <p:txBody>
          <a:bodyPr/>
          <a:lstStyle/>
          <a:p>
            <a:fld id="{BE5F26B5-172A-4DC2-B0B7-181CFC56B87C}" type="slidenum">
              <a:rPr lang="en-US" smtClean="0"/>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 preserve="1">
  <p:cSld name="Titre et 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2"/>
          <p:cNvSpPr>
            <a:spLocks noGrp="1"/>
          </p:cNvSpPr>
          <p:nvPr>
            <p:ph type="body" idx="1"/>
          </p:nvPr>
        </p:nvSpPr>
        <p:spPr/>
        <p:txBody>
          <a:bodyPr/>
          <a:lstStyle/>
          <a:p>
            <a:pPr lvl="0"/>
            <a:r>
              <a:rPr lang="fr-FR" smtClean="0"/>
              <a:t>Modifier les styles du texte du masque</a:t>
            </a:r>
            <a:endParaRPr lang="fr-FR" smtClean="0"/>
          </a:p>
          <a:p>
            <a:pPr lvl="1"/>
            <a:r>
              <a:rPr lang="fr-FR" smtClean="0"/>
              <a:t>Deuxième niveau</a:t>
            </a:r>
            <a:endParaRPr lang="fr-FR" smtClean="0"/>
          </a:p>
          <a:p>
            <a:pPr lvl="2"/>
            <a:r>
              <a:rPr lang="fr-FR" smtClean="0"/>
              <a:t>Troisième niveau</a:t>
            </a:r>
            <a:endParaRPr lang="fr-FR" smtClean="0"/>
          </a:p>
          <a:p>
            <a:pPr lvl="3"/>
            <a:r>
              <a:rPr lang="fr-FR" smtClean="0"/>
              <a:t>Quatrième niveau</a:t>
            </a:r>
            <a:endParaRPr lang="fr-FR" smtClean="0"/>
          </a:p>
          <a:p>
            <a:pPr lvl="4"/>
            <a:r>
              <a:rPr lang="fr-FR" smtClean="0"/>
              <a:t>Cinquième niveau</a:t>
            </a:r>
            <a:endParaRPr lang="fr-FR"/>
          </a:p>
        </p:txBody>
      </p:sp>
      <p:sp>
        <p:nvSpPr>
          <p:cNvPr id="4" name="Espace réservé de la date 3"/>
          <p:cNvSpPr>
            <a:spLocks noGrp="1"/>
          </p:cNvSpPr>
          <p:nvPr>
            <p:ph type="dt" sz="half" idx="10"/>
          </p:nvPr>
        </p:nvSpPr>
        <p:spPr/>
        <p:txBody>
          <a:bodyPr/>
          <a:lstStyle/>
          <a:p>
            <a:r>
              <a:rPr lang="en-US"/>
              <a:t>Date Area</a:t>
            </a:r>
            <a:endParaRPr lang="en-US"/>
          </a:p>
        </p:txBody>
      </p:sp>
      <p:sp>
        <p:nvSpPr>
          <p:cNvPr id="5" name="Espace réservé du pied de page 4"/>
          <p:cNvSpPr>
            <a:spLocks noGrp="1"/>
          </p:cNvSpPr>
          <p:nvPr>
            <p:ph type="ftr" sz="quarter" idx="11"/>
          </p:nvPr>
        </p:nvSpPr>
        <p:spPr/>
        <p:txBody>
          <a:bodyPr/>
          <a:lstStyle/>
          <a:p>
            <a:endParaRPr lang="en-US" dirty="0"/>
          </a:p>
        </p:txBody>
      </p:sp>
      <p:sp>
        <p:nvSpPr>
          <p:cNvPr id="6" name="Espace réservé du numéro de diapositive 5"/>
          <p:cNvSpPr>
            <a:spLocks noGrp="1"/>
          </p:cNvSpPr>
          <p:nvPr>
            <p:ph type="sldNum" sz="quarter" idx="12"/>
          </p:nvPr>
        </p:nvSpPr>
        <p:spPr/>
        <p:txBody>
          <a:bodyPr/>
          <a:lstStyle/>
          <a:p>
            <a:fld id="{BE5F26B5-172A-4DC2-B0B7-181CFC56B87C}" type="slidenum">
              <a:rPr lang="en-US" smtClean="0"/>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showMasterPhAnim="0" showMasterSp="0">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2" descr="关系图"/>
          <p:cNvPicPr>
            <a:picLocks noChangeAspect="1"/>
          </p:cNvPicPr>
          <p:nvPr/>
        </p:nvPicPr>
        <p:blipFill>
          <a:blip r:embed="rId2"/>
          <a:srcRect r="2528" b="10909"/>
          <a:stretch>
            <a:fillRect/>
          </a:stretch>
        </p:blipFill>
        <p:spPr>
          <a:xfrm>
            <a:off x="239184" y="692150"/>
            <a:ext cx="11885083" cy="6110288"/>
          </a:xfrm>
          <a:prstGeom prst="rect">
            <a:avLst/>
          </a:prstGeom>
          <a:noFill/>
          <a:ln w="9525">
            <a:noFill/>
          </a:ln>
        </p:spPr>
      </p:pic>
      <p:sp>
        <p:nvSpPr>
          <p:cNvPr id="10" name="Rectangle 7"/>
          <p:cNvSpPr>
            <a:spLocks noChangeArrowheads="1"/>
          </p:cNvSpPr>
          <p:nvPr/>
        </p:nvSpPr>
        <p:spPr bwMode="auto">
          <a:xfrm>
            <a:off x="2117" y="549275"/>
            <a:ext cx="12192000" cy="1511300"/>
          </a:xfrm>
          <a:prstGeom prst="rect">
            <a:avLst/>
          </a:prstGeom>
          <a:gradFill rotWithShape="0">
            <a:gsLst>
              <a:gs pos="0">
                <a:schemeClr val="bg2">
                  <a:gamma/>
                  <a:tint val="0"/>
                  <a:invGamma/>
                </a:schemeClr>
              </a:gs>
              <a:gs pos="100000">
                <a:schemeClr val="bg2">
                  <a:alpha val="53999"/>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2051" name="Rectangle 3"/>
          <p:cNvSpPr>
            <a:spLocks noChangeArrowheads="1"/>
          </p:cNvSpPr>
          <p:nvPr>
            <p:ph type="subTitle" idx="1"/>
          </p:nvPr>
        </p:nvSpPr>
        <p:spPr>
          <a:xfrm>
            <a:off x="2544233" y="2492375"/>
            <a:ext cx="7393517" cy="1222375"/>
          </a:xfrm>
        </p:spPr>
        <p:txBody>
          <a:bodyPr anchor="ctr"/>
          <a:lstStyle>
            <a:lvl1pPr marL="0" indent="0" algn="ctr">
              <a:buFontTx/>
              <a:buNone/>
              <a:defRPr/>
            </a:lvl1pPr>
          </a:lstStyle>
          <a:p>
            <a:pPr lvl="0"/>
            <a:r>
              <a:rPr lang="en-US" altLang="zh-CN" noProof="0" smtClean="0"/>
              <a:t>Click to edit Master subtitle style</a:t>
            </a:r>
            <a:endParaRPr lang="en-US" altLang="zh-CN" noProof="0" smtClean="0"/>
          </a:p>
        </p:txBody>
      </p:sp>
      <p:sp>
        <p:nvSpPr>
          <p:cNvPr id="2056" name="Rectangle 8"/>
          <p:cNvSpPr>
            <a:spLocks noChangeArrowheads="1"/>
          </p:cNvSpPr>
          <p:nvPr>
            <p:ph type="ctrTitle"/>
          </p:nvPr>
        </p:nvSpPr>
        <p:spPr>
          <a:xfrm>
            <a:off x="1007533" y="620713"/>
            <a:ext cx="10363200" cy="1470025"/>
          </a:xfrm>
        </p:spPr>
        <p:txBody>
          <a:bodyPr/>
          <a:lstStyle>
            <a:lvl1pPr>
              <a:defRPr sz="3600"/>
            </a:lvl1pPr>
          </a:lstStyle>
          <a:p>
            <a:pPr lvl="0"/>
            <a:r>
              <a:rPr lang="en-US" altLang="zh-CN" noProof="0" smtClean="0"/>
              <a:t>Click to edit Master title style</a:t>
            </a:r>
            <a:endParaRPr lang="en-US" altLang="zh-CN" noProof="0" smtClean="0"/>
          </a:p>
        </p:txBody>
      </p:sp>
      <p:sp>
        <p:nvSpPr>
          <p:cNvPr id="11" name="Rectangle 4"/>
          <p:cNvSpPr>
            <a:spLocks noChangeArrowheads="1"/>
          </p:cNvSpPr>
          <p:nvPr>
            <p:ph type="dt" sz="half" idx="2"/>
          </p:nvPr>
        </p:nvSpPr>
        <p:spPr bwMode="auto">
          <a:xfrm>
            <a:off x="609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r>
              <a:rPr lang="en-US"/>
              <a:t>Date Area</a:t>
            </a:r>
            <a:endParaRPr lang="en-US"/>
          </a:p>
        </p:txBody>
      </p:sp>
      <p:sp>
        <p:nvSpPr>
          <p:cNvPr id="12" name="Rectangle 5"/>
          <p:cNvSpPr>
            <a:spLocks noChangeArrowheads="1"/>
          </p:cNvSpPr>
          <p:nvPr>
            <p:ph type="ftr" sz="quarter" idx="3"/>
          </p:nvPr>
        </p:nvSpPr>
        <p:spPr bwMode="auto">
          <a:xfrm>
            <a:off x="4165600" y="6245225"/>
            <a:ext cx="3860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endParaRPr lang="en-US" dirty="0"/>
          </a:p>
        </p:txBody>
      </p:sp>
      <p:sp>
        <p:nvSpPr>
          <p:cNvPr id="13" name="Rectangle 6"/>
          <p:cNvSpPr>
            <a:spLocks noChangeArrowheads="1"/>
          </p:cNvSpPr>
          <p:nvPr>
            <p:ph type="sldNum" sz="quarter" idx="4"/>
          </p:nvPr>
        </p:nvSpPr>
        <p:spPr bwMode="auto">
          <a:xfrm>
            <a:off x="8737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BE5F26B5-172A-4DC2-B0B7-181CFC56B87C}" type="slidenum">
              <a:rPr lang="en-US" smtClean="0"/>
            </a:fld>
            <a:endParaRPr lang="en-US"/>
          </a:p>
        </p:txBody>
      </p:sp>
      <p:pic>
        <p:nvPicPr>
          <p:cNvPr id="8" name="图片 7" descr="C:/Users/ADMIN/AppData/Local/Temp/fig2wpp/@png2x_bg-2583&amp;3791.png"/>
          <p:cNvPicPr>
            <a:picLocks noChangeAspect="1"/>
          </p:cNvPicPr>
          <p:nvPr userDrawn="1">
            <p:custDataLst>
              <p:tags r:id="rId3"/>
            </p:custDataLst>
          </p:nvPr>
        </p:nvPicPr>
        <p:blipFill>
          <a:blip r:embed="rId4" r:link="rId5"/>
          <a:stretch>
            <a:fillRect/>
          </a:stretch>
        </p:blipFill>
        <p:spPr>
          <a:xfrm>
            <a:off x="0" y="0"/>
            <a:ext cx="12192000" cy="6858000"/>
          </a:xfrm>
          <a:prstGeom prst="rect">
            <a:avLst/>
          </a:prstGeom>
        </p:spPr>
      </p:pic>
      <p:sp>
        <p:nvSpPr>
          <p:cNvPr id="9" name="矩形 8"/>
          <p:cNvSpPr/>
          <p:nvPr userDrawn="1">
            <p:custDataLst>
              <p:tags r:id="rId6"/>
            </p:custDataLst>
          </p:nvPr>
        </p:nvSpPr>
        <p:spPr>
          <a:xfrm>
            <a:off x="318" y="1562100"/>
            <a:ext cx="12191365" cy="3238500"/>
          </a:xfrm>
          <a:prstGeom prst="rect">
            <a:avLst/>
          </a:prstGeom>
          <a:gradFill>
            <a:gsLst>
              <a:gs pos="0">
                <a:schemeClr val="accent1">
                  <a:lumMod val="75000"/>
                  <a:alpha val="100000"/>
                </a:schemeClr>
              </a:gs>
              <a:gs pos="100000">
                <a:schemeClr val="accent1">
                  <a:lumMod val="50000"/>
                </a:schemeClr>
              </a:gs>
            </a:gsLst>
            <a:lin ang="10800000" scaled="0"/>
          </a:gradFill>
          <a:ln w="25400">
            <a:noFill/>
          </a:ln>
          <a:effectLst>
            <a:outerShdw blurRad="254000" dist="50800" dir="5399997" algn="ctr" rotWithShape="0">
              <a:schemeClr val="accent1">
                <a:alpha val="3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cs typeface="Arial" panose="020B0604020202020204" pitchFamily="34" charset="0"/>
            </a:endParaRPr>
          </a:p>
        </p:txBody>
      </p:sp>
      <p:sp>
        <p:nvSpPr>
          <p:cNvPr id="7" name="Freeform 10"/>
          <p:cNvSpPr/>
          <p:nvPr userDrawn="1">
            <p:custDataLst>
              <p:tags r:id="rId7"/>
            </p:custDataLst>
          </p:nvPr>
        </p:nvSpPr>
        <p:spPr bwMode="auto">
          <a:xfrm>
            <a:off x="625287" y="2461446"/>
            <a:ext cx="10941426" cy="1439808"/>
          </a:xfrm>
          <a:custGeom>
            <a:avLst/>
            <a:gdLst>
              <a:gd name="T0" fmla="*/ 12960 w 23822"/>
              <a:gd name="T1" fmla="*/ 1770 h 3115"/>
              <a:gd name="T2" fmla="*/ 3135 w 23822"/>
              <a:gd name="T3" fmla="*/ 682 h 3115"/>
              <a:gd name="T4" fmla="*/ 4187 w 23822"/>
              <a:gd name="T5" fmla="*/ 2207 h 3115"/>
              <a:gd name="T6" fmla="*/ 3518 w 23822"/>
              <a:gd name="T7" fmla="*/ 682 h 3115"/>
              <a:gd name="T8" fmla="*/ 18941 w 23822"/>
              <a:gd name="T9" fmla="*/ 873 h 3115"/>
              <a:gd name="T10" fmla="*/ 19478 w 23822"/>
              <a:gd name="T11" fmla="*/ 2487 h 3115"/>
              <a:gd name="T12" fmla="*/ 20012 w 23822"/>
              <a:gd name="T13" fmla="*/ 873 h 3115"/>
              <a:gd name="T14" fmla="*/ 21929 w 23822"/>
              <a:gd name="T15" fmla="*/ 53 h 3115"/>
              <a:gd name="T16" fmla="*/ 23152 w 23822"/>
              <a:gd name="T17" fmla="*/ 53 h 3115"/>
              <a:gd name="T18" fmla="*/ 23240 w 23822"/>
              <a:gd name="T19" fmla="*/ 3061 h 3115"/>
              <a:gd name="T20" fmla="*/ 21983 w 23822"/>
              <a:gd name="T21" fmla="*/ 3061 h 3115"/>
              <a:gd name="T22" fmla="*/ 16972 w 23822"/>
              <a:gd name="T23" fmla="*/ 53 h 3115"/>
              <a:gd name="T24" fmla="*/ 16972 w 23822"/>
              <a:gd name="T25" fmla="*/ 3061 h 3115"/>
              <a:gd name="T26" fmla="*/ 16616 w 23822"/>
              <a:gd name="T27" fmla="*/ 53 h 3115"/>
              <a:gd name="T28" fmla="*/ 15777 w 23822"/>
              <a:gd name="T29" fmla="*/ 3061 h 3115"/>
              <a:gd name="T30" fmla="*/ 14263 w 23822"/>
              <a:gd name="T31" fmla="*/ 682 h 3115"/>
              <a:gd name="T32" fmla="*/ 12994 w 23822"/>
              <a:gd name="T33" fmla="*/ 53 h 3115"/>
              <a:gd name="T34" fmla="*/ 13182 w 23822"/>
              <a:gd name="T35" fmla="*/ 2398 h 3115"/>
              <a:gd name="T36" fmla="*/ 11178 w 23822"/>
              <a:gd name="T37" fmla="*/ 3061 h 3115"/>
              <a:gd name="T38" fmla="*/ 6207 w 23822"/>
              <a:gd name="T39" fmla="*/ 53 h 3115"/>
              <a:gd name="T40" fmla="*/ 6763 w 23822"/>
              <a:gd name="T41" fmla="*/ 2487 h 3115"/>
              <a:gd name="T42" fmla="*/ 7318 w 23822"/>
              <a:gd name="T43" fmla="*/ 53 h 3115"/>
              <a:gd name="T44" fmla="*/ 7839 w 23822"/>
              <a:gd name="T45" fmla="*/ 2533 h 3115"/>
              <a:gd name="T46" fmla="*/ 6111 w 23822"/>
              <a:gd name="T47" fmla="*/ 2966 h 3115"/>
              <a:gd name="T48" fmla="*/ 5536 w 23822"/>
              <a:gd name="T49" fmla="*/ 53 h 3115"/>
              <a:gd name="T50" fmla="*/ 4396 w 23822"/>
              <a:gd name="T51" fmla="*/ 231 h 3115"/>
              <a:gd name="T52" fmla="*/ 4925 w 23822"/>
              <a:gd name="T53" fmla="*/ 2368 h 3115"/>
              <a:gd name="T54" fmla="*/ 2464 w 23822"/>
              <a:gd name="T55" fmla="*/ 3061 h 3115"/>
              <a:gd name="T56" fmla="*/ 2024 w 23822"/>
              <a:gd name="T57" fmla="*/ 53 h 3115"/>
              <a:gd name="T58" fmla="*/ 671 w 23822"/>
              <a:gd name="T59" fmla="*/ 1230 h 3115"/>
              <a:gd name="T60" fmla="*/ 671 w 23822"/>
              <a:gd name="T61" fmla="*/ 1839 h 3115"/>
              <a:gd name="T62" fmla="*/ 2070 w 23822"/>
              <a:gd name="T63" fmla="*/ 3061 h 3115"/>
              <a:gd name="T64" fmla="*/ 19478 w 23822"/>
              <a:gd name="T65" fmla="*/ 0 h 3115"/>
              <a:gd name="T66" fmla="*/ 20892 w 23822"/>
              <a:gd name="T67" fmla="*/ 1559 h 3115"/>
              <a:gd name="T68" fmla="*/ 19478 w 23822"/>
              <a:gd name="T69" fmla="*/ 3115 h 3115"/>
              <a:gd name="T70" fmla="*/ 18060 w 23822"/>
              <a:gd name="T71" fmla="*/ 1559 h 3115"/>
              <a:gd name="T72" fmla="*/ 19478 w 23822"/>
              <a:gd name="T73" fmla="*/ 0 h 3115"/>
              <a:gd name="T74" fmla="*/ 11010 w 23822"/>
              <a:gd name="T75" fmla="*/ 743 h 3115"/>
              <a:gd name="T76" fmla="*/ 9841 w 23822"/>
              <a:gd name="T77" fmla="*/ 628 h 3115"/>
              <a:gd name="T78" fmla="*/ 9102 w 23822"/>
              <a:gd name="T79" fmla="*/ 1544 h 3115"/>
              <a:gd name="T80" fmla="*/ 9841 w 23822"/>
              <a:gd name="T81" fmla="*/ 2487 h 3115"/>
              <a:gd name="T82" fmla="*/ 11018 w 23822"/>
              <a:gd name="T83" fmla="*/ 2372 h 3115"/>
              <a:gd name="T84" fmla="*/ 9102 w 23822"/>
              <a:gd name="T85" fmla="*/ 2920 h 3115"/>
              <a:gd name="T86" fmla="*/ 8596 w 23822"/>
              <a:gd name="T87" fmla="*/ 733 h 3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22" h="3115">
                <a:moveTo>
                  <a:pt x="12642" y="935"/>
                </a:moveTo>
                <a:lnTo>
                  <a:pt x="12347" y="1770"/>
                </a:lnTo>
                <a:lnTo>
                  <a:pt x="12960" y="1770"/>
                </a:lnTo>
                <a:lnTo>
                  <a:pt x="12665" y="935"/>
                </a:lnTo>
                <a:lnTo>
                  <a:pt x="12642" y="935"/>
                </a:lnTo>
                <a:close/>
                <a:moveTo>
                  <a:pt x="3135" y="682"/>
                </a:moveTo>
                <a:lnTo>
                  <a:pt x="3135" y="2433"/>
                </a:lnTo>
                <a:lnTo>
                  <a:pt x="3488" y="2433"/>
                </a:lnTo>
                <a:cubicBezTo>
                  <a:pt x="3792" y="2433"/>
                  <a:pt x="4025" y="2358"/>
                  <a:pt x="4187" y="2207"/>
                </a:cubicBezTo>
                <a:cubicBezTo>
                  <a:pt x="4349" y="2056"/>
                  <a:pt x="4430" y="1840"/>
                  <a:pt x="4430" y="1559"/>
                </a:cubicBezTo>
                <a:cubicBezTo>
                  <a:pt x="4430" y="1276"/>
                  <a:pt x="4352" y="1059"/>
                  <a:pt x="4195" y="908"/>
                </a:cubicBezTo>
                <a:cubicBezTo>
                  <a:pt x="4037" y="757"/>
                  <a:pt x="3812" y="682"/>
                  <a:pt x="3518" y="682"/>
                </a:cubicBezTo>
                <a:lnTo>
                  <a:pt x="3135" y="682"/>
                </a:lnTo>
                <a:close/>
                <a:moveTo>
                  <a:pt x="19478" y="628"/>
                </a:moveTo>
                <a:cubicBezTo>
                  <a:pt x="19251" y="628"/>
                  <a:pt x="19072" y="710"/>
                  <a:pt x="18941" y="873"/>
                </a:cubicBezTo>
                <a:cubicBezTo>
                  <a:pt x="18811" y="1037"/>
                  <a:pt x="18746" y="1265"/>
                  <a:pt x="18746" y="1559"/>
                </a:cubicBezTo>
                <a:cubicBezTo>
                  <a:pt x="18746" y="1853"/>
                  <a:pt x="18811" y="2081"/>
                  <a:pt x="18941" y="2243"/>
                </a:cubicBezTo>
                <a:cubicBezTo>
                  <a:pt x="19072" y="2405"/>
                  <a:pt x="19251" y="2487"/>
                  <a:pt x="19478" y="2487"/>
                </a:cubicBezTo>
                <a:cubicBezTo>
                  <a:pt x="19703" y="2487"/>
                  <a:pt x="19880" y="2405"/>
                  <a:pt x="20011" y="2243"/>
                </a:cubicBezTo>
                <a:cubicBezTo>
                  <a:pt x="20141" y="2081"/>
                  <a:pt x="20206" y="1853"/>
                  <a:pt x="20206" y="1559"/>
                </a:cubicBezTo>
                <a:cubicBezTo>
                  <a:pt x="20206" y="1265"/>
                  <a:pt x="20141" y="1037"/>
                  <a:pt x="20012" y="873"/>
                </a:cubicBezTo>
                <a:cubicBezTo>
                  <a:pt x="19883" y="710"/>
                  <a:pt x="19705" y="628"/>
                  <a:pt x="19478" y="628"/>
                </a:cubicBezTo>
                <a:close/>
                <a:moveTo>
                  <a:pt x="21312" y="53"/>
                </a:moveTo>
                <a:lnTo>
                  <a:pt x="21929" y="53"/>
                </a:lnTo>
                <a:lnTo>
                  <a:pt x="23129" y="1827"/>
                </a:lnTo>
                <a:lnTo>
                  <a:pt x="23152" y="1827"/>
                </a:lnTo>
                <a:lnTo>
                  <a:pt x="23152" y="53"/>
                </a:lnTo>
                <a:lnTo>
                  <a:pt x="23822" y="53"/>
                </a:lnTo>
                <a:lnTo>
                  <a:pt x="23822" y="3061"/>
                </a:lnTo>
                <a:lnTo>
                  <a:pt x="23240" y="3061"/>
                </a:lnTo>
                <a:lnTo>
                  <a:pt x="22006" y="1287"/>
                </a:lnTo>
                <a:lnTo>
                  <a:pt x="21983" y="1287"/>
                </a:lnTo>
                <a:lnTo>
                  <a:pt x="21983" y="3061"/>
                </a:lnTo>
                <a:lnTo>
                  <a:pt x="21312" y="3061"/>
                </a:lnTo>
                <a:lnTo>
                  <a:pt x="21312" y="53"/>
                </a:lnTo>
                <a:close/>
                <a:moveTo>
                  <a:pt x="16972" y="53"/>
                </a:moveTo>
                <a:lnTo>
                  <a:pt x="17643" y="53"/>
                </a:lnTo>
                <a:lnTo>
                  <a:pt x="17643" y="3061"/>
                </a:lnTo>
                <a:lnTo>
                  <a:pt x="16972" y="3061"/>
                </a:lnTo>
                <a:lnTo>
                  <a:pt x="16972" y="53"/>
                </a:lnTo>
                <a:close/>
                <a:moveTo>
                  <a:pt x="14263" y="53"/>
                </a:moveTo>
                <a:lnTo>
                  <a:pt x="16616" y="53"/>
                </a:lnTo>
                <a:lnTo>
                  <a:pt x="16616" y="682"/>
                </a:lnTo>
                <a:lnTo>
                  <a:pt x="15777" y="682"/>
                </a:lnTo>
                <a:lnTo>
                  <a:pt x="15777" y="3061"/>
                </a:lnTo>
                <a:lnTo>
                  <a:pt x="15106" y="3061"/>
                </a:lnTo>
                <a:lnTo>
                  <a:pt x="15106" y="682"/>
                </a:lnTo>
                <a:lnTo>
                  <a:pt x="14263" y="682"/>
                </a:lnTo>
                <a:lnTo>
                  <a:pt x="14263" y="53"/>
                </a:lnTo>
                <a:close/>
                <a:moveTo>
                  <a:pt x="12308" y="53"/>
                </a:moveTo>
                <a:lnTo>
                  <a:pt x="12994" y="53"/>
                </a:lnTo>
                <a:lnTo>
                  <a:pt x="14129" y="3061"/>
                </a:lnTo>
                <a:lnTo>
                  <a:pt x="13416" y="3061"/>
                </a:lnTo>
                <a:lnTo>
                  <a:pt x="13182" y="2398"/>
                </a:lnTo>
                <a:lnTo>
                  <a:pt x="12121" y="2398"/>
                </a:lnTo>
                <a:lnTo>
                  <a:pt x="11887" y="3061"/>
                </a:lnTo>
                <a:lnTo>
                  <a:pt x="11178" y="3061"/>
                </a:lnTo>
                <a:lnTo>
                  <a:pt x="12308" y="53"/>
                </a:lnTo>
                <a:close/>
                <a:moveTo>
                  <a:pt x="5536" y="53"/>
                </a:moveTo>
                <a:lnTo>
                  <a:pt x="6207" y="53"/>
                </a:lnTo>
                <a:lnTo>
                  <a:pt x="6207" y="1824"/>
                </a:lnTo>
                <a:cubicBezTo>
                  <a:pt x="6207" y="2028"/>
                  <a:pt x="6257" y="2190"/>
                  <a:pt x="6356" y="2308"/>
                </a:cubicBezTo>
                <a:cubicBezTo>
                  <a:pt x="6456" y="2427"/>
                  <a:pt x="6591" y="2487"/>
                  <a:pt x="6763" y="2487"/>
                </a:cubicBezTo>
                <a:cubicBezTo>
                  <a:pt x="6934" y="2487"/>
                  <a:pt x="7069" y="2428"/>
                  <a:pt x="7169" y="2312"/>
                </a:cubicBezTo>
                <a:cubicBezTo>
                  <a:pt x="7268" y="2196"/>
                  <a:pt x="7318" y="2038"/>
                  <a:pt x="7318" y="1839"/>
                </a:cubicBezTo>
                <a:lnTo>
                  <a:pt x="7318" y="53"/>
                </a:lnTo>
                <a:lnTo>
                  <a:pt x="7989" y="53"/>
                </a:lnTo>
                <a:lnTo>
                  <a:pt x="7989" y="1866"/>
                </a:lnTo>
                <a:cubicBezTo>
                  <a:pt x="7989" y="2121"/>
                  <a:pt x="7939" y="2344"/>
                  <a:pt x="7839" y="2533"/>
                </a:cubicBezTo>
                <a:cubicBezTo>
                  <a:pt x="7740" y="2722"/>
                  <a:pt x="7597" y="2866"/>
                  <a:pt x="7412" y="2966"/>
                </a:cubicBezTo>
                <a:cubicBezTo>
                  <a:pt x="7227" y="3065"/>
                  <a:pt x="7010" y="3115"/>
                  <a:pt x="6763" y="3115"/>
                </a:cubicBezTo>
                <a:cubicBezTo>
                  <a:pt x="6512" y="3115"/>
                  <a:pt x="6295" y="3065"/>
                  <a:pt x="6111" y="2966"/>
                </a:cubicBezTo>
                <a:cubicBezTo>
                  <a:pt x="5927" y="2866"/>
                  <a:pt x="5785" y="2722"/>
                  <a:pt x="5686" y="2534"/>
                </a:cubicBezTo>
                <a:cubicBezTo>
                  <a:pt x="5586" y="2347"/>
                  <a:pt x="5536" y="2124"/>
                  <a:pt x="5536" y="1866"/>
                </a:cubicBezTo>
                <a:lnTo>
                  <a:pt x="5536" y="53"/>
                </a:lnTo>
                <a:close/>
                <a:moveTo>
                  <a:pt x="2464" y="53"/>
                </a:moveTo>
                <a:lnTo>
                  <a:pt x="3549" y="53"/>
                </a:lnTo>
                <a:cubicBezTo>
                  <a:pt x="3878" y="53"/>
                  <a:pt x="4161" y="113"/>
                  <a:pt x="4396" y="231"/>
                </a:cubicBezTo>
                <a:cubicBezTo>
                  <a:pt x="4631" y="350"/>
                  <a:pt x="4810" y="523"/>
                  <a:pt x="4932" y="749"/>
                </a:cubicBezTo>
                <a:cubicBezTo>
                  <a:pt x="5055" y="975"/>
                  <a:pt x="5116" y="1245"/>
                  <a:pt x="5116" y="1559"/>
                </a:cubicBezTo>
                <a:cubicBezTo>
                  <a:pt x="5116" y="1873"/>
                  <a:pt x="5052" y="2143"/>
                  <a:pt x="4925" y="2368"/>
                </a:cubicBezTo>
                <a:cubicBezTo>
                  <a:pt x="4797" y="2593"/>
                  <a:pt x="4611" y="2764"/>
                  <a:pt x="4367" y="2883"/>
                </a:cubicBezTo>
                <a:cubicBezTo>
                  <a:pt x="4123" y="3002"/>
                  <a:pt x="3829" y="3061"/>
                  <a:pt x="3484" y="3061"/>
                </a:cubicBezTo>
                <a:lnTo>
                  <a:pt x="2464" y="3061"/>
                </a:lnTo>
                <a:lnTo>
                  <a:pt x="2464" y="53"/>
                </a:lnTo>
                <a:close/>
                <a:moveTo>
                  <a:pt x="0" y="53"/>
                </a:moveTo>
                <a:lnTo>
                  <a:pt x="2024" y="53"/>
                </a:lnTo>
                <a:lnTo>
                  <a:pt x="2024" y="663"/>
                </a:lnTo>
                <a:lnTo>
                  <a:pt x="671" y="663"/>
                </a:lnTo>
                <a:lnTo>
                  <a:pt x="671" y="1230"/>
                </a:lnTo>
                <a:lnTo>
                  <a:pt x="1951" y="1230"/>
                </a:lnTo>
                <a:lnTo>
                  <a:pt x="1951" y="1839"/>
                </a:lnTo>
                <a:lnTo>
                  <a:pt x="671" y="1839"/>
                </a:lnTo>
                <a:lnTo>
                  <a:pt x="671" y="2452"/>
                </a:lnTo>
                <a:lnTo>
                  <a:pt x="2070" y="2452"/>
                </a:lnTo>
                <a:lnTo>
                  <a:pt x="2070" y="3061"/>
                </a:lnTo>
                <a:lnTo>
                  <a:pt x="0" y="3061"/>
                </a:lnTo>
                <a:lnTo>
                  <a:pt x="0" y="53"/>
                </a:lnTo>
                <a:close/>
                <a:moveTo>
                  <a:pt x="19478" y="0"/>
                </a:moveTo>
                <a:cubicBezTo>
                  <a:pt x="19767" y="0"/>
                  <a:pt x="20017" y="62"/>
                  <a:pt x="20229" y="185"/>
                </a:cubicBezTo>
                <a:cubicBezTo>
                  <a:pt x="20441" y="309"/>
                  <a:pt x="20605" y="488"/>
                  <a:pt x="20719" y="722"/>
                </a:cubicBezTo>
                <a:cubicBezTo>
                  <a:pt x="20834" y="956"/>
                  <a:pt x="20892" y="1235"/>
                  <a:pt x="20892" y="1559"/>
                </a:cubicBezTo>
                <a:cubicBezTo>
                  <a:pt x="20892" y="1881"/>
                  <a:pt x="20834" y="2159"/>
                  <a:pt x="20719" y="2393"/>
                </a:cubicBezTo>
                <a:cubicBezTo>
                  <a:pt x="20605" y="2626"/>
                  <a:pt x="20441" y="2805"/>
                  <a:pt x="20229" y="2929"/>
                </a:cubicBezTo>
                <a:cubicBezTo>
                  <a:pt x="20017" y="3053"/>
                  <a:pt x="19767" y="3115"/>
                  <a:pt x="19478" y="3115"/>
                </a:cubicBezTo>
                <a:cubicBezTo>
                  <a:pt x="19187" y="3115"/>
                  <a:pt x="18935" y="3053"/>
                  <a:pt x="18723" y="2929"/>
                </a:cubicBezTo>
                <a:cubicBezTo>
                  <a:pt x="18511" y="2805"/>
                  <a:pt x="18347" y="2626"/>
                  <a:pt x="18233" y="2393"/>
                </a:cubicBezTo>
                <a:cubicBezTo>
                  <a:pt x="18118" y="2159"/>
                  <a:pt x="18060" y="1881"/>
                  <a:pt x="18060" y="1559"/>
                </a:cubicBezTo>
                <a:cubicBezTo>
                  <a:pt x="18060" y="1235"/>
                  <a:pt x="18118" y="956"/>
                  <a:pt x="18233" y="722"/>
                </a:cubicBezTo>
                <a:cubicBezTo>
                  <a:pt x="18347" y="488"/>
                  <a:pt x="18511" y="309"/>
                  <a:pt x="18723" y="185"/>
                </a:cubicBezTo>
                <a:cubicBezTo>
                  <a:pt x="18935" y="62"/>
                  <a:pt x="19187" y="0"/>
                  <a:pt x="19478" y="0"/>
                </a:cubicBezTo>
                <a:close/>
                <a:moveTo>
                  <a:pt x="9880" y="0"/>
                </a:moveTo>
                <a:cubicBezTo>
                  <a:pt x="10145" y="0"/>
                  <a:pt x="10373" y="65"/>
                  <a:pt x="10562" y="197"/>
                </a:cubicBezTo>
                <a:cubicBezTo>
                  <a:pt x="10751" y="329"/>
                  <a:pt x="10900" y="511"/>
                  <a:pt x="11010" y="743"/>
                </a:cubicBezTo>
                <a:lnTo>
                  <a:pt x="10416" y="1007"/>
                </a:lnTo>
                <a:cubicBezTo>
                  <a:pt x="10363" y="882"/>
                  <a:pt x="10285" y="788"/>
                  <a:pt x="10184" y="724"/>
                </a:cubicBezTo>
                <a:cubicBezTo>
                  <a:pt x="10083" y="660"/>
                  <a:pt x="9969" y="628"/>
                  <a:pt x="9841" y="628"/>
                </a:cubicBezTo>
                <a:cubicBezTo>
                  <a:pt x="9696" y="628"/>
                  <a:pt x="9567" y="666"/>
                  <a:pt x="9456" y="741"/>
                </a:cubicBezTo>
                <a:cubicBezTo>
                  <a:pt x="9345" y="816"/>
                  <a:pt x="9258" y="923"/>
                  <a:pt x="9196" y="1061"/>
                </a:cubicBezTo>
                <a:cubicBezTo>
                  <a:pt x="9133" y="1199"/>
                  <a:pt x="9102" y="1360"/>
                  <a:pt x="9102" y="1544"/>
                </a:cubicBezTo>
                <a:cubicBezTo>
                  <a:pt x="9102" y="1733"/>
                  <a:pt x="9133" y="1898"/>
                  <a:pt x="9196" y="2040"/>
                </a:cubicBezTo>
                <a:cubicBezTo>
                  <a:pt x="9258" y="2182"/>
                  <a:pt x="9345" y="2292"/>
                  <a:pt x="9456" y="2370"/>
                </a:cubicBezTo>
                <a:cubicBezTo>
                  <a:pt x="9567" y="2448"/>
                  <a:pt x="9696" y="2487"/>
                  <a:pt x="9841" y="2487"/>
                </a:cubicBezTo>
                <a:cubicBezTo>
                  <a:pt x="9964" y="2487"/>
                  <a:pt x="10075" y="2454"/>
                  <a:pt x="10173" y="2389"/>
                </a:cubicBezTo>
                <a:cubicBezTo>
                  <a:pt x="10271" y="2324"/>
                  <a:pt x="10355" y="2230"/>
                  <a:pt x="10424" y="2107"/>
                </a:cubicBezTo>
                <a:lnTo>
                  <a:pt x="11018" y="2372"/>
                </a:lnTo>
                <a:cubicBezTo>
                  <a:pt x="10905" y="2609"/>
                  <a:pt x="10748" y="2792"/>
                  <a:pt x="10545" y="2922"/>
                </a:cubicBezTo>
                <a:cubicBezTo>
                  <a:pt x="10341" y="3051"/>
                  <a:pt x="10108" y="3115"/>
                  <a:pt x="9845" y="3115"/>
                </a:cubicBezTo>
                <a:cubicBezTo>
                  <a:pt x="9567" y="3115"/>
                  <a:pt x="9319" y="3050"/>
                  <a:pt x="9102" y="2920"/>
                </a:cubicBezTo>
                <a:cubicBezTo>
                  <a:pt x="8885" y="2789"/>
                  <a:pt x="8715" y="2605"/>
                  <a:pt x="8594" y="2366"/>
                </a:cubicBezTo>
                <a:cubicBezTo>
                  <a:pt x="8473" y="2127"/>
                  <a:pt x="8412" y="1853"/>
                  <a:pt x="8412" y="1544"/>
                </a:cubicBezTo>
                <a:cubicBezTo>
                  <a:pt x="8412" y="1237"/>
                  <a:pt x="8473" y="967"/>
                  <a:pt x="8596" y="733"/>
                </a:cubicBezTo>
                <a:cubicBezTo>
                  <a:pt x="8719" y="500"/>
                  <a:pt x="8891" y="319"/>
                  <a:pt x="9113" y="191"/>
                </a:cubicBezTo>
                <a:cubicBezTo>
                  <a:pt x="9336" y="63"/>
                  <a:pt x="9591" y="0"/>
                  <a:pt x="9880" y="0"/>
                </a:cubicBezTo>
                <a:close/>
              </a:path>
            </a:pathLst>
          </a:custGeom>
          <a:noFill/>
          <a:ln w="19050" cap="flat">
            <a:gradFill>
              <a:gsLst>
                <a:gs pos="0">
                  <a:srgbClr val="FFFFFF">
                    <a:alpha val="11765"/>
                  </a:srgbClr>
                </a:gs>
                <a:gs pos="100000">
                  <a:srgbClr val="FFFFFF">
                    <a:alpha val="0"/>
                  </a:srgbClr>
                </a:gs>
              </a:gsLst>
              <a:lin ang="5400000" scaled="1"/>
            </a:gradFill>
            <a:prstDash val="solid"/>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lt"/>
                <a:cs typeface="+mn-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cs typeface="Arial" panose="020B0604020202020204" pitchFamily="34" charset="0"/>
            </a:endParaRPr>
          </a:p>
        </p:txBody>
      </p:sp>
      <p:pic>
        <p:nvPicPr>
          <p:cNvPr id="15" name="图片 14" descr="C:/Users/ADMIN/AppData/Local/Temp/fig2wpp/@png2x-2574&amp;2537.png"/>
          <p:cNvPicPr>
            <a:picLocks noChangeAspect="1"/>
          </p:cNvPicPr>
          <p:nvPr userDrawn="1">
            <p:custDataLst>
              <p:tags r:id="rId8"/>
            </p:custDataLst>
          </p:nvPr>
        </p:nvPicPr>
        <p:blipFill>
          <a:blip r:embed="rId9" r:link="rId5"/>
          <a:srcRect b="11680"/>
          <a:stretch>
            <a:fillRect/>
          </a:stretch>
        </p:blipFill>
        <p:spPr>
          <a:xfrm>
            <a:off x="4352925" y="673100"/>
            <a:ext cx="3486150" cy="1574800"/>
          </a:xfrm>
          <a:prstGeom prst="rect">
            <a:avLst/>
          </a:prstGeom>
          <a:effectLst>
            <a:outerShdw blurRad="279400" dist="50800" dir="2640000" algn="t" rotWithShape="0">
              <a:schemeClr val="accent1">
                <a:lumMod val="50000"/>
                <a:alpha val="56000"/>
              </a:scheme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hf sldNum="0"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Espace réservé de la date 3"/>
          <p:cNvSpPr>
            <a:spLocks noGrp="1"/>
          </p:cNvSpPr>
          <p:nvPr>
            <p:ph type="dt" sz="half" idx="10"/>
          </p:nvPr>
        </p:nvSpPr>
        <p:spPr/>
        <p:txBody>
          <a:bodyPr/>
          <a:p>
            <a:r>
              <a:rPr lang="en-US"/>
              <a:t>Date Area</a:t>
            </a:r>
            <a:endParaRPr lang="en-US"/>
          </a:p>
        </p:txBody>
      </p:sp>
      <p:sp>
        <p:nvSpPr>
          <p:cNvPr id="5" name="Espace réservé du pied de page 4"/>
          <p:cNvSpPr>
            <a:spLocks noGrp="1"/>
          </p:cNvSpPr>
          <p:nvPr>
            <p:ph type="ftr" sz="quarter" idx="11"/>
          </p:nvPr>
        </p:nvSpPr>
        <p:spPr/>
        <p:txBody>
          <a:bodyPr/>
          <a:p>
            <a:endParaRPr lang="en-US"/>
          </a:p>
        </p:txBody>
      </p:sp>
      <p:sp>
        <p:nvSpPr>
          <p:cNvPr id="6" name="Espace réservé du numéro de diapositive 5"/>
          <p:cNvSpPr>
            <a:spLocks noGrp="1"/>
          </p:cNvSpPr>
          <p:nvPr>
            <p:ph type="sldNum" sz="quarter" idx="12"/>
          </p:nvPr>
        </p:nvSpPr>
        <p:spPr/>
        <p:txBody>
          <a:bodyPr/>
          <a:p>
            <a:fld id="{BE5F26B5-172A-4DC2-B0B7-181CFC56B87C}" type="slidenum">
              <a:rPr lang="en-US" smtClean="0"/>
            </a:fld>
            <a:endParaRPr lang="en-US"/>
          </a:p>
        </p:txBody>
      </p:sp>
    </p:spTree>
  </p:cSld>
  <p:clrMapOvr>
    <a:masterClrMapping/>
  </p:clrMapOvr>
  <p:hf sldNum="0"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endParaRPr lang="en-US" smtClean="0"/>
          </a:p>
        </p:txBody>
      </p:sp>
      <p:sp>
        <p:nvSpPr>
          <p:cNvPr id="4" name="Espace réservé de la date 3"/>
          <p:cNvSpPr>
            <a:spLocks noGrp="1"/>
          </p:cNvSpPr>
          <p:nvPr>
            <p:ph type="dt" sz="half" idx="10"/>
          </p:nvPr>
        </p:nvSpPr>
        <p:spPr/>
        <p:txBody>
          <a:bodyPr/>
          <a:p>
            <a:r>
              <a:rPr lang="en-US"/>
              <a:t>Date Area</a:t>
            </a:r>
            <a:endParaRPr lang="en-US"/>
          </a:p>
        </p:txBody>
      </p:sp>
      <p:sp>
        <p:nvSpPr>
          <p:cNvPr id="5" name="Espace réservé du pied de page 4"/>
          <p:cNvSpPr>
            <a:spLocks noGrp="1"/>
          </p:cNvSpPr>
          <p:nvPr>
            <p:ph type="ftr" sz="quarter" idx="11"/>
          </p:nvPr>
        </p:nvSpPr>
        <p:spPr/>
        <p:txBody>
          <a:bodyPr/>
          <a:p>
            <a:endParaRPr lang="en-US"/>
          </a:p>
        </p:txBody>
      </p:sp>
      <p:sp>
        <p:nvSpPr>
          <p:cNvPr id="6" name="Espace réservé du numéro de diapositive 5"/>
          <p:cNvSpPr>
            <a:spLocks noGrp="1"/>
          </p:cNvSpPr>
          <p:nvPr>
            <p:ph type="sldNum" sz="quarter" idx="12"/>
          </p:nvPr>
        </p:nvSpPr>
        <p:spPr/>
        <p:txBody>
          <a:bodyPr/>
          <a:p>
            <a:fld id="{BE5F26B5-172A-4DC2-B0B7-181CFC56B87C}" type="slidenum">
              <a:rPr lang="en-US" smtClean="0"/>
            </a:fld>
            <a:endParaRPr lang="en-US"/>
          </a:p>
        </p:txBody>
      </p:sp>
      <p:pic>
        <p:nvPicPr>
          <p:cNvPr id="9" name="图片 8" descr="C:/Users/ADMIN/AppData/Local/Temp/fig2wpp/@png2x_bg-2558&amp;1227.png"/>
          <p:cNvPicPr>
            <a:picLocks noChangeAspect="1"/>
          </p:cNvPicPr>
          <p:nvPr userDrawn="1">
            <p:custDataLst>
              <p:tags r:id="rId2"/>
            </p:custDataLst>
          </p:nvPr>
        </p:nvPicPr>
        <p:blipFill>
          <a:blip r:embed="rId3" r:link="rId4"/>
          <a:stretch>
            <a:fillRect/>
          </a:stretch>
        </p:blipFill>
        <p:spPr>
          <a:xfrm>
            <a:off x="0" y="0"/>
            <a:ext cx="12192000" cy="6858000"/>
          </a:xfrm>
          <a:prstGeom prst="rect">
            <a:avLst/>
          </a:prstGeom>
        </p:spPr>
      </p:pic>
      <p:sp>
        <p:nvSpPr>
          <p:cNvPr id="10" name="矩形 9"/>
          <p:cNvSpPr/>
          <p:nvPr userDrawn="1">
            <p:custDataLst>
              <p:tags r:id="rId5"/>
            </p:custDataLst>
          </p:nvPr>
        </p:nvSpPr>
        <p:spPr>
          <a:xfrm>
            <a:off x="0" y="2540"/>
            <a:ext cx="2819400" cy="6852920"/>
          </a:xfrm>
          <a:prstGeom prst="rect">
            <a:avLst/>
          </a:prstGeom>
          <a:gradFill>
            <a:gsLst>
              <a:gs pos="0">
                <a:schemeClr val="accent1">
                  <a:lumMod val="75000"/>
                  <a:alpha val="100000"/>
                </a:schemeClr>
              </a:gs>
              <a:gs pos="100000">
                <a:schemeClr val="accent1">
                  <a:lumMod val="50000"/>
                  <a:alpha val="100000"/>
                </a:schemeClr>
              </a:gs>
            </a:gsLst>
            <a:lin ang="5400000" scaled="0"/>
          </a:gradFill>
          <a:ln w="25400">
            <a:noFill/>
          </a:ln>
          <a:effectLst>
            <a:outerShdw blurRad="254000" dist="50800" dir="5399997" algn="ctr" rotWithShape="0">
              <a:schemeClr val="accent1">
                <a:alpha val="3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dirty="0">
              <a:cs typeface="Arial" panose="020B0604020202020204" pitchFamily="34" charset="0"/>
            </a:endParaRPr>
          </a:p>
        </p:txBody>
      </p:sp>
      <p:sp>
        <p:nvSpPr>
          <p:cNvPr id="7" name="Freeform 19"/>
          <p:cNvSpPr/>
          <p:nvPr userDrawn="1">
            <p:custDataLst>
              <p:tags r:id="rId6"/>
            </p:custDataLst>
          </p:nvPr>
        </p:nvSpPr>
        <p:spPr bwMode="auto">
          <a:xfrm>
            <a:off x="894252" y="777558"/>
            <a:ext cx="1030896" cy="5302884"/>
          </a:xfrm>
          <a:custGeom>
            <a:avLst/>
            <a:gdLst>
              <a:gd name="T0" fmla="*/ 1873 w 4338"/>
              <a:gd name="T1" fmla="*/ 5116 h 22329"/>
              <a:gd name="T2" fmla="*/ 3036 w 4338"/>
              <a:gd name="T3" fmla="*/ 5559 h 22329"/>
              <a:gd name="T4" fmla="*/ 3415 w 4338"/>
              <a:gd name="T5" fmla="*/ 8926 h 22329"/>
              <a:gd name="T6" fmla="*/ 2369 w 4338"/>
              <a:gd name="T7" fmla="*/ 9353 h 22329"/>
              <a:gd name="T8" fmla="*/ 3285 w 4338"/>
              <a:gd name="T9" fmla="*/ 9996 h 22329"/>
              <a:gd name="T10" fmla="*/ 3415 w 4338"/>
              <a:gd name="T11" fmla="*/ 8926 h 22329"/>
              <a:gd name="T12" fmla="*/ 2225 w 4338"/>
              <a:gd name="T13" fmla="*/ 934 h 22329"/>
              <a:gd name="T14" fmla="*/ 2380 w 4338"/>
              <a:gd name="T15" fmla="*/ 2047 h 22329"/>
              <a:gd name="T16" fmla="*/ 3261 w 4338"/>
              <a:gd name="T17" fmla="*/ 2047 h 22329"/>
              <a:gd name="T18" fmla="*/ 3415 w 4338"/>
              <a:gd name="T19" fmla="*/ 934 h 22329"/>
              <a:gd name="T20" fmla="*/ 3135 w 4338"/>
              <a:gd name="T21" fmla="*/ 17937 h 22329"/>
              <a:gd name="T22" fmla="*/ 1201 w 4338"/>
              <a:gd name="T23" fmla="*/ 17937 h 22329"/>
              <a:gd name="T24" fmla="*/ 1201 w 4338"/>
              <a:gd name="T25" fmla="*/ 18863 h 22329"/>
              <a:gd name="T26" fmla="*/ 3135 w 4338"/>
              <a:gd name="T27" fmla="*/ 18863 h 22329"/>
              <a:gd name="T28" fmla="*/ 4264 w 4338"/>
              <a:gd name="T29" fmla="*/ 21545 h 22329"/>
              <a:gd name="T30" fmla="*/ 75 w 4338"/>
              <a:gd name="T31" fmla="*/ 22329 h 22329"/>
              <a:gd name="T32" fmla="*/ 3218 w 4338"/>
              <a:gd name="T33" fmla="*/ 21395 h 22329"/>
              <a:gd name="T34" fmla="*/ 3703 w 4338"/>
              <a:gd name="T35" fmla="*/ 20456 h 22329"/>
              <a:gd name="T36" fmla="*/ 4264 w 4338"/>
              <a:gd name="T37" fmla="*/ 11576 h 22329"/>
              <a:gd name="T38" fmla="*/ 3389 w 4338"/>
              <a:gd name="T39" fmla="*/ 14853 h 22329"/>
              <a:gd name="T40" fmla="*/ 75 w 4338"/>
              <a:gd name="T41" fmla="*/ 13684 h 22329"/>
              <a:gd name="T42" fmla="*/ 3389 w 4338"/>
              <a:gd name="T43" fmla="*/ 12750 h 22329"/>
              <a:gd name="T44" fmla="*/ 4264 w 4338"/>
              <a:gd name="T45" fmla="*/ 11576 h 22329"/>
              <a:gd name="T46" fmla="*/ 4264 w 4338"/>
              <a:gd name="T47" fmla="*/ 9486 h 22329"/>
              <a:gd name="T48" fmla="*/ 2892 w 4338"/>
              <a:gd name="T49" fmla="*/ 11173 h 22329"/>
              <a:gd name="T50" fmla="*/ 1686 w 4338"/>
              <a:gd name="T51" fmla="*/ 10442 h 22329"/>
              <a:gd name="T52" fmla="*/ 75 w 4338"/>
              <a:gd name="T53" fmla="*/ 10292 h 22329"/>
              <a:gd name="T54" fmla="*/ 1516 w 4338"/>
              <a:gd name="T55" fmla="*/ 8926 h 22329"/>
              <a:gd name="T56" fmla="*/ 75 w 4338"/>
              <a:gd name="T57" fmla="*/ 7992 h 22329"/>
              <a:gd name="T58" fmla="*/ 4264 w 4338"/>
              <a:gd name="T59" fmla="*/ 5062 h 22329"/>
              <a:gd name="T60" fmla="*/ 75 w 4338"/>
              <a:gd name="T61" fmla="*/ 7597 h 22329"/>
              <a:gd name="T62" fmla="*/ 998 w 4338"/>
              <a:gd name="T63" fmla="*/ 6279 h 22329"/>
              <a:gd name="T64" fmla="*/ 75 w 4338"/>
              <a:gd name="T65" fmla="*/ 4475 h 22329"/>
              <a:gd name="T66" fmla="*/ 4264 w 4338"/>
              <a:gd name="T67" fmla="*/ 5062 h 22329"/>
              <a:gd name="T68" fmla="*/ 4264 w 4338"/>
              <a:gd name="T69" fmla="*/ 1553 h 22329"/>
              <a:gd name="T70" fmla="*/ 3591 w 4338"/>
              <a:gd name="T71" fmla="*/ 3026 h 22329"/>
              <a:gd name="T72" fmla="*/ 1758 w 4338"/>
              <a:gd name="T73" fmla="*/ 2794 h 22329"/>
              <a:gd name="T74" fmla="*/ 1377 w 4338"/>
              <a:gd name="T75" fmla="*/ 934 h 22329"/>
              <a:gd name="T76" fmla="*/ 75 w 4338"/>
              <a:gd name="T77" fmla="*/ 0 h 22329"/>
              <a:gd name="T78" fmla="*/ 4338 w 4338"/>
              <a:gd name="T79" fmla="*/ 18398 h 22329"/>
              <a:gd name="T80" fmla="*/ 2167 w 4338"/>
              <a:gd name="T81" fmla="*/ 19978 h 22329"/>
              <a:gd name="T82" fmla="*/ 0 w 4338"/>
              <a:gd name="T83" fmla="*/ 18398 h 22329"/>
              <a:gd name="T84" fmla="*/ 2167 w 4338"/>
              <a:gd name="T85" fmla="*/ 16819 h 22329"/>
              <a:gd name="T86" fmla="*/ 4338 w 4338"/>
              <a:gd name="T87" fmla="*/ 18398 h 22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338" h="22329">
                <a:moveTo>
                  <a:pt x="3036" y="5527"/>
                </a:moveTo>
                <a:lnTo>
                  <a:pt x="1873" y="5116"/>
                </a:lnTo>
                <a:lnTo>
                  <a:pt x="1873" y="5969"/>
                </a:lnTo>
                <a:lnTo>
                  <a:pt x="3036" y="5559"/>
                </a:lnTo>
                <a:lnTo>
                  <a:pt x="3036" y="5527"/>
                </a:lnTo>
                <a:close/>
                <a:moveTo>
                  <a:pt x="3415" y="8926"/>
                </a:moveTo>
                <a:lnTo>
                  <a:pt x="2369" y="8926"/>
                </a:lnTo>
                <a:lnTo>
                  <a:pt x="2369" y="9353"/>
                </a:lnTo>
                <a:cubicBezTo>
                  <a:pt x="2369" y="9929"/>
                  <a:pt x="2544" y="10217"/>
                  <a:pt x="2892" y="10217"/>
                </a:cubicBezTo>
                <a:cubicBezTo>
                  <a:pt x="3067" y="10217"/>
                  <a:pt x="3197" y="10144"/>
                  <a:pt x="3285" y="9996"/>
                </a:cubicBezTo>
                <a:cubicBezTo>
                  <a:pt x="3372" y="9848"/>
                  <a:pt x="3415" y="9634"/>
                  <a:pt x="3415" y="9353"/>
                </a:cubicBezTo>
                <a:lnTo>
                  <a:pt x="3415" y="8926"/>
                </a:lnTo>
                <a:close/>
                <a:moveTo>
                  <a:pt x="3415" y="934"/>
                </a:moveTo>
                <a:lnTo>
                  <a:pt x="2225" y="934"/>
                </a:lnTo>
                <a:lnTo>
                  <a:pt x="2225" y="1414"/>
                </a:lnTo>
                <a:cubicBezTo>
                  <a:pt x="2225" y="1685"/>
                  <a:pt x="2277" y="1895"/>
                  <a:pt x="2380" y="2047"/>
                </a:cubicBezTo>
                <a:cubicBezTo>
                  <a:pt x="2483" y="2198"/>
                  <a:pt x="2629" y="2273"/>
                  <a:pt x="2818" y="2273"/>
                </a:cubicBezTo>
                <a:cubicBezTo>
                  <a:pt x="3010" y="2273"/>
                  <a:pt x="3157" y="2198"/>
                  <a:pt x="3261" y="2047"/>
                </a:cubicBezTo>
                <a:cubicBezTo>
                  <a:pt x="3364" y="1895"/>
                  <a:pt x="3415" y="1685"/>
                  <a:pt x="3415" y="1414"/>
                </a:cubicBezTo>
                <a:lnTo>
                  <a:pt x="3415" y="934"/>
                </a:lnTo>
                <a:close/>
                <a:moveTo>
                  <a:pt x="3463" y="18398"/>
                </a:moveTo>
                <a:cubicBezTo>
                  <a:pt x="3463" y="18199"/>
                  <a:pt x="3354" y="18045"/>
                  <a:pt x="3135" y="17937"/>
                </a:cubicBezTo>
                <a:cubicBezTo>
                  <a:pt x="2916" y="17828"/>
                  <a:pt x="2594" y="17774"/>
                  <a:pt x="2167" y="17774"/>
                </a:cubicBezTo>
                <a:cubicBezTo>
                  <a:pt x="1740" y="17774"/>
                  <a:pt x="1418" y="17828"/>
                  <a:pt x="1201" y="17937"/>
                </a:cubicBezTo>
                <a:cubicBezTo>
                  <a:pt x="984" y="18045"/>
                  <a:pt x="875" y="18199"/>
                  <a:pt x="875" y="18398"/>
                </a:cubicBezTo>
                <a:cubicBezTo>
                  <a:pt x="875" y="18601"/>
                  <a:pt x="984" y="18756"/>
                  <a:pt x="1201" y="18863"/>
                </a:cubicBezTo>
                <a:cubicBezTo>
                  <a:pt x="1418" y="18969"/>
                  <a:pt x="1740" y="19023"/>
                  <a:pt x="2167" y="19023"/>
                </a:cubicBezTo>
                <a:cubicBezTo>
                  <a:pt x="2594" y="19023"/>
                  <a:pt x="2916" y="18969"/>
                  <a:pt x="3135" y="18863"/>
                </a:cubicBezTo>
                <a:cubicBezTo>
                  <a:pt x="3354" y="18756"/>
                  <a:pt x="3463" y="18601"/>
                  <a:pt x="3463" y="18398"/>
                </a:cubicBezTo>
                <a:close/>
                <a:moveTo>
                  <a:pt x="4264" y="21545"/>
                </a:moveTo>
                <a:lnTo>
                  <a:pt x="4264" y="22329"/>
                </a:lnTo>
                <a:lnTo>
                  <a:pt x="75" y="22329"/>
                </a:lnTo>
                <a:lnTo>
                  <a:pt x="75" y="21395"/>
                </a:lnTo>
                <a:lnTo>
                  <a:pt x="3218" y="21395"/>
                </a:lnTo>
                <a:lnTo>
                  <a:pt x="2732" y="20456"/>
                </a:lnTo>
                <a:lnTo>
                  <a:pt x="3703" y="20456"/>
                </a:lnTo>
                <a:lnTo>
                  <a:pt x="4264" y="21545"/>
                </a:lnTo>
                <a:close/>
                <a:moveTo>
                  <a:pt x="4264" y="11576"/>
                </a:moveTo>
                <a:lnTo>
                  <a:pt x="4264" y="14853"/>
                </a:lnTo>
                <a:lnTo>
                  <a:pt x="3389" y="14853"/>
                </a:lnTo>
                <a:lnTo>
                  <a:pt x="3389" y="13684"/>
                </a:lnTo>
                <a:lnTo>
                  <a:pt x="75" y="13684"/>
                </a:lnTo>
                <a:lnTo>
                  <a:pt x="75" y="12750"/>
                </a:lnTo>
                <a:lnTo>
                  <a:pt x="3389" y="12750"/>
                </a:lnTo>
                <a:lnTo>
                  <a:pt x="3389" y="11576"/>
                </a:lnTo>
                <a:lnTo>
                  <a:pt x="4264" y="11576"/>
                </a:lnTo>
                <a:close/>
                <a:moveTo>
                  <a:pt x="4264" y="7992"/>
                </a:moveTo>
                <a:lnTo>
                  <a:pt x="4264" y="9486"/>
                </a:lnTo>
                <a:cubicBezTo>
                  <a:pt x="4264" y="10020"/>
                  <a:pt x="4143" y="10434"/>
                  <a:pt x="3901" y="10730"/>
                </a:cubicBezTo>
                <a:cubicBezTo>
                  <a:pt x="3659" y="11025"/>
                  <a:pt x="3323" y="11173"/>
                  <a:pt x="2892" y="11173"/>
                </a:cubicBezTo>
                <a:cubicBezTo>
                  <a:pt x="2608" y="11173"/>
                  <a:pt x="2363" y="11109"/>
                  <a:pt x="2159" y="10983"/>
                </a:cubicBezTo>
                <a:cubicBezTo>
                  <a:pt x="1954" y="10857"/>
                  <a:pt x="1797" y="10676"/>
                  <a:pt x="1686" y="10442"/>
                </a:cubicBezTo>
                <a:lnTo>
                  <a:pt x="75" y="11386"/>
                </a:lnTo>
                <a:lnTo>
                  <a:pt x="75" y="10292"/>
                </a:lnTo>
                <a:lnTo>
                  <a:pt x="1516" y="9524"/>
                </a:lnTo>
                <a:lnTo>
                  <a:pt x="1516" y="8926"/>
                </a:lnTo>
                <a:lnTo>
                  <a:pt x="75" y="8926"/>
                </a:lnTo>
                <a:lnTo>
                  <a:pt x="75" y="7992"/>
                </a:lnTo>
                <a:lnTo>
                  <a:pt x="4264" y="7992"/>
                </a:lnTo>
                <a:close/>
                <a:moveTo>
                  <a:pt x="4264" y="5062"/>
                </a:moveTo>
                <a:lnTo>
                  <a:pt x="4264" y="6017"/>
                </a:lnTo>
                <a:lnTo>
                  <a:pt x="75" y="7597"/>
                </a:lnTo>
                <a:lnTo>
                  <a:pt x="75" y="6604"/>
                </a:lnTo>
                <a:lnTo>
                  <a:pt x="998" y="6279"/>
                </a:lnTo>
                <a:lnTo>
                  <a:pt x="998" y="4801"/>
                </a:lnTo>
                <a:lnTo>
                  <a:pt x="75" y="4475"/>
                </a:lnTo>
                <a:lnTo>
                  <a:pt x="75" y="3488"/>
                </a:lnTo>
                <a:lnTo>
                  <a:pt x="4264" y="5062"/>
                </a:lnTo>
                <a:close/>
                <a:moveTo>
                  <a:pt x="4264" y="0"/>
                </a:moveTo>
                <a:lnTo>
                  <a:pt x="4264" y="1553"/>
                </a:lnTo>
                <a:cubicBezTo>
                  <a:pt x="4264" y="1898"/>
                  <a:pt x="4206" y="2196"/>
                  <a:pt x="4090" y="2447"/>
                </a:cubicBezTo>
                <a:cubicBezTo>
                  <a:pt x="3975" y="2698"/>
                  <a:pt x="3808" y="2891"/>
                  <a:pt x="3591" y="3026"/>
                </a:cubicBezTo>
                <a:cubicBezTo>
                  <a:pt x="3374" y="3161"/>
                  <a:pt x="3116" y="3229"/>
                  <a:pt x="2818" y="3229"/>
                </a:cubicBezTo>
                <a:cubicBezTo>
                  <a:pt x="2366" y="3229"/>
                  <a:pt x="2013" y="3084"/>
                  <a:pt x="1758" y="2794"/>
                </a:cubicBezTo>
                <a:cubicBezTo>
                  <a:pt x="1504" y="2504"/>
                  <a:pt x="1377" y="2108"/>
                  <a:pt x="1377" y="1606"/>
                </a:cubicBezTo>
                <a:lnTo>
                  <a:pt x="1377" y="934"/>
                </a:lnTo>
                <a:lnTo>
                  <a:pt x="75" y="934"/>
                </a:lnTo>
                <a:lnTo>
                  <a:pt x="75" y="0"/>
                </a:lnTo>
                <a:lnTo>
                  <a:pt x="4264" y="0"/>
                </a:lnTo>
                <a:close/>
                <a:moveTo>
                  <a:pt x="4338" y="18398"/>
                </a:moveTo>
                <a:cubicBezTo>
                  <a:pt x="4338" y="18907"/>
                  <a:pt x="4154" y="19297"/>
                  <a:pt x="3786" y="19570"/>
                </a:cubicBezTo>
                <a:cubicBezTo>
                  <a:pt x="3418" y="19842"/>
                  <a:pt x="2878" y="19978"/>
                  <a:pt x="2167" y="19978"/>
                </a:cubicBezTo>
                <a:cubicBezTo>
                  <a:pt x="1455" y="19978"/>
                  <a:pt x="916" y="19843"/>
                  <a:pt x="550" y="19572"/>
                </a:cubicBezTo>
                <a:cubicBezTo>
                  <a:pt x="183" y="19302"/>
                  <a:pt x="0" y="18911"/>
                  <a:pt x="0" y="18398"/>
                </a:cubicBezTo>
                <a:cubicBezTo>
                  <a:pt x="0" y="17890"/>
                  <a:pt x="184" y="17499"/>
                  <a:pt x="552" y="17227"/>
                </a:cubicBezTo>
                <a:cubicBezTo>
                  <a:pt x="921" y="16955"/>
                  <a:pt x="1459" y="16819"/>
                  <a:pt x="2167" y="16819"/>
                </a:cubicBezTo>
                <a:cubicBezTo>
                  <a:pt x="2878" y="16819"/>
                  <a:pt x="3418" y="16955"/>
                  <a:pt x="3786" y="17227"/>
                </a:cubicBezTo>
                <a:cubicBezTo>
                  <a:pt x="4154" y="17499"/>
                  <a:pt x="4338" y="17890"/>
                  <a:pt x="4338" y="18398"/>
                </a:cubicBezTo>
                <a:close/>
              </a:path>
            </a:pathLst>
          </a:custGeom>
          <a:noFill/>
          <a:ln w="19050" cap="flat">
            <a:gradFill>
              <a:gsLst>
                <a:gs pos="0">
                  <a:srgbClr val="FFFFFF">
                    <a:alpha val="11765"/>
                  </a:srgbClr>
                </a:gs>
                <a:gs pos="100000">
                  <a:srgbClr val="FFFFFF">
                    <a:alpha val="0"/>
                  </a:srgbClr>
                </a:gs>
              </a:gsLst>
              <a:lin ang="5400000" scaled="1"/>
            </a:gradFill>
            <a:prstDash val="solid"/>
            <a:round/>
          </a:ln>
        </p:spPr>
        <p:txBody>
          <a:bodyPr vert="horz" wrap="square" lIns="91440" tIns="45720" rIns="91440" bIns="45720" numCol="1" anchor="t" anchorCtr="0" compatLnSpc="1"/>
          <a:lstStyle/>
          <a:p>
            <a:pPr lvl="0"/>
            <a:endParaRPr lang="en-US">
              <a:cs typeface="Arial" panose="020B0604020202020204" pitchFamily="34" charset="0"/>
            </a:endParaRPr>
          </a:p>
        </p:txBody>
      </p:sp>
    </p:spTree>
  </p:cSld>
  <p:clrMapOvr>
    <a:masterClrMapping/>
  </p:clrMapOvr>
  <p:hf sldNum="0"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97600" y="1600200"/>
            <a:ext cx="5384800"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Espace réservé de la date 4"/>
          <p:cNvSpPr>
            <a:spLocks noGrp="1"/>
          </p:cNvSpPr>
          <p:nvPr>
            <p:ph type="dt" sz="half" idx="10"/>
          </p:nvPr>
        </p:nvSpPr>
        <p:spPr/>
        <p:txBody>
          <a:bodyPr/>
          <a:p>
            <a:r>
              <a:rPr lang="en-US"/>
              <a:t>Date Area</a:t>
            </a:r>
            <a:endParaRPr lang="en-US"/>
          </a:p>
        </p:txBody>
      </p:sp>
      <p:sp>
        <p:nvSpPr>
          <p:cNvPr id="6" name="Espace réservé du pied de page 5"/>
          <p:cNvSpPr>
            <a:spLocks noGrp="1"/>
          </p:cNvSpPr>
          <p:nvPr>
            <p:ph type="ftr" sz="quarter" idx="11"/>
          </p:nvPr>
        </p:nvSpPr>
        <p:spPr/>
        <p:txBody>
          <a:bodyPr/>
          <a:p>
            <a:endParaRPr lang="en-US"/>
          </a:p>
        </p:txBody>
      </p:sp>
      <p:sp>
        <p:nvSpPr>
          <p:cNvPr id="7" name="Espace réservé du numéro de diapositive 6"/>
          <p:cNvSpPr>
            <a:spLocks noGrp="1"/>
          </p:cNvSpPr>
          <p:nvPr>
            <p:ph type="sldNum" sz="quarter" idx="12"/>
          </p:nvPr>
        </p:nvSpPr>
        <p:spPr/>
        <p:txBody>
          <a:bodyPr/>
          <a:p>
            <a:fld id="{BE5F26B5-172A-4DC2-B0B7-181CFC56B87C}" type="slidenum">
              <a:rPr lang="en-US" smtClean="0"/>
            </a:fld>
            <a:endParaRPr lang="en-U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Espace réservé de la date 4"/>
          <p:cNvSpPr>
            <a:spLocks noGrp="1"/>
          </p:cNvSpPr>
          <p:nvPr>
            <p:ph type="dt" sz="half" idx="10"/>
          </p:nvPr>
        </p:nvSpPr>
        <p:spPr/>
        <p:txBody>
          <a:bodyPr/>
          <a:p>
            <a:fld id="{9EFD9D74-47D9-4702-A33C-335B63B48DBF}" type="datetimeFigureOut">
              <a:rPr lang="en-US" smtClean="0"/>
            </a:fld>
            <a:endParaRPr lang="en-US" dirty="0"/>
          </a:p>
        </p:txBody>
      </p:sp>
      <p:sp>
        <p:nvSpPr>
          <p:cNvPr id="6" name="Espace réservé du pied de page 5"/>
          <p:cNvSpPr>
            <a:spLocks noGrp="1"/>
          </p:cNvSpPr>
          <p:nvPr>
            <p:ph type="ftr" sz="quarter" idx="11"/>
          </p:nvPr>
        </p:nvSpPr>
        <p:spPr/>
        <p:txBody>
          <a:bodyPr/>
          <a:p>
            <a:endParaRPr lang="en-US" dirty="0"/>
          </a:p>
        </p:txBody>
      </p:sp>
      <p:sp>
        <p:nvSpPr>
          <p:cNvPr id="7" name="Espace réservé du numéro de diapositive 6"/>
          <p:cNvSpPr>
            <a:spLocks noGrp="1"/>
          </p:cNvSpPr>
          <p:nvPr>
            <p:ph type="sldNum" sz="quarter" idx="12"/>
          </p:nvPr>
        </p:nvSpPr>
        <p:spPr/>
        <p:txBody>
          <a:bodyPr/>
          <a:p>
            <a:fld id="{FABC47A4-756D-490B-A52F-7D9E2C9FC05F}"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hf sldNum="0"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7"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40317" y="2505075"/>
            <a:ext cx="5158316"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Espace réservé de la date 6"/>
          <p:cNvSpPr>
            <a:spLocks noGrp="1"/>
          </p:cNvSpPr>
          <p:nvPr>
            <p:ph type="dt" sz="half" idx="10"/>
          </p:nvPr>
        </p:nvSpPr>
        <p:spPr/>
        <p:txBody>
          <a:bodyPr/>
          <a:p>
            <a:r>
              <a:rPr lang="en-US"/>
              <a:t>Date Area</a:t>
            </a:r>
            <a:endParaRPr lang="en-US"/>
          </a:p>
        </p:txBody>
      </p:sp>
      <p:sp>
        <p:nvSpPr>
          <p:cNvPr id="8" name="Espace réservé du pied de page 7"/>
          <p:cNvSpPr>
            <a:spLocks noGrp="1"/>
          </p:cNvSpPr>
          <p:nvPr>
            <p:ph type="ftr" sz="quarter" idx="11"/>
          </p:nvPr>
        </p:nvSpPr>
        <p:spPr/>
        <p:txBody>
          <a:bodyPr/>
          <a:p>
            <a:endParaRPr lang="en-US"/>
          </a:p>
        </p:txBody>
      </p:sp>
      <p:sp>
        <p:nvSpPr>
          <p:cNvPr id="9" name="Espace réservé du numéro de diapositive 8"/>
          <p:cNvSpPr>
            <a:spLocks noGrp="1"/>
          </p:cNvSpPr>
          <p:nvPr>
            <p:ph type="sldNum" sz="quarter" idx="12"/>
          </p:nvPr>
        </p:nvSpPr>
        <p:spPr/>
        <p:txBody>
          <a:bodyPr/>
          <a:p>
            <a:fld id="{BE5F26B5-172A-4DC2-B0B7-181CFC56B87C}" type="slidenum">
              <a:rPr lang="en-US" smtClean="0"/>
            </a:fld>
            <a:endParaRPr lang="en-US"/>
          </a:p>
        </p:txBody>
      </p:sp>
    </p:spTree>
  </p:cSld>
  <p:clrMapOvr>
    <a:masterClrMapping/>
  </p:clrMapOvr>
  <p:hf sldNum="0"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Espace réservé de la date 2"/>
          <p:cNvSpPr>
            <a:spLocks noGrp="1"/>
          </p:cNvSpPr>
          <p:nvPr>
            <p:ph type="dt" sz="half" idx="10"/>
          </p:nvPr>
        </p:nvSpPr>
        <p:spPr/>
        <p:txBody>
          <a:bodyPr/>
          <a:p>
            <a:r>
              <a:rPr lang="en-US"/>
              <a:t>Date Area</a:t>
            </a:r>
            <a:endParaRPr lang="en-US"/>
          </a:p>
        </p:txBody>
      </p:sp>
      <p:sp>
        <p:nvSpPr>
          <p:cNvPr id="4" name="Espace réservé du pied de page 3"/>
          <p:cNvSpPr>
            <a:spLocks noGrp="1"/>
          </p:cNvSpPr>
          <p:nvPr>
            <p:ph type="ftr" sz="quarter" idx="11"/>
          </p:nvPr>
        </p:nvSpPr>
        <p:spPr/>
        <p:txBody>
          <a:bodyPr/>
          <a:p>
            <a:endParaRPr lang="en-US"/>
          </a:p>
        </p:txBody>
      </p:sp>
      <p:sp>
        <p:nvSpPr>
          <p:cNvPr id="5" name="Espace réservé du numéro de diapositive 4"/>
          <p:cNvSpPr>
            <a:spLocks noGrp="1"/>
          </p:cNvSpPr>
          <p:nvPr>
            <p:ph type="sldNum" sz="quarter" idx="12"/>
          </p:nvPr>
        </p:nvSpPr>
        <p:spPr/>
        <p:txBody>
          <a:bodyPr/>
          <a:p>
            <a:fld id="{BE5F26B5-172A-4DC2-B0B7-181CFC56B87C}" type="slidenum">
              <a:rPr lang="en-US" smtClean="0"/>
            </a:fld>
            <a:endParaRPr lang="en-US"/>
          </a:p>
        </p:txBody>
      </p:sp>
    </p:spTree>
  </p:cSld>
  <p:clrMapOvr>
    <a:masterClrMapping/>
  </p:clrMapOvr>
  <p:hf sldNum="0"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p>
            <a:r>
              <a:rPr lang="en-US"/>
              <a:t>Date Area</a:t>
            </a:r>
            <a:endParaRPr lang="en-US"/>
          </a:p>
        </p:txBody>
      </p:sp>
      <p:sp>
        <p:nvSpPr>
          <p:cNvPr id="3" name="Espace réservé du pied de page 2"/>
          <p:cNvSpPr>
            <a:spLocks noGrp="1"/>
          </p:cNvSpPr>
          <p:nvPr>
            <p:ph type="ftr" sz="quarter" idx="11"/>
          </p:nvPr>
        </p:nvSpPr>
        <p:spPr/>
        <p:txBody>
          <a:bodyPr/>
          <a:p>
            <a:endParaRPr lang="en-US" dirty="0"/>
          </a:p>
        </p:txBody>
      </p:sp>
      <p:sp>
        <p:nvSpPr>
          <p:cNvPr id="4" name="Espace réservé du numéro de diapositive 3"/>
          <p:cNvSpPr>
            <a:spLocks noGrp="1"/>
          </p:cNvSpPr>
          <p:nvPr>
            <p:ph type="sldNum" sz="quarter" idx="12"/>
          </p:nvPr>
        </p:nvSpPr>
        <p:spPr/>
        <p:txBody>
          <a:bodyPr/>
          <a:p>
            <a:fld id="{BE5F26B5-172A-4DC2-B0B7-181CFC56B87C}" type="slidenum">
              <a:rPr lang="en-US" smtClean="0"/>
            </a:fld>
            <a:endParaRPr lang="en-US"/>
          </a:p>
        </p:txBody>
      </p:sp>
    </p:spTree>
  </p:cSld>
  <p:clrMapOvr>
    <a:masterClrMapping/>
  </p:clrMapOvr>
  <p:hf sldNum="0"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Espace réservé de la date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Espace réservé du pied de page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7" name="Espace réservé du numéro de diapositive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93831447-C893-4FB7-A405-85B25DF4EE90}"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Espace réservé de la date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Espace réservé du pied de page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7" name="Espace réservé du numéro de diapositive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93831447-C893-4FB7-A405-85B25DF4EE90}"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Espace réservé de la date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Espace réservé du pied de page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Espace réservé du numéro de diapositive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93831447-C893-4FB7-A405-85B25DF4EE90}"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8"/>
            <a:ext cx="80264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Espace réservé de la date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Espace réservé du pied de page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Espace réservé du numéro de diapositive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93831447-C893-4FB7-A405-85B25DF4EE90}"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showMasterPhAnim="0" showMasterSp="0">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2" descr="关系图"/>
          <p:cNvPicPr>
            <a:picLocks noChangeAspect="1"/>
          </p:cNvPicPr>
          <p:nvPr/>
        </p:nvPicPr>
        <p:blipFill>
          <a:blip r:embed="rId2"/>
          <a:srcRect r="2528" b="10909"/>
          <a:stretch>
            <a:fillRect/>
          </a:stretch>
        </p:blipFill>
        <p:spPr>
          <a:xfrm>
            <a:off x="239184" y="692150"/>
            <a:ext cx="11885083" cy="6110288"/>
          </a:xfrm>
          <a:prstGeom prst="rect">
            <a:avLst/>
          </a:prstGeom>
          <a:noFill/>
          <a:ln w="9525">
            <a:noFill/>
          </a:ln>
        </p:spPr>
      </p:pic>
      <p:sp>
        <p:nvSpPr>
          <p:cNvPr id="10" name="Rectangle 7"/>
          <p:cNvSpPr>
            <a:spLocks noChangeArrowheads="1"/>
          </p:cNvSpPr>
          <p:nvPr/>
        </p:nvSpPr>
        <p:spPr bwMode="auto">
          <a:xfrm>
            <a:off x="2117" y="549275"/>
            <a:ext cx="12192000" cy="1511300"/>
          </a:xfrm>
          <a:prstGeom prst="rect">
            <a:avLst/>
          </a:prstGeom>
          <a:gradFill rotWithShape="0">
            <a:gsLst>
              <a:gs pos="0">
                <a:schemeClr val="bg2">
                  <a:gamma/>
                  <a:tint val="0"/>
                  <a:invGamma/>
                </a:schemeClr>
              </a:gs>
              <a:gs pos="100000">
                <a:schemeClr val="bg2">
                  <a:alpha val="53999"/>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2051" name="Rectangle 3"/>
          <p:cNvSpPr>
            <a:spLocks noChangeArrowheads="1"/>
          </p:cNvSpPr>
          <p:nvPr>
            <p:ph type="subTitle" idx="1"/>
          </p:nvPr>
        </p:nvSpPr>
        <p:spPr>
          <a:xfrm>
            <a:off x="2544233" y="2492375"/>
            <a:ext cx="7393517" cy="1222375"/>
          </a:xfrm>
        </p:spPr>
        <p:txBody>
          <a:bodyPr anchor="ctr"/>
          <a:lstStyle>
            <a:lvl1pPr marL="0" indent="0" algn="ctr">
              <a:buFontTx/>
              <a:buNone/>
              <a:defRPr/>
            </a:lvl1pPr>
          </a:lstStyle>
          <a:p>
            <a:pPr lvl="0"/>
            <a:r>
              <a:rPr lang="en-US" altLang="zh-CN" noProof="0" smtClean="0"/>
              <a:t>Click to edit Master subtitle style</a:t>
            </a:r>
            <a:endParaRPr lang="en-US" altLang="zh-CN" noProof="0" smtClean="0"/>
          </a:p>
        </p:txBody>
      </p:sp>
      <p:sp>
        <p:nvSpPr>
          <p:cNvPr id="2056" name="Rectangle 8"/>
          <p:cNvSpPr>
            <a:spLocks noChangeArrowheads="1"/>
          </p:cNvSpPr>
          <p:nvPr>
            <p:ph type="ctrTitle"/>
          </p:nvPr>
        </p:nvSpPr>
        <p:spPr>
          <a:xfrm>
            <a:off x="1007533" y="620713"/>
            <a:ext cx="10363200" cy="1470025"/>
          </a:xfrm>
        </p:spPr>
        <p:txBody>
          <a:bodyPr/>
          <a:lstStyle>
            <a:lvl1pPr>
              <a:defRPr sz="3600"/>
            </a:lvl1pPr>
          </a:lstStyle>
          <a:p>
            <a:pPr lvl="0"/>
            <a:r>
              <a:rPr lang="en-US" altLang="zh-CN" noProof="0" smtClean="0"/>
              <a:t>Click to edit Master title style</a:t>
            </a:r>
            <a:endParaRPr lang="en-US" altLang="zh-CN" noProof="0" smtClean="0"/>
          </a:p>
        </p:txBody>
      </p:sp>
      <p:sp>
        <p:nvSpPr>
          <p:cNvPr id="11" name="Rectangle 4"/>
          <p:cNvSpPr>
            <a:spLocks noChangeArrowheads="1"/>
          </p:cNvSpPr>
          <p:nvPr>
            <p:ph type="dt" sz="half" idx="2"/>
          </p:nvPr>
        </p:nvSpPr>
        <p:spPr bwMode="auto">
          <a:xfrm>
            <a:off x="609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r>
              <a:rPr lang="en-US"/>
              <a:t>Date Area</a:t>
            </a:r>
            <a:endParaRPr lang="en-US"/>
          </a:p>
        </p:txBody>
      </p:sp>
      <p:sp>
        <p:nvSpPr>
          <p:cNvPr id="12" name="Rectangle 5"/>
          <p:cNvSpPr>
            <a:spLocks noChangeArrowheads="1"/>
          </p:cNvSpPr>
          <p:nvPr>
            <p:ph type="ftr" sz="quarter" idx="3"/>
          </p:nvPr>
        </p:nvSpPr>
        <p:spPr bwMode="auto">
          <a:xfrm>
            <a:off x="4165600" y="6245225"/>
            <a:ext cx="3860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endParaRPr lang="en-US" dirty="0"/>
          </a:p>
        </p:txBody>
      </p:sp>
      <p:sp>
        <p:nvSpPr>
          <p:cNvPr id="13" name="Rectangle 6"/>
          <p:cNvSpPr>
            <a:spLocks noChangeArrowheads="1"/>
          </p:cNvSpPr>
          <p:nvPr>
            <p:ph type="sldNum" sz="quarter" idx="4"/>
          </p:nvPr>
        </p:nvSpPr>
        <p:spPr bwMode="auto">
          <a:xfrm>
            <a:off x="8737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BE5F26B5-172A-4DC2-B0B7-181CFC56B87C}" type="slidenum">
              <a:rPr lang="en-US" smtClean="0"/>
            </a:fld>
            <a:endParaRPr lang="en-US"/>
          </a:p>
        </p:txBody>
      </p:sp>
      <p:pic>
        <p:nvPicPr>
          <p:cNvPr id="8" name="图片 7" descr="C:/Users/ADMIN/AppData/Local/Temp/fig2wpp/@png2x_bg-2583&amp;3791.png"/>
          <p:cNvPicPr>
            <a:picLocks noChangeAspect="1"/>
          </p:cNvPicPr>
          <p:nvPr userDrawn="1">
            <p:custDataLst>
              <p:tags r:id="rId3"/>
            </p:custDataLst>
          </p:nvPr>
        </p:nvPicPr>
        <p:blipFill>
          <a:blip r:embed="rId4" r:link="rId5"/>
          <a:stretch>
            <a:fillRect/>
          </a:stretch>
        </p:blipFill>
        <p:spPr>
          <a:xfrm>
            <a:off x="0" y="0"/>
            <a:ext cx="12192000" cy="6858000"/>
          </a:xfrm>
          <a:prstGeom prst="rect">
            <a:avLst/>
          </a:prstGeom>
        </p:spPr>
      </p:pic>
      <p:sp>
        <p:nvSpPr>
          <p:cNvPr id="9" name="矩形 8"/>
          <p:cNvSpPr/>
          <p:nvPr userDrawn="1">
            <p:custDataLst>
              <p:tags r:id="rId6"/>
            </p:custDataLst>
          </p:nvPr>
        </p:nvSpPr>
        <p:spPr>
          <a:xfrm>
            <a:off x="318" y="1562100"/>
            <a:ext cx="12191365" cy="3238500"/>
          </a:xfrm>
          <a:prstGeom prst="rect">
            <a:avLst/>
          </a:prstGeom>
          <a:gradFill>
            <a:gsLst>
              <a:gs pos="0">
                <a:schemeClr val="accent1">
                  <a:lumMod val="75000"/>
                  <a:alpha val="100000"/>
                </a:schemeClr>
              </a:gs>
              <a:gs pos="100000">
                <a:schemeClr val="accent1">
                  <a:lumMod val="50000"/>
                </a:schemeClr>
              </a:gs>
            </a:gsLst>
            <a:lin ang="10800000" scaled="0"/>
          </a:gradFill>
          <a:ln w="25400">
            <a:noFill/>
          </a:ln>
          <a:effectLst>
            <a:outerShdw blurRad="254000" dist="50800" dir="5399997" algn="ctr" rotWithShape="0">
              <a:schemeClr val="accent1">
                <a:alpha val="3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cs typeface="Arial" panose="020B0604020202020204" pitchFamily="34" charset="0"/>
            </a:endParaRPr>
          </a:p>
        </p:txBody>
      </p:sp>
      <p:sp>
        <p:nvSpPr>
          <p:cNvPr id="7" name="Freeform 10"/>
          <p:cNvSpPr/>
          <p:nvPr userDrawn="1">
            <p:custDataLst>
              <p:tags r:id="rId7"/>
            </p:custDataLst>
          </p:nvPr>
        </p:nvSpPr>
        <p:spPr bwMode="auto">
          <a:xfrm>
            <a:off x="625287" y="2461446"/>
            <a:ext cx="10941426" cy="1439808"/>
          </a:xfrm>
          <a:custGeom>
            <a:avLst/>
            <a:gdLst>
              <a:gd name="T0" fmla="*/ 12960 w 23822"/>
              <a:gd name="T1" fmla="*/ 1770 h 3115"/>
              <a:gd name="T2" fmla="*/ 3135 w 23822"/>
              <a:gd name="T3" fmla="*/ 682 h 3115"/>
              <a:gd name="T4" fmla="*/ 4187 w 23822"/>
              <a:gd name="T5" fmla="*/ 2207 h 3115"/>
              <a:gd name="T6" fmla="*/ 3518 w 23822"/>
              <a:gd name="T7" fmla="*/ 682 h 3115"/>
              <a:gd name="T8" fmla="*/ 18941 w 23822"/>
              <a:gd name="T9" fmla="*/ 873 h 3115"/>
              <a:gd name="T10" fmla="*/ 19478 w 23822"/>
              <a:gd name="T11" fmla="*/ 2487 h 3115"/>
              <a:gd name="T12" fmla="*/ 20012 w 23822"/>
              <a:gd name="T13" fmla="*/ 873 h 3115"/>
              <a:gd name="T14" fmla="*/ 21929 w 23822"/>
              <a:gd name="T15" fmla="*/ 53 h 3115"/>
              <a:gd name="T16" fmla="*/ 23152 w 23822"/>
              <a:gd name="T17" fmla="*/ 53 h 3115"/>
              <a:gd name="T18" fmla="*/ 23240 w 23822"/>
              <a:gd name="T19" fmla="*/ 3061 h 3115"/>
              <a:gd name="T20" fmla="*/ 21983 w 23822"/>
              <a:gd name="T21" fmla="*/ 3061 h 3115"/>
              <a:gd name="T22" fmla="*/ 16972 w 23822"/>
              <a:gd name="T23" fmla="*/ 53 h 3115"/>
              <a:gd name="T24" fmla="*/ 16972 w 23822"/>
              <a:gd name="T25" fmla="*/ 3061 h 3115"/>
              <a:gd name="T26" fmla="*/ 16616 w 23822"/>
              <a:gd name="T27" fmla="*/ 53 h 3115"/>
              <a:gd name="T28" fmla="*/ 15777 w 23822"/>
              <a:gd name="T29" fmla="*/ 3061 h 3115"/>
              <a:gd name="T30" fmla="*/ 14263 w 23822"/>
              <a:gd name="T31" fmla="*/ 682 h 3115"/>
              <a:gd name="T32" fmla="*/ 12994 w 23822"/>
              <a:gd name="T33" fmla="*/ 53 h 3115"/>
              <a:gd name="T34" fmla="*/ 13182 w 23822"/>
              <a:gd name="T35" fmla="*/ 2398 h 3115"/>
              <a:gd name="T36" fmla="*/ 11178 w 23822"/>
              <a:gd name="T37" fmla="*/ 3061 h 3115"/>
              <a:gd name="T38" fmla="*/ 6207 w 23822"/>
              <a:gd name="T39" fmla="*/ 53 h 3115"/>
              <a:gd name="T40" fmla="*/ 6763 w 23822"/>
              <a:gd name="T41" fmla="*/ 2487 h 3115"/>
              <a:gd name="T42" fmla="*/ 7318 w 23822"/>
              <a:gd name="T43" fmla="*/ 53 h 3115"/>
              <a:gd name="T44" fmla="*/ 7839 w 23822"/>
              <a:gd name="T45" fmla="*/ 2533 h 3115"/>
              <a:gd name="T46" fmla="*/ 6111 w 23822"/>
              <a:gd name="T47" fmla="*/ 2966 h 3115"/>
              <a:gd name="T48" fmla="*/ 5536 w 23822"/>
              <a:gd name="T49" fmla="*/ 53 h 3115"/>
              <a:gd name="T50" fmla="*/ 4396 w 23822"/>
              <a:gd name="T51" fmla="*/ 231 h 3115"/>
              <a:gd name="T52" fmla="*/ 4925 w 23822"/>
              <a:gd name="T53" fmla="*/ 2368 h 3115"/>
              <a:gd name="T54" fmla="*/ 2464 w 23822"/>
              <a:gd name="T55" fmla="*/ 3061 h 3115"/>
              <a:gd name="T56" fmla="*/ 2024 w 23822"/>
              <a:gd name="T57" fmla="*/ 53 h 3115"/>
              <a:gd name="T58" fmla="*/ 671 w 23822"/>
              <a:gd name="T59" fmla="*/ 1230 h 3115"/>
              <a:gd name="T60" fmla="*/ 671 w 23822"/>
              <a:gd name="T61" fmla="*/ 1839 h 3115"/>
              <a:gd name="T62" fmla="*/ 2070 w 23822"/>
              <a:gd name="T63" fmla="*/ 3061 h 3115"/>
              <a:gd name="T64" fmla="*/ 19478 w 23822"/>
              <a:gd name="T65" fmla="*/ 0 h 3115"/>
              <a:gd name="T66" fmla="*/ 20892 w 23822"/>
              <a:gd name="T67" fmla="*/ 1559 h 3115"/>
              <a:gd name="T68" fmla="*/ 19478 w 23822"/>
              <a:gd name="T69" fmla="*/ 3115 h 3115"/>
              <a:gd name="T70" fmla="*/ 18060 w 23822"/>
              <a:gd name="T71" fmla="*/ 1559 h 3115"/>
              <a:gd name="T72" fmla="*/ 19478 w 23822"/>
              <a:gd name="T73" fmla="*/ 0 h 3115"/>
              <a:gd name="T74" fmla="*/ 11010 w 23822"/>
              <a:gd name="T75" fmla="*/ 743 h 3115"/>
              <a:gd name="T76" fmla="*/ 9841 w 23822"/>
              <a:gd name="T77" fmla="*/ 628 h 3115"/>
              <a:gd name="T78" fmla="*/ 9102 w 23822"/>
              <a:gd name="T79" fmla="*/ 1544 h 3115"/>
              <a:gd name="T80" fmla="*/ 9841 w 23822"/>
              <a:gd name="T81" fmla="*/ 2487 h 3115"/>
              <a:gd name="T82" fmla="*/ 11018 w 23822"/>
              <a:gd name="T83" fmla="*/ 2372 h 3115"/>
              <a:gd name="T84" fmla="*/ 9102 w 23822"/>
              <a:gd name="T85" fmla="*/ 2920 h 3115"/>
              <a:gd name="T86" fmla="*/ 8596 w 23822"/>
              <a:gd name="T87" fmla="*/ 733 h 3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22" h="3115">
                <a:moveTo>
                  <a:pt x="12642" y="935"/>
                </a:moveTo>
                <a:lnTo>
                  <a:pt x="12347" y="1770"/>
                </a:lnTo>
                <a:lnTo>
                  <a:pt x="12960" y="1770"/>
                </a:lnTo>
                <a:lnTo>
                  <a:pt x="12665" y="935"/>
                </a:lnTo>
                <a:lnTo>
                  <a:pt x="12642" y="935"/>
                </a:lnTo>
                <a:close/>
                <a:moveTo>
                  <a:pt x="3135" y="682"/>
                </a:moveTo>
                <a:lnTo>
                  <a:pt x="3135" y="2433"/>
                </a:lnTo>
                <a:lnTo>
                  <a:pt x="3488" y="2433"/>
                </a:lnTo>
                <a:cubicBezTo>
                  <a:pt x="3792" y="2433"/>
                  <a:pt x="4025" y="2358"/>
                  <a:pt x="4187" y="2207"/>
                </a:cubicBezTo>
                <a:cubicBezTo>
                  <a:pt x="4349" y="2056"/>
                  <a:pt x="4430" y="1840"/>
                  <a:pt x="4430" y="1559"/>
                </a:cubicBezTo>
                <a:cubicBezTo>
                  <a:pt x="4430" y="1276"/>
                  <a:pt x="4352" y="1059"/>
                  <a:pt x="4195" y="908"/>
                </a:cubicBezTo>
                <a:cubicBezTo>
                  <a:pt x="4037" y="757"/>
                  <a:pt x="3812" y="682"/>
                  <a:pt x="3518" y="682"/>
                </a:cubicBezTo>
                <a:lnTo>
                  <a:pt x="3135" y="682"/>
                </a:lnTo>
                <a:close/>
                <a:moveTo>
                  <a:pt x="19478" y="628"/>
                </a:moveTo>
                <a:cubicBezTo>
                  <a:pt x="19251" y="628"/>
                  <a:pt x="19072" y="710"/>
                  <a:pt x="18941" y="873"/>
                </a:cubicBezTo>
                <a:cubicBezTo>
                  <a:pt x="18811" y="1037"/>
                  <a:pt x="18746" y="1265"/>
                  <a:pt x="18746" y="1559"/>
                </a:cubicBezTo>
                <a:cubicBezTo>
                  <a:pt x="18746" y="1853"/>
                  <a:pt x="18811" y="2081"/>
                  <a:pt x="18941" y="2243"/>
                </a:cubicBezTo>
                <a:cubicBezTo>
                  <a:pt x="19072" y="2405"/>
                  <a:pt x="19251" y="2487"/>
                  <a:pt x="19478" y="2487"/>
                </a:cubicBezTo>
                <a:cubicBezTo>
                  <a:pt x="19703" y="2487"/>
                  <a:pt x="19880" y="2405"/>
                  <a:pt x="20011" y="2243"/>
                </a:cubicBezTo>
                <a:cubicBezTo>
                  <a:pt x="20141" y="2081"/>
                  <a:pt x="20206" y="1853"/>
                  <a:pt x="20206" y="1559"/>
                </a:cubicBezTo>
                <a:cubicBezTo>
                  <a:pt x="20206" y="1265"/>
                  <a:pt x="20141" y="1037"/>
                  <a:pt x="20012" y="873"/>
                </a:cubicBezTo>
                <a:cubicBezTo>
                  <a:pt x="19883" y="710"/>
                  <a:pt x="19705" y="628"/>
                  <a:pt x="19478" y="628"/>
                </a:cubicBezTo>
                <a:close/>
                <a:moveTo>
                  <a:pt x="21312" y="53"/>
                </a:moveTo>
                <a:lnTo>
                  <a:pt x="21929" y="53"/>
                </a:lnTo>
                <a:lnTo>
                  <a:pt x="23129" y="1827"/>
                </a:lnTo>
                <a:lnTo>
                  <a:pt x="23152" y="1827"/>
                </a:lnTo>
                <a:lnTo>
                  <a:pt x="23152" y="53"/>
                </a:lnTo>
                <a:lnTo>
                  <a:pt x="23822" y="53"/>
                </a:lnTo>
                <a:lnTo>
                  <a:pt x="23822" y="3061"/>
                </a:lnTo>
                <a:lnTo>
                  <a:pt x="23240" y="3061"/>
                </a:lnTo>
                <a:lnTo>
                  <a:pt x="22006" y="1287"/>
                </a:lnTo>
                <a:lnTo>
                  <a:pt x="21983" y="1287"/>
                </a:lnTo>
                <a:lnTo>
                  <a:pt x="21983" y="3061"/>
                </a:lnTo>
                <a:lnTo>
                  <a:pt x="21312" y="3061"/>
                </a:lnTo>
                <a:lnTo>
                  <a:pt x="21312" y="53"/>
                </a:lnTo>
                <a:close/>
                <a:moveTo>
                  <a:pt x="16972" y="53"/>
                </a:moveTo>
                <a:lnTo>
                  <a:pt x="17643" y="53"/>
                </a:lnTo>
                <a:lnTo>
                  <a:pt x="17643" y="3061"/>
                </a:lnTo>
                <a:lnTo>
                  <a:pt x="16972" y="3061"/>
                </a:lnTo>
                <a:lnTo>
                  <a:pt x="16972" y="53"/>
                </a:lnTo>
                <a:close/>
                <a:moveTo>
                  <a:pt x="14263" y="53"/>
                </a:moveTo>
                <a:lnTo>
                  <a:pt x="16616" y="53"/>
                </a:lnTo>
                <a:lnTo>
                  <a:pt x="16616" y="682"/>
                </a:lnTo>
                <a:lnTo>
                  <a:pt x="15777" y="682"/>
                </a:lnTo>
                <a:lnTo>
                  <a:pt x="15777" y="3061"/>
                </a:lnTo>
                <a:lnTo>
                  <a:pt x="15106" y="3061"/>
                </a:lnTo>
                <a:lnTo>
                  <a:pt x="15106" y="682"/>
                </a:lnTo>
                <a:lnTo>
                  <a:pt x="14263" y="682"/>
                </a:lnTo>
                <a:lnTo>
                  <a:pt x="14263" y="53"/>
                </a:lnTo>
                <a:close/>
                <a:moveTo>
                  <a:pt x="12308" y="53"/>
                </a:moveTo>
                <a:lnTo>
                  <a:pt x="12994" y="53"/>
                </a:lnTo>
                <a:lnTo>
                  <a:pt x="14129" y="3061"/>
                </a:lnTo>
                <a:lnTo>
                  <a:pt x="13416" y="3061"/>
                </a:lnTo>
                <a:lnTo>
                  <a:pt x="13182" y="2398"/>
                </a:lnTo>
                <a:lnTo>
                  <a:pt x="12121" y="2398"/>
                </a:lnTo>
                <a:lnTo>
                  <a:pt x="11887" y="3061"/>
                </a:lnTo>
                <a:lnTo>
                  <a:pt x="11178" y="3061"/>
                </a:lnTo>
                <a:lnTo>
                  <a:pt x="12308" y="53"/>
                </a:lnTo>
                <a:close/>
                <a:moveTo>
                  <a:pt x="5536" y="53"/>
                </a:moveTo>
                <a:lnTo>
                  <a:pt x="6207" y="53"/>
                </a:lnTo>
                <a:lnTo>
                  <a:pt x="6207" y="1824"/>
                </a:lnTo>
                <a:cubicBezTo>
                  <a:pt x="6207" y="2028"/>
                  <a:pt x="6257" y="2190"/>
                  <a:pt x="6356" y="2308"/>
                </a:cubicBezTo>
                <a:cubicBezTo>
                  <a:pt x="6456" y="2427"/>
                  <a:pt x="6591" y="2487"/>
                  <a:pt x="6763" y="2487"/>
                </a:cubicBezTo>
                <a:cubicBezTo>
                  <a:pt x="6934" y="2487"/>
                  <a:pt x="7069" y="2428"/>
                  <a:pt x="7169" y="2312"/>
                </a:cubicBezTo>
                <a:cubicBezTo>
                  <a:pt x="7268" y="2196"/>
                  <a:pt x="7318" y="2038"/>
                  <a:pt x="7318" y="1839"/>
                </a:cubicBezTo>
                <a:lnTo>
                  <a:pt x="7318" y="53"/>
                </a:lnTo>
                <a:lnTo>
                  <a:pt x="7989" y="53"/>
                </a:lnTo>
                <a:lnTo>
                  <a:pt x="7989" y="1866"/>
                </a:lnTo>
                <a:cubicBezTo>
                  <a:pt x="7989" y="2121"/>
                  <a:pt x="7939" y="2344"/>
                  <a:pt x="7839" y="2533"/>
                </a:cubicBezTo>
                <a:cubicBezTo>
                  <a:pt x="7740" y="2722"/>
                  <a:pt x="7597" y="2866"/>
                  <a:pt x="7412" y="2966"/>
                </a:cubicBezTo>
                <a:cubicBezTo>
                  <a:pt x="7227" y="3065"/>
                  <a:pt x="7010" y="3115"/>
                  <a:pt x="6763" y="3115"/>
                </a:cubicBezTo>
                <a:cubicBezTo>
                  <a:pt x="6512" y="3115"/>
                  <a:pt x="6295" y="3065"/>
                  <a:pt x="6111" y="2966"/>
                </a:cubicBezTo>
                <a:cubicBezTo>
                  <a:pt x="5927" y="2866"/>
                  <a:pt x="5785" y="2722"/>
                  <a:pt x="5686" y="2534"/>
                </a:cubicBezTo>
                <a:cubicBezTo>
                  <a:pt x="5586" y="2347"/>
                  <a:pt x="5536" y="2124"/>
                  <a:pt x="5536" y="1866"/>
                </a:cubicBezTo>
                <a:lnTo>
                  <a:pt x="5536" y="53"/>
                </a:lnTo>
                <a:close/>
                <a:moveTo>
                  <a:pt x="2464" y="53"/>
                </a:moveTo>
                <a:lnTo>
                  <a:pt x="3549" y="53"/>
                </a:lnTo>
                <a:cubicBezTo>
                  <a:pt x="3878" y="53"/>
                  <a:pt x="4161" y="113"/>
                  <a:pt x="4396" y="231"/>
                </a:cubicBezTo>
                <a:cubicBezTo>
                  <a:pt x="4631" y="350"/>
                  <a:pt x="4810" y="523"/>
                  <a:pt x="4932" y="749"/>
                </a:cubicBezTo>
                <a:cubicBezTo>
                  <a:pt x="5055" y="975"/>
                  <a:pt x="5116" y="1245"/>
                  <a:pt x="5116" y="1559"/>
                </a:cubicBezTo>
                <a:cubicBezTo>
                  <a:pt x="5116" y="1873"/>
                  <a:pt x="5052" y="2143"/>
                  <a:pt x="4925" y="2368"/>
                </a:cubicBezTo>
                <a:cubicBezTo>
                  <a:pt x="4797" y="2593"/>
                  <a:pt x="4611" y="2764"/>
                  <a:pt x="4367" y="2883"/>
                </a:cubicBezTo>
                <a:cubicBezTo>
                  <a:pt x="4123" y="3002"/>
                  <a:pt x="3829" y="3061"/>
                  <a:pt x="3484" y="3061"/>
                </a:cubicBezTo>
                <a:lnTo>
                  <a:pt x="2464" y="3061"/>
                </a:lnTo>
                <a:lnTo>
                  <a:pt x="2464" y="53"/>
                </a:lnTo>
                <a:close/>
                <a:moveTo>
                  <a:pt x="0" y="53"/>
                </a:moveTo>
                <a:lnTo>
                  <a:pt x="2024" y="53"/>
                </a:lnTo>
                <a:lnTo>
                  <a:pt x="2024" y="663"/>
                </a:lnTo>
                <a:lnTo>
                  <a:pt x="671" y="663"/>
                </a:lnTo>
                <a:lnTo>
                  <a:pt x="671" y="1230"/>
                </a:lnTo>
                <a:lnTo>
                  <a:pt x="1951" y="1230"/>
                </a:lnTo>
                <a:lnTo>
                  <a:pt x="1951" y="1839"/>
                </a:lnTo>
                <a:lnTo>
                  <a:pt x="671" y="1839"/>
                </a:lnTo>
                <a:lnTo>
                  <a:pt x="671" y="2452"/>
                </a:lnTo>
                <a:lnTo>
                  <a:pt x="2070" y="2452"/>
                </a:lnTo>
                <a:lnTo>
                  <a:pt x="2070" y="3061"/>
                </a:lnTo>
                <a:lnTo>
                  <a:pt x="0" y="3061"/>
                </a:lnTo>
                <a:lnTo>
                  <a:pt x="0" y="53"/>
                </a:lnTo>
                <a:close/>
                <a:moveTo>
                  <a:pt x="19478" y="0"/>
                </a:moveTo>
                <a:cubicBezTo>
                  <a:pt x="19767" y="0"/>
                  <a:pt x="20017" y="62"/>
                  <a:pt x="20229" y="185"/>
                </a:cubicBezTo>
                <a:cubicBezTo>
                  <a:pt x="20441" y="309"/>
                  <a:pt x="20605" y="488"/>
                  <a:pt x="20719" y="722"/>
                </a:cubicBezTo>
                <a:cubicBezTo>
                  <a:pt x="20834" y="956"/>
                  <a:pt x="20892" y="1235"/>
                  <a:pt x="20892" y="1559"/>
                </a:cubicBezTo>
                <a:cubicBezTo>
                  <a:pt x="20892" y="1881"/>
                  <a:pt x="20834" y="2159"/>
                  <a:pt x="20719" y="2393"/>
                </a:cubicBezTo>
                <a:cubicBezTo>
                  <a:pt x="20605" y="2626"/>
                  <a:pt x="20441" y="2805"/>
                  <a:pt x="20229" y="2929"/>
                </a:cubicBezTo>
                <a:cubicBezTo>
                  <a:pt x="20017" y="3053"/>
                  <a:pt x="19767" y="3115"/>
                  <a:pt x="19478" y="3115"/>
                </a:cubicBezTo>
                <a:cubicBezTo>
                  <a:pt x="19187" y="3115"/>
                  <a:pt x="18935" y="3053"/>
                  <a:pt x="18723" y="2929"/>
                </a:cubicBezTo>
                <a:cubicBezTo>
                  <a:pt x="18511" y="2805"/>
                  <a:pt x="18347" y="2626"/>
                  <a:pt x="18233" y="2393"/>
                </a:cubicBezTo>
                <a:cubicBezTo>
                  <a:pt x="18118" y="2159"/>
                  <a:pt x="18060" y="1881"/>
                  <a:pt x="18060" y="1559"/>
                </a:cubicBezTo>
                <a:cubicBezTo>
                  <a:pt x="18060" y="1235"/>
                  <a:pt x="18118" y="956"/>
                  <a:pt x="18233" y="722"/>
                </a:cubicBezTo>
                <a:cubicBezTo>
                  <a:pt x="18347" y="488"/>
                  <a:pt x="18511" y="309"/>
                  <a:pt x="18723" y="185"/>
                </a:cubicBezTo>
                <a:cubicBezTo>
                  <a:pt x="18935" y="62"/>
                  <a:pt x="19187" y="0"/>
                  <a:pt x="19478" y="0"/>
                </a:cubicBezTo>
                <a:close/>
                <a:moveTo>
                  <a:pt x="9880" y="0"/>
                </a:moveTo>
                <a:cubicBezTo>
                  <a:pt x="10145" y="0"/>
                  <a:pt x="10373" y="65"/>
                  <a:pt x="10562" y="197"/>
                </a:cubicBezTo>
                <a:cubicBezTo>
                  <a:pt x="10751" y="329"/>
                  <a:pt x="10900" y="511"/>
                  <a:pt x="11010" y="743"/>
                </a:cubicBezTo>
                <a:lnTo>
                  <a:pt x="10416" y="1007"/>
                </a:lnTo>
                <a:cubicBezTo>
                  <a:pt x="10363" y="882"/>
                  <a:pt x="10285" y="788"/>
                  <a:pt x="10184" y="724"/>
                </a:cubicBezTo>
                <a:cubicBezTo>
                  <a:pt x="10083" y="660"/>
                  <a:pt x="9969" y="628"/>
                  <a:pt x="9841" y="628"/>
                </a:cubicBezTo>
                <a:cubicBezTo>
                  <a:pt x="9696" y="628"/>
                  <a:pt x="9567" y="666"/>
                  <a:pt x="9456" y="741"/>
                </a:cubicBezTo>
                <a:cubicBezTo>
                  <a:pt x="9345" y="816"/>
                  <a:pt x="9258" y="923"/>
                  <a:pt x="9196" y="1061"/>
                </a:cubicBezTo>
                <a:cubicBezTo>
                  <a:pt x="9133" y="1199"/>
                  <a:pt x="9102" y="1360"/>
                  <a:pt x="9102" y="1544"/>
                </a:cubicBezTo>
                <a:cubicBezTo>
                  <a:pt x="9102" y="1733"/>
                  <a:pt x="9133" y="1898"/>
                  <a:pt x="9196" y="2040"/>
                </a:cubicBezTo>
                <a:cubicBezTo>
                  <a:pt x="9258" y="2182"/>
                  <a:pt x="9345" y="2292"/>
                  <a:pt x="9456" y="2370"/>
                </a:cubicBezTo>
                <a:cubicBezTo>
                  <a:pt x="9567" y="2448"/>
                  <a:pt x="9696" y="2487"/>
                  <a:pt x="9841" y="2487"/>
                </a:cubicBezTo>
                <a:cubicBezTo>
                  <a:pt x="9964" y="2487"/>
                  <a:pt x="10075" y="2454"/>
                  <a:pt x="10173" y="2389"/>
                </a:cubicBezTo>
                <a:cubicBezTo>
                  <a:pt x="10271" y="2324"/>
                  <a:pt x="10355" y="2230"/>
                  <a:pt x="10424" y="2107"/>
                </a:cubicBezTo>
                <a:lnTo>
                  <a:pt x="11018" y="2372"/>
                </a:lnTo>
                <a:cubicBezTo>
                  <a:pt x="10905" y="2609"/>
                  <a:pt x="10748" y="2792"/>
                  <a:pt x="10545" y="2922"/>
                </a:cubicBezTo>
                <a:cubicBezTo>
                  <a:pt x="10341" y="3051"/>
                  <a:pt x="10108" y="3115"/>
                  <a:pt x="9845" y="3115"/>
                </a:cubicBezTo>
                <a:cubicBezTo>
                  <a:pt x="9567" y="3115"/>
                  <a:pt x="9319" y="3050"/>
                  <a:pt x="9102" y="2920"/>
                </a:cubicBezTo>
                <a:cubicBezTo>
                  <a:pt x="8885" y="2789"/>
                  <a:pt x="8715" y="2605"/>
                  <a:pt x="8594" y="2366"/>
                </a:cubicBezTo>
                <a:cubicBezTo>
                  <a:pt x="8473" y="2127"/>
                  <a:pt x="8412" y="1853"/>
                  <a:pt x="8412" y="1544"/>
                </a:cubicBezTo>
                <a:cubicBezTo>
                  <a:pt x="8412" y="1237"/>
                  <a:pt x="8473" y="967"/>
                  <a:pt x="8596" y="733"/>
                </a:cubicBezTo>
                <a:cubicBezTo>
                  <a:pt x="8719" y="500"/>
                  <a:pt x="8891" y="319"/>
                  <a:pt x="9113" y="191"/>
                </a:cubicBezTo>
                <a:cubicBezTo>
                  <a:pt x="9336" y="63"/>
                  <a:pt x="9591" y="0"/>
                  <a:pt x="9880" y="0"/>
                </a:cubicBezTo>
                <a:close/>
              </a:path>
            </a:pathLst>
          </a:custGeom>
          <a:noFill/>
          <a:ln w="19050" cap="flat">
            <a:gradFill>
              <a:gsLst>
                <a:gs pos="0">
                  <a:srgbClr val="FFFFFF">
                    <a:alpha val="11765"/>
                  </a:srgbClr>
                </a:gs>
                <a:gs pos="100000">
                  <a:srgbClr val="FFFFFF">
                    <a:alpha val="0"/>
                  </a:srgbClr>
                </a:gs>
              </a:gsLst>
              <a:lin ang="5400000" scaled="1"/>
            </a:gradFill>
            <a:prstDash val="solid"/>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lt"/>
                <a:cs typeface="+mn-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cs typeface="Arial" panose="020B0604020202020204" pitchFamily="34" charset="0"/>
            </a:endParaRPr>
          </a:p>
        </p:txBody>
      </p:sp>
      <p:pic>
        <p:nvPicPr>
          <p:cNvPr id="15" name="图片 14" descr="C:/Users/ADMIN/AppData/Local/Temp/fig2wpp/@png2x-2574&amp;2537.png"/>
          <p:cNvPicPr>
            <a:picLocks noChangeAspect="1"/>
          </p:cNvPicPr>
          <p:nvPr userDrawn="1">
            <p:custDataLst>
              <p:tags r:id="rId8"/>
            </p:custDataLst>
          </p:nvPr>
        </p:nvPicPr>
        <p:blipFill>
          <a:blip r:embed="rId9" r:link="rId5"/>
          <a:srcRect b="11680"/>
          <a:stretch>
            <a:fillRect/>
          </a:stretch>
        </p:blipFill>
        <p:spPr>
          <a:xfrm>
            <a:off x="4352925" y="673100"/>
            <a:ext cx="3486150" cy="1574800"/>
          </a:xfrm>
          <a:prstGeom prst="rect">
            <a:avLst/>
          </a:prstGeom>
          <a:effectLst>
            <a:outerShdw blurRad="279400" dist="50800" dir="2640000" algn="t" rotWithShape="0">
              <a:schemeClr val="accent1">
                <a:lumMod val="50000"/>
                <a:alpha val="56000"/>
              </a:scheme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hf sldNum="0"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Espace réservé de la date 3"/>
          <p:cNvSpPr>
            <a:spLocks noGrp="1"/>
          </p:cNvSpPr>
          <p:nvPr>
            <p:ph type="dt" sz="half" idx="10"/>
          </p:nvPr>
        </p:nvSpPr>
        <p:spPr/>
        <p:txBody>
          <a:bodyPr/>
          <a:p>
            <a:r>
              <a:rPr lang="en-US"/>
              <a:t>Date Area</a:t>
            </a:r>
            <a:endParaRPr lang="en-US"/>
          </a:p>
        </p:txBody>
      </p:sp>
      <p:sp>
        <p:nvSpPr>
          <p:cNvPr id="5" name="Espace réservé du pied de page 4"/>
          <p:cNvSpPr>
            <a:spLocks noGrp="1"/>
          </p:cNvSpPr>
          <p:nvPr>
            <p:ph type="ftr" sz="quarter" idx="11"/>
          </p:nvPr>
        </p:nvSpPr>
        <p:spPr/>
        <p:txBody>
          <a:bodyPr/>
          <a:p>
            <a:endParaRPr lang="en-US"/>
          </a:p>
        </p:txBody>
      </p:sp>
      <p:sp>
        <p:nvSpPr>
          <p:cNvPr id="6" name="Espace réservé du numéro de diapositive 5"/>
          <p:cNvSpPr>
            <a:spLocks noGrp="1"/>
          </p:cNvSpPr>
          <p:nvPr>
            <p:ph type="sldNum" sz="quarter" idx="12"/>
          </p:nvPr>
        </p:nvSpPr>
        <p:spPr/>
        <p:txBody>
          <a:bodyPr/>
          <a:p>
            <a:fld id="{BE5F26B5-172A-4DC2-B0B7-181CFC56B87C}" type="slidenum">
              <a:rPr lang="en-US" smtClean="0"/>
            </a:fld>
            <a:endParaRPr lang="en-US"/>
          </a:p>
        </p:txBody>
      </p:sp>
    </p:spTree>
  </p:cSld>
  <p:clrMapOvr>
    <a:masterClrMapping/>
  </p:clrMapOvr>
  <p:hf sldNum="0"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endParaRPr lang="en-US" smtClean="0"/>
          </a:p>
        </p:txBody>
      </p:sp>
      <p:sp>
        <p:nvSpPr>
          <p:cNvPr id="4" name="Espace réservé de la date 3"/>
          <p:cNvSpPr>
            <a:spLocks noGrp="1"/>
          </p:cNvSpPr>
          <p:nvPr>
            <p:ph type="dt" sz="half" idx="10"/>
          </p:nvPr>
        </p:nvSpPr>
        <p:spPr/>
        <p:txBody>
          <a:bodyPr/>
          <a:p>
            <a:r>
              <a:rPr lang="en-US"/>
              <a:t>Date Area</a:t>
            </a:r>
            <a:endParaRPr lang="en-US"/>
          </a:p>
        </p:txBody>
      </p:sp>
      <p:sp>
        <p:nvSpPr>
          <p:cNvPr id="5" name="Espace réservé du pied de page 4"/>
          <p:cNvSpPr>
            <a:spLocks noGrp="1"/>
          </p:cNvSpPr>
          <p:nvPr>
            <p:ph type="ftr" sz="quarter" idx="11"/>
          </p:nvPr>
        </p:nvSpPr>
        <p:spPr/>
        <p:txBody>
          <a:bodyPr/>
          <a:p>
            <a:endParaRPr lang="en-US"/>
          </a:p>
        </p:txBody>
      </p:sp>
      <p:sp>
        <p:nvSpPr>
          <p:cNvPr id="6" name="Espace réservé du numéro de diapositive 5"/>
          <p:cNvSpPr>
            <a:spLocks noGrp="1"/>
          </p:cNvSpPr>
          <p:nvPr>
            <p:ph type="sldNum" sz="quarter" idx="12"/>
          </p:nvPr>
        </p:nvSpPr>
        <p:spPr/>
        <p:txBody>
          <a:bodyPr/>
          <a:p>
            <a:fld id="{BE5F26B5-172A-4DC2-B0B7-181CFC56B87C}" type="slidenum">
              <a:rPr lang="en-US" smtClean="0"/>
            </a:fld>
            <a:endParaRPr lang="en-US"/>
          </a:p>
        </p:txBody>
      </p:sp>
      <p:pic>
        <p:nvPicPr>
          <p:cNvPr id="9" name="图片 8" descr="C:/Users/ADMIN/AppData/Local/Temp/fig2wpp/@png2x_bg-2558&amp;1227.png"/>
          <p:cNvPicPr>
            <a:picLocks noChangeAspect="1"/>
          </p:cNvPicPr>
          <p:nvPr userDrawn="1">
            <p:custDataLst>
              <p:tags r:id="rId2"/>
            </p:custDataLst>
          </p:nvPr>
        </p:nvPicPr>
        <p:blipFill>
          <a:blip r:embed="rId3" r:link="rId4"/>
          <a:stretch>
            <a:fillRect/>
          </a:stretch>
        </p:blipFill>
        <p:spPr>
          <a:xfrm>
            <a:off x="0" y="0"/>
            <a:ext cx="12192000" cy="6858000"/>
          </a:xfrm>
          <a:prstGeom prst="rect">
            <a:avLst/>
          </a:prstGeom>
        </p:spPr>
      </p:pic>
      <p:sp>
        <p:nvSpPr>
          <p:cNvPr id="10" name="矩形 9"/>
          <p:cNvSpPr/>
          <p:nvPr userDrawn="1">
            <p:custDataLst>
              <p:tags r:id="rId5"/>
            </p:custDataLst>
          </p:nvPr>
        </p:nvSpPr>
        <p:spPr>
          <a:xfrm>
            <a:off x="0" y="2540"/>
            <a:ext cx="2819400" cy="6852920"/>
          </a:xfrm>
          <a:prstGeom prst="rect">
            <a:avLst/>
          </a:prstGeom>
          <a:gradFill>
            <a:gsLst>
              <a:gs pos="0">
                <a:schemeClr val="accent1">
                  <a:lumMod val="75000"/>
                  <a:alpha val="100000"/>
                </a:schemeClr>
              </a:gs>
              <a:gs pos="100000">
                <a:schemeClr val="accent1">
                  <a:lumMod val="50000"/>
                  <a:alpha val="100000"/>
                </a:schemeClr>
              </a:gs>
            </a:gsLst>
            <a:lin ang="5400000" scaled="0"/>
          </a:gradFill>
          <a:ln w="25400">
            <a:noFill/>
          </a:ln>
          <a:effectLst>
            <a:outerShdw blurRad="254000" dist="50800" dir="5399997" algn="ctr" rotWithShape="0">
              <a:schemeClr val="accent1">
                <a:alpha val="3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dirty="0">
              <a:cs typeface="Arial" panose="020B0604020202020204" pitchFamily="34" charset="0"/>
            </a:endParaRPr>
          </a:p>
        </p:txBody>
      </p:sp>
      <p:sp>
        <p:nvSpPr>
          <p:cNvPr id="7" name="Freeform 19"/>
          <p:cNvSpPr/>
          <p:nvPr userDrawn="1">
            <p:custDataLst>
              <p:tags r:id="rId6"/>
            </p:custDataLst>
          </p:nvPr>
        </p:nvSpPr>
        <p:spPr bwMode="auto">
          <a:xfrm>
            <a:off x="894252" y="777558"/>
            <a:ext cx="1030896" cy="5302884"/>
          </a:xfrm>
          <a:custGeom>
            <a:avLst/>
            <a:gdLst>
              <a:gd name="T0" fmla="*/ 1873 w 4338"/>
              <a:gd name="T1" fmla="*/ 5116 h 22329"/>
              <a:gd name="T2" fmla="*/ 3036 w 4338"/>
              <a:gd name="T3" fmla="*/ 5559 h 22329"/>
              <a:gd name="T4" fmla="*/ 3415 w 4338"/>
              <a:gd name="T5" fmla="*/ 8926 h 22329"/>
              <a:gd name="T6" fmla="*/ 2369 w 4338"/>
              <a:gd name="T7" fmla="*/ 9353 h 22329"/>
              <a:gd name="T8" fmla="*/ 3285 w 4338"/>
              <a:gd name="T9" fmla="*/ 9996 h 22329"/>
              <a:gd name="T10" fmla="*/ 3415 w 4338"/>
              <a:gd name="T11" fmla="*/ 8926 h 22329"/>
              <a:gd name="T12" fmla="*/ 2225 w 4338"/>
              <a:gd name="T13" fmla="*/ 934 h 22329"/>
              <a:gd name="T14" fmla="*/ 2380 w 4338"/>
              <a:gd name="T15" fmla="*/ 2047 h 22329"/>
              <a:gd name="T16" fmla="*/ 3261 w 4338"/>
              <a:gd name="T17" fmla="*/ 2047 h 22329"/>
              <a:gd name="T18" fmla="*/ 3415 w 4338"/>
              <a:gd name="T19" fmla="*/ 934 h 22329"/>
              <a:gd name="T20" fmla="*/ 3135 w 4338"/>
              <a:gd name="T21" fmla="*/ 17937 h 22329"/>
              <a:gd name="T22" fmla="*/ 1201 w 4338"/>
              <a:gd name="T23" fmla="*/ 17937 h 22329"/>
              <a:gd name="T24" fmla="*/ 1201 w 4338"/>
              <a:gd name="T25" fmla="*/ 18863 h 22329"/>
              <a:gd name="T26" fmla="*/ 3135 w 4338"/>
              <a:gd name="T27" fmla="*/ 18863 h 22329"/>
              <a:gd name="T28" fmla="*/ 4264 w 4338"/>
              <a:gd name="T29" fmla="*/ 21545 h 22329"/>
              <a:gd name="T30" fmla="*/ 75 w 4338"/>
              <a:gd name="T31" fmla="*/ 22329 h 22329"/>
              <a:gd name="T32" fmla="*/ 3218 w 4338"/>
              <a:gd name="T33" fmla="*/ 21395 h 22329"/>
              <a:gd name="T34" fmla="*/ 3703 w 4338"/>
              <a:gd name="T35" fmla="*/ 20456 h 22329"/>
              <a:gd name="T36" fmla="*/ 4264 w 4338"/>
              <a:gd name="T37" fmla="*/ 11576 h 22329"/>
              <a:gd name="T38" fmla="*/ 3389 w 4338"/>
              <a:gd name="T39" fmla="*/ 14853 h 22329"/>
              <a:gd name="T40" fmla="*/ 75 w 4338"/>
              <a:gd name="T41" fmla="*/ 13684 h 22329"/>
              <a:gd name="T42" fmla="*/ 3389 w 4338"/>
              <a:gd name="T43" fmla="*/ 12750 h 22329"/>
              <a:gd name="T44" fmla="*/ 4264 w 4338"/>
              <a:gd name="T45" fmla="*/ 11576 h 22329"/>
              <a:gd name="T46" fmla="*/ 4264 w 4338"/>
              <a:gd name="T47" fmla="*/ 9486 h 22329"/>
              <a:gd name="T48" fmla="*/ 2892 w 4338"/>
              <a:gd name="T49" fmla="*/ 11173 h 22329"/>
              <a:gd name="T50" fmla="*/ 1686 w 4338"/>
              <a:gd name="T51" fmla="*/ 10442 h 22329"/>
              <a:gd name="T52" fmla="*/ 75 w 4338"/>
              <a:gd name="T53" fmla="*/ 10292 h 22329"/>
              <a:gd name="T54" fmla="*/ 1516 w 4338"/>
              <a:gd name="T55" fmla="*/ 8926 h 22329"/>
              <a:gd name="T56" fmla="*/ 75 w 4338"/>
              <a:gd name="T57" fmla="*/ 7992 h 22329"/>
              <a:gd name="T58" fmla="*/ 4264 w 4338"/>
              <a:gd name="T59" fmla="*/ 5062 h 22329"/>
              <a:gd name="T60" fmla="*/ 75 w 4338"/>
              <a:gd name="T61" fmla="*/ 7597 h 22329"/>
              <a:gd name="T62" fmla="*/ 998 w 4338"/>
              <a:gd name="T63" fmla="*/ 6279 h 22329"/>
              <a:gd name="T64" fmla="*/ 75 w 4338"/>
              <a:gd name="T65" fmla="*/ 4475 h 22329"/>
              <a:gd name="T66" fmla="*/ 4264 w 4338"/>
              <a:gd name="T67" fmla="*/ 5062 h 22329"/>
              <a:gd name="T68" fmla="*/ 4264 w 4338"/>
              <a:gd name="T69" fmla="*/ 1553 h 22329"/>
              <a:gd name="T70" fmla="*/ 3591 w 4338"/>
              <a:gd name="T71" fmla="*/ 3026 h 22329"/>
              <a:gd name="T72" fmla="*/ 1758 w 4338"/>
              <a:gd name="T73" fmla="*/ 2794 h 22329"/>
              <a:gd name="T74" fmla="*/ 1377 w 4338"/>
              <a:gd name="T75" fmla="*/ 934 h 22329"/>
              <a:gd name="T76" fmla="*/ 75 w 4338"/>
              <a:gd name="T77" fmla="*/ 0 h 22329"/>
              <a:gd name="T78" fmla="*/ 4338 w 4338"/>
              <a:gd name="T79" fmla="*/ 18398 h 22329"/>
              <a:gd name="T80" fmla="*/ 2167 w 4338"/>
              <a:gd name="T81" fmla="*/ 19978 h 22329"/>
              <a:gd name="T82" fmla="*/ 0 w 4338"/>
              <a:gd name="T83" fmla="*/ 18398 h 22329"/>
              <a:gd name="T84" fmla="*/ 2167 w 4338"/>
              <a:gd name="T85" fmla="*/ 16819 h 22329"/>
              <a:gd name="T86" fmla="*/ 4338 w 4338"/>
              <a:gd name="T87" fmla="*/ 18398 h 22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338" h="22329">
                <a:moveTo>
                  <a:pt x="3036" y="5527"/>
                </a:moveTo>
                <a:lnTo>
                  <a:pt x="1873" y="5116"/>
                </a:lnTo>
                <a:lnTo>
                  <a:pt x="1873" y="5969"/>
                </a:lnTo>
                <a:lnTo>
                  <a:pt x="3036" y="5559"/>
                </a:lnTo>
                <a:lnTo>
                  <a:pt x="3036" y="5527"/>
                </a:lnTo>
                <a:close/>
                <a:moveTo>
                  <a:pt x="3415" y="8926"/>
                </a:moveTo>
                <a:lnTo>
                  <a:pt x="2369" y="8926"/>
                </a:lnTo>
                <a:lnTo>
                  <a:pt x="2369" y="9353"/>
                </a:lnTo>
                <a:cubicBezTo>
                  <a:pt x="2369" y="9929"/>
                  <a:pt x="2544" y="10217"/>
                  <a:pt x="2892" y="10217"/>
                </a:cubicBezTo>
                <a:cubicBezTo>
                  <a:pt x="3067" y="10217"/>
                  <a:pt x="3197" y="10144"/>
                  <a:pt x="3285" y="9996"/>
                </a:cubicBezTo>
                <a:cubicBezTo>
                  <a:pt x="3372" y="9848"/>
                  <a:pt x="3415" y="9634"/>
                  <a:pt x="3415" y="9353"/>
                </a:cubicBezTo>
                <a:lnTo>
                  <a:pt x="3415" y="8926"/>
                </a:lnTo>
                <a:close/>
                <a:moveTo>
                  <a:pt x="3415" y="934"/>
                </a:moveTo>
                <a:lnTo>
                  <a:pt x="2225" y="934"/>
                </a:lnTo>
                <a:lnTo>
                  <a:pt x="2225" y="1414"/>
                </a:lnTo>
                <a:cubicBezTo>
                  <a:pt x="2225" y="1685"/>
                  <a:pt x="2277" y="1895"/>
                  <a:pt x="2380" y="2047"/>
                </a:cubicBezTo>
                <a:cubicBezTo>
                  <a:pt x="2483" y="2198"/>
                  <a:pt x="2629" y="2273"/>
                  <a:pt x="2818" y="2273"/>
                </a:cubicBezTo>
                <a:cubicBezTo>
                  <a:pt x="3010" y="2273"/>
                  <a:pt x="3157" y="2198"/>
                  <a:pt x="3261" y="2047"/>
                </a:cubicBezTo>
                <a:cubicBezTo>
                  <a:pt x="3364" y="1895"/>
                  <a:pt x="3415" y="1685"/>
                  <a:pt x="3415" y="1414"/>
                </a:cubicBezTo>
                <a:lnTo>
                  <a:pt x="3415" y="934"/>
                </a:lnTo>
                <a:close/>
                <a:moveTo>
                  <a:pt x="3463" y="18398"/>
                </a:moveTo>
                <a:cubicBezTo>
                  <a:pt x="3463" y="18199"/>
                  <a:pt x="3354" y="18045"/>
                  <a:pt x="3135" y="17937"/>
                </a:cubicBezTo>
                <a:cubicBezTo>
                  <a:pt x="2916" y="17828"/>
                  <a:pt x="2594" y="17774"/>
                  <a:pt x="2167" y="17774"/>
                </a:cubicBezTo>
                <a:cubicBezTo>
                  <a:pt x="1740" y="17774"/>
                  <a:pt x="1418" y="17828"/>
                  <a:pt x="1201" y="17937"/>
                </a:cubicBezTo>
                <a:cubicBezTo>
                  <a:pt x="984" y="18045"/>
                  <a:pt x="875" y="18199"/>
                  <a:pt x="875" y="18398"/>
                </a:cubicBezTo>
                <a:cubicBezTo>
                  <a:pt x="875" y="18601"/>
                  <a:pt x="984" y="18756"/>
                  <a:pt x="1201" y="18863"/>
                </a:cubicBezTo>
                <a:cubicBezTo>
                  <a:pt x="1418" y="18969"/>
                  <a:pt x="1740" y="19023"/>
                  <a:pt x="2167" y="19023"/>
                </a:cubicBezTo>
                <a:cubicBezTo>
                  <a:pt x="2594" y="19023"/>
                  <a:pt x="2916" y="18969"/>
                  <a:pt x="3135" y="18863"/>
                </a:cubicBezTo>
                <a:cubicBezTo>
                  <a:pt x="3354" y="18756"/>
                  <a:pt x="3463" y="18601"/>
                  <a:pt x="3463" y="18398"/>
                </a:cubicBezTo>
                <a:close/>
                <a:moveTo>
                  <a:pt x="4264" y="21545"/>
                </a:moveTo>
                <a:lnTo>
                  <a:pt x="4264" y="22329"/>
                </a:lnTo>
                <a:lnTo>
                  <a:pt x="75" y="22329"/>
                </a:lnTo>
                <a:lnTo>
                  <a:pt x="75" y="21395"/>
                </a:lnTo>
                <a:lnTo>
                  <a:pt x="3218" y="21395"/>
                </a:lnTo>
                <a:lnTo>
                  <a:pt x="2732" y="20456"/>
                </a:lnTo>
                <a:lnTo>
                  <a:pt x="3703" y="20456"/>
                </a:lnTo>
                <a:lnTo>
                  <a:pt x="4264" y="21545"/>
                </a:lnTo>
                <a:close/>
                <a:moveTo>
                  <a:pt x="4264" y="11576"/>
                </a:moveTo>
                <a:lnTo>
                  <a:pt x="4264" y="14853"/>
                </a:lnTo>
                <a:lnTo>
                  <a:pt x="3389" y="14853"/>
                </a:lnTo>
                <a:lnTo>
                  <a:pt x="3389" y="13684"/>
                </a:lnTo>
                <a:lnTo>
                  <a:pt x="75" y="13684"/>
                </a:lnTo>
                <a:lnTo>
                  <a:pt x="75" y="12750"/>
                </a:lnTo>
                <a:lnTo>
                  <a:pt x="3389" y="12750"/>
                </a:lnTo>
                <a:lnTo>
                  <a:pt x="3389" y="11576"/>
                </a:lnTo>
                <a:lnTo>
                  <a:pt x="4264" y="11576"/>
                </a:lnTo>
                <a:close/>
                <a:moveTo>
                  <a:pt x="4264" y="7992"/>
                </a:moveTo>
                <a:lnTo>
                  <a:pt x="4264" y="9486"/>
                </a:lnTo>
                <a:cubicBezTo>
                  <a:pt x="4264" y="10020"/>
                  <a:pt x="4143" y="10434"/>
                  <a:pt x="3901" y="10730"/>
                </a:cubicBezTo>
                <a:cubicBezTo>
                  <a:pt x="3659" y="11025"/>
                  <a:pt x="3323" y="11173"/>
                  <a:pt x="2892" y="11173"/>
                </a:cubicBezTo>
                <a:cubicBezTo>
                  <a:pt x="2608" y="11173"/>
                  <a:pt x="2363" y="11109"/>
                  <a:pt x="2159" y="10983"/>
                </a:cubicBezTo>
                <a:cubicBezTo>
                  <a:pt x="1954" y="10857"/>
                  <a:pt x="1797" y="10676"/>
                  <a:pt x="1686" y="10442"/>
                </a:cubicBezTo>
                <a:lnTo>
                  <a:pt x="75" y="11386"/>
                </a:lnTo>
                <a:lnTo>
                  <a:pt x="75" y="10292"/>
                </a:lnTo>
                <a:lnTo>
                  <a:pt x="1516" y="9524"/>
                </a:lnTo>
                <a:lnTo>
                  <a:pt x="1516" y="8926"/>
                </a:lnTo>
                <a:lnTo>
                  <a:pt x="75" y="8926"/>
                </a:lnTo>
                <a:lnTo>
                  <a:pt x="75" y="7992"/>
                </a:lnTo>
                <a:lnTo>
                  <a:pt x="4264" y="7992"/>
                </a:lnTo>
                <a:close/>
                <a:moveTo>
                  <a:pt x="4264" y="5062"/>
                </a:moveTo>
                <a:lnTo>
                  <a:pt x="4264" y="6017"/>
                </a:lnTo>
                <a:lnTo>
                  <a:pt x="75" y="7597"/>
                </a:lnTo>
                <a:lnTo>
                  <a:pt x="75" y="6604"/>
                </a:lnTo>
                <a:lnTo>
                  <a:pt x="998" y="6279"/>
                </a:lnTo>
                <a:lnTo>
                  <a:pt x="998" y="4801"/>
                </a:lnTo>
                <a:lnTo>
                  <a:pt x="75" y="4475"/>
                </a:lnTo>
                <a:lnTo>
                  <a:pt x="75" y="3488"/>
                </a:lnTo>
                <a:lnTo>
                  <a:pt x="4264" y="5062"/>
                </a:lnTo>
                <a:close/>
                <a:moveTo>
                  <a:pt x="4264" y="0"/>
                </a:moveTo>
                <a:lnTo>
                  <a:pt x="4264" y="1553"/>
                </a:lnTo>
                <a:cubicBezTo>
                  <a:pt x="4264" y="1898"/>
                  <a:pt x="4206" y="2196"/>
                  <a:pt x="4090" y="2447"/>
                </a:cubicBezTo>
                <a:cubicBezTo>
                  <a:pt x="3975" y="2698"/>
                  <a:pt x="3808" y="2891"/>
                  <a:pt x="3591" y="3026"/>
                </a:cubicBezTo>
                <a:cubicBezTo>
                  <a:pt x="3374" y="3161"/>
                  <a:pt x="3116" y="3229"/>
                  <a:pt x="2818" y="3229"/>
                </a:cubicBezTo>
                <a:cubicBezTo>
                  <a:pt x="2366" y="3229"/>
                  <a:pt x="2013" y="3084"/>
                  <a:pt x="1758" y="2794"/>
                </a:cubicBezTo>
                <a:cubicBezTo>
                  <a:pt x="1504" y="2504"/>
                  <a:pt x="1377" y="2108"/>
                  <a:pt x="1377" y="1606"/>
                </a:cubicBezTo>
                <a:lnTo>
                  <a:pt x="1377" y="934"/>
                </a:lnTo>
                <a:lnTo>
                  <a:pt x="75" y="934"/>
                </a:lnTo>
                <a:lnTo>
                  <a:pt x="75" y="0"/>
                </a:lnTo>
                <a:lnTo>
                  <a:pt x="4264" y="0"/>
                </a:lnTo>
                <a:close/>
                <a:moveTo>
                  <a:pt x="4338" y="18398"/>
                </a:moveTo>
                <a:cubicBezTo>
                  <a:pt x="4338" y="18907"/>
                  <a:pt x="4154" y="19297"/>
                  <a:pt x="3786" y="19570"/>
                </a:cubicBezTo>
                <a:cubicBezTo>
                  <a:pt x="3418" y="19842"/>
                  <a:pt x="2878" y="19978"/>
                  <a:pt x="2167" y="19978"/>
                </a:cubicBezTo>
                <a:cubicBezTo>
                  <a:pt x="1455" y="19978"/>
                  <a:pt x="916" y="19843"/>
                  <a:pt x="550" y="19572"/>
                </a:cubicBezTo>
                <a:cubicBezTo>
                  <a:pt x="183" y="19302"/>
                  <a:pt x="0" y="18911"/>
                  <a:pt x="0" y="18398"/>
                </a:cubicBezTo>
                <a:cubicBezTo>
                  <a:pt x="0" y="17890"/>
                  <a:pt x="184" y="17499"/>
                  <a:pt x="552" y="17227"/>
                </a:cubicBezTo>
                <a:cubicBezTo>
                  <a:pt x="921" y="16955"/>
                  <a:pt x="1459" y="16819"/>
                  <a:pt x="2167" y="16819"/>
                </a:cubicBezTo>
                <a:cubicBezTo>
                  <a:pt x="2878" y="16819"/>
                  <a:pt x="3418" y="16955"/>
                  <a:pt x="3786" y="17227"/>
                </a:cubicBezTo>
                <a:cubicBezTo>
                  <a:pt x="4154" y="17499"/>
                  <a:pt x="4338" y="17890"/>
                  <a:pt x="4338" y="18398"/>
                </a:cubicBezTo>
                <a:close/>
              </a:path>
            </a:pathLst>
          </a:custGeom>
          <a:noFill/>
          <a:ln w="19050" cap="flat">
            <a:gradFill>
              <a:gsLst>
                <a:gs pos="0">
                  <a:srgbClr val="FFFFFF">
                    <a:alpha val="11765"/>
                  </a:srgbClr>
                </a:gs>
                <a:gs pos="100000">
                  <a:srgbClr val="FFFFFF">
                    <a:alpha val="0"/>
                  </a:srgbClr>
                </a:gs>
              </a:gsLst>
              <a:lin ang="5400000" scaled="1"/>
            </a:gradFill>
            <a:prstDash val="solid"/>
            <a:round/>
          </a:ln>
        </p:spPr>
        <p:txBody>
          <a:bodyPr vert="horz" wrap="square" lIns="91440" tIns="45720" rIns="91440" bIns="45720" numCol="1" anchor="t" anchorCtr="0" compatLnSpc="1"/>
          <a:lstStyle/>
          <a:p>
            <a:pPr lvl="0"/>
            <a:endParaRPr lang="en-US">
              <a:cs typeface="Arial" panose="020B0604020202020204" pitchFamily="34" charset="0"/>
            </a:endParaRPr>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116.xml"/><Relationship Id="rId8" Type="http://schemas.openxmlformats.org/officeDocument/2006/relationships/slideLayout" Target="../slideLayouts/slideLayout115.xml"/><Relationship Id="rId7" Type="http://schemas.openxmlformats.org/officeDocument/2006/relationships/slideLayout" Target="../slideLayouts/slideLayout114.xml"/><Relationship Id="rId6" Type="http://schemas.openxmlformats.org/officeDocument/2006/relationships/slideLayout" Target="../slideLayouts/slideLayout113.xml"/><Relationship Id="rId5" Type="http://schemas.openxmlformats.org/officeDocument/2006/relationships/slideLayout" Target="../slideLayouts/slideLayout112.xml"/><Relationship Id="rId4" Type="http://schemas.openxmlformats.org/officeDocument/2006/relationships/slideLayout" Target="../slideLayouts/slideLayout111.xml"/><Relationship Id="rId3" Type="http://schemas.openxmlformats.org/officeDocument/2006/relationships/slideLayout" Target="../slideLayouts/slideLayout110.xml"/><Relationship Id="rId2" Type="http://schemas.openxmlformats.org/officeDocument/2006/relationships/slideLayout" Target="../slideLayouts/slideLayout109.xml"/><Relationship Id="rId17" Type="http://schemas.openxmlformats.org/officeDocument/2006/relationships/theme" Target="../theme/theme10.xml"/><Relationship Id="rId16" Type="http://schemas.openxmlformats.org/officeDocument/2006/relationships/tags" Target="../tags/tag515.xml"/><Relationship Id="rId15" Type="http://schemas.openxmlformats.org/officeDocument/2006/relationships/image" Target="NULL" TargetMode="External"/><Relationship Id="rId14" Type="http://schemas.openxmlformats.org/officeDocument/2006/relationships/image" Target="../media/image21.png"/><Relationship Id="rId13" Type="http://schemas.openxmlformats.org/officeDocument/2006/relationships/tags" Target="../tags/tag514.xml"/><Relationship Id="rId12" Type="http://schemas.openxmlformats.org/officeDocument/2006/relationships/image" Target="../media/image1.jpeg"/><Relationship Id="rId11" Type="http://schemas.openxmlformats.org/officeDocument/2006/relationships/slideLayout" Target="../slideLayouts/slideLayout118.xml"/><Relationship Id="rId10" Type="http://schemas.openxmlformats.org/officeDocument/2006/relationships/slideLayout" Target="../slideLayouts/slideLayout117.xml"/><Relationship Id="rId1"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9" Type="http://schemas.openxmlformats.org/officeDocument/2006/relationships/slideLayout" Target="../slideLayouts/slideLayout127.xml"/><Relationship Id="rId8" Type="http://schemas.openxmlformats.org/officeDocument/2006/relationships/slideLayout" Target="../slideLayouts/slideLayout126.xml"/><Relationship Id="rId7" Type="http://schemas.openxmlformats.org/officeDocument/2006/relationships/slideLayout" Target="../slideLayouts/slideLayout125.xml"/><Relationship Id="rId6" Type="http://schemas.openxmlformats.org/officeDocument/2006/relationships/slideLayout" Target="../slideLayouts/slideLayout124.xml"/><Relationship Id="rId5" Type="http://schemas.openxmlformats.org/officeDocument/2006/relationships/slideLayout" Target="../slideLayouts/slideLayout123.xml"/><Relationship Id="rId4" Type="http://schemas.openxmlformats.org/officeDocument/2006/relationships/slideLayout" Target="../slideLayouts/slideLayout122.xml"/><Relationship Id="rId3" Type="http://schemas.openxmlformats.org/officeDocument/2006/relationships/slideLayout" Target="../slideLayouts/slideLayout121.xml"/><Relationship Id="rId2" Type="http://schemas.openxmlformats.org/officeDocument/2006/relationships/slideLayout" Target="../slideLayouts/slideLayout120.xml"/><Relationship Id="rId17" Type="http://schemas.openxmlformats.org/officeDocument/2006/relationships/theme" Target="../theme/theme11.xml"/><Relationship Id="rId16" Type="http://schemas.openxmlformats.org/officeDocument/2006/relationships/tags" Target="../tags/tag524.xml"/><Relationship Id="rId15" Type="http://schemas.openxmlformats.org/officeDocument/2006/relationships/image" Target="NULL" TargetMode="External"/><Relationship Id="rId14" Type="http://schemas.openxmlformats.org/officeDocument/2006/relationships/image" Target="../media/image21.png"/><Relationship Id="rId13" Type="http://schemas.openxmlformats.org/officeDocument/2006/relationships/tags" Target="../tags/tag523.xml"/><Relationship Id="rId12" Type="http://schemas.openxmlformats.org/officeDocument/2006/relationships/image" Target="../media/image1.jpeg"/><Relationship Id="rId11" Type="http://schemas.openxmlformats.org/officeDocument/2006/relationships/slideLayout" Target="../slideLayouts/slideLayout129.xml"/><Relationship Id="rId10" Type="http://schemas.openxmlformats.org/officeDocument/2006/relationships/slideLayout" Target="../slideLayouts/slideLayout128.xml"/><Relationship Id="rId1"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138.xml"/><Relationship Id="rId8" Type="http://schemas.openxmlformats.org/officeDocument/2006/relationships/slideLayout" Target="../slideLayouts/slideLayout137.xml"/><Relationship Id="rId7" Type="http://schemas.openxmlformats.org/officeDocument/2006/relationships/slideLayout" Target="../slideLayouts/slideLayout136.xml"/><Relationship Id="rId6" Type="http://schemas.openxmlformats.org/officeDocument/2006/relationships/slideLayout" Target="../slideLayouts/slideLayout135.xml"/><Relationship Id="rId5" Type="http://schemas.openxmlformats.org/officeDocument/2006/relationships/slideLayout" Target="../slideLayouts/slideLayout134.xml"/><Relationship Id="rId4" Type="http://schemas.openxmlformats.org/officeDocument/2006/relationships/slideLayout" Target="../slideLayouts/slideLayout133.xml"/><Relationship Id="rId3" Type="http://schemas.openxmlformats.org/officeDocument/2006/relationships/slideLayout" Target="../slideLayouts/slideLayout132.xml"/><Relationship Id="rId2" Type="http://schemas.openxmlformats.org/officeDocument/2006/relationships/slideLayout" Target="../slideLayouts/slideLayout131.xml"/><Relationship Id="rId17" Type="http://schemas.openxmlformats.org/officeDocument/2006/relationships/theme" Target="../theme/theme12.xml"/><Relationship Id="rId16" Type="http://schemas.openxmlformats.org/officeDocument/2006/relationships/tags" Target="../tags/tag533.xml"/><Relationship Id="rId15" Type="http://schemas.openxmlformats.org/officeDocument/2006/relationships/image" Target="NULL" TargetMode="External"/><Relationship Id="rId14" Type="http://schemas.openxmlformats.org/officeDocument/2006/relationships/image" Target="../media/image21.png"/><Relationship Id="rId13" Type="http://schemas.openxmlformats.org/officeDocument/2006/relationships/tags" Target="../tags/tag532.xml"/><Relationship Id="rId12" Type="http://schemas.openxmlformats.org/officeDocument/2006/relationships/image" Target="../media/image1.jpeg"/><Relationship Id="rId11" Type="http://schemas.openxmlformats.org/officeDocument/2006/relationships/slideLayout" Target="../slideLayouts/slideLayout140.xml"/><Relationship Id="rId10" Type="http://schemas.openxmlformats.org/officeDocument/2006/relationships/slideLayout" Target="../slideLayouts/slideLayout139.xml"/><Relationship Id="rId1"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0" Type="http://schemas.openxmlformats.org/officeDocument/2006/relationships/theme" Target="../theme/theme2.xml"/><Relationship Id="rId2" Type="http://schemas.openxmlformats.org/officeDocument/2006/relationships/slideLayout" Target="../slideLayouts/slideLayout14.xml"/><Relationship Id="rId19" Type="http://schemas.openxmlformats.org/officeDocument/2006/relationships/tags" Target="../tags/tag103.xml"/><Relationship Id="rId18" Type="http://schemas.openxmlformats.org/officeDocument/2006/relationships/tags" Target="../tags/tag102.xml"/><Relationship Id="rId17" Type="http://schemas.openxmlformats.org/officeDocument/2006/relationships/tags" Target="../tags/tag101.xml"/><Relationship Id="rId16" Type="http://schemas.openxmlformats.org/officeDocument/2006/relationships/tags" Target="../tags/tag100.xml"/><Relationship Id="rId15" Type="http://schemas.openxmlformats.org/officeDocument/2006/relationships/tags" Target="../tags/tag99.xml"/><Relationship Id="rId14" Type="http://schemas.openxmlformats.org/officeDocument/2006/relationships/tags" Target="../tags/tag98.xml"/><Relationship Id="rId13" Type="http://schemas.openxmlformats.org/officeDocument/2006/relationships/tags" Target="../tags/tag97.xml"/><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3.xml"/><Relationship Id="rId8" Type="http://schemas.openxmlformats.org/officeDocument/2006/relationships/slideLayout" Target="../slideLayouts/slideLayout32.xml"/><Relationship Id="rId7" Type="http://schemas.openxmlformats.org/officeDocument/2006/relationships/slideLayout" Target="../slideLayouts/slideLayout31.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3" Type="http://schemas.openxmlformats.org/officeDocument/2006/relationships/slideLayout" Target="../slideLayouts/slideLayout27.xml"/><Relationship Id="rId22" Type="http://schemas.openxmlformats.org/officeDocument/2006/relationships/theme" Target="../theme/theme3.xml"/><Relationship Id="rId21" Type="http://schemas.openxmlformats.org/officeDocument/2006/relationships/tags" Target="../tags/tag180.xml"/><Relationship Id="rId20" Type="http://schemas.openxmlformats.org/officeDocument/2006/relationships/tags" Target="../tags/tag179.xml"/><Relationship Id="rId2" Type="http://schemas.openxmlformats.org/officeDocument/2006/relationships/slideLayout" Target="../slideLayouts/slideLayout26.xml"/><Relationship Id="rId19" Type="http://schemas.openxmlformats.org/officeDocument/2006/relationships/tags" Target="../tags/tag178.xml"/><Relationship Id="rId18" Type="http://schemas.openxmlformats.org/officeDocument/2006/relationships/tags" Target="../tags/tag177.xml"/><Relationship Id="rId17" Type="http://schemas.openxmlformats.org/officeDocument/2006/relationships/tags" Target="../tags/tag176.xml"/><Relationship Id="rId16" Type="http://schemas.openxmlformats.org/officeDocument/2006/relationships/tags" Target="../tags/tag175.xml"/><Relationship Id="rId15" Type="http://schemas.openxmlformats.org/officeDocument/2006/relationships/image" Target="../media/image17.png"/><Relationship Id="rId14" Type="http://schemas.openxmlformats.org/officeDocument/2006/relationships/tags" Target="../tags/tag174.xml"/><Relationship Id="rId13" Type="http://schemas.openxmlformats.org/officeDocument/2006/relationships/tags" Target="../tags/tag173.xml"/><Relationship Id="rId12" Type="http://schemas.openxmlformats.org/officeDocument/2006/relationships/slideLayout" Target="../slideLayouts/slideLayout36.xml"/><Relationship Id="rId11" Type="http://schemas.openxmlformats.org/officeDocument/2006/relationships/slideLayout" Target="../slideLayouts/slideLayout35.xml"/><Relationship Id="rId10" Type="http://schemas.openxmlformats.org/officeDocument/2006/relationships/slideLayout" Target="../slideLayouts/slideLayout34.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5.xml"/><Relationship Id="rId8" Type="http://schemas.openxmlformats.org/officeDocument/2006/relationships/slideLayout" Target="../slideLayouts/slideLayout44.xml"/><Relationship Id="rId7" Type="http://schemas.openxmlformats.org/officeDocument/2006/relationships/slideLayout" Target="../slideLayouts/slideLayout43.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 Id="rId3" Type="http://schemas.openxmlformats.org/officeDocument/2006/relationships/slideLayout" Target="../slideLayouts/slideLayout39.xml"/><Relationship Id="rId21" Type="http://schemas.openxmlformats.org/officeDocument/2006/relationships/theme" Target="../theme/theme4.xml"/><Relationship Id="rId20" Type="http://schemas.openxmlformats.org/officeDocument/2006/relationships/tags" Target="../tags/tag254.xml"/><Relationship Id="rId2" Type="http://schemas.openxmlformats.org/officeDocument/2006/relationships/slideLayout" Target="../slideLayouts/slideLayout38.xml"/><Relationship Id="rId19" Type="http://schemas.openxmlformats.org/officeDocument/2006/relationships/tags" Target="../tags/tag253.xml"/><Relationship Id="rId18" Type="http://schemas.openxmlformats.org/officeDocument/2006/relationships/tags" Target="../tags/tag252.xml"/><Relationship Id="rId17" Type="http://schemas.openxmlformats.org/officeDocument/2006/relationships/tags" Target="../tags/tag251.xml"/><Relationship Id="rId16" Type="http://schemas.openxmlformats.org/officeDocument/2006/relationships/tags" Target="../tags/tag250.xml"/><Relationship Id="rId15" Type="http://schemas.openxmlformats.org/officeDocument/2006/relationships/image" Target="NULL" TargetMode="External"/><Relationship Id="rId14" Type="http://schemas.openxmlformats.org/officeDocument/2006/relationships/image" Target="../media/image21.png"/><Relationship Id="rId13" Type="http://schemas.openxmlformats.org/officeDocument/2006/relationships/tags" Target="../tags/tag249.xml"/><Relationship Id="rId12" Type="http://schemas.openxmlformats.org/officeDocument/2006/relationships/slideLayout" Target="../slideLayouts/slideLayout48.xml"/><Relationship Id="rId11" Type="http://schemas.openxmlformats.org/officeDocument/2006/relationships/slideLayout" Target="../slideLayouts/slideLayout47.xml"/><Relationship Id="rId10" Type="http://schemas.openxmlformats.org/officeDocument/2006/relationships/slideLayout" Target="../slideLayouts/slideLayout46.xml"/><Relationship Id="rId1"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7.xml"/><Relationship Id="rId8" Type="http://schemas.openxmlformats.org/officeDocument/2006/relationships/slideLayout" Target="../slideLayouts/slideLayout56.xml"/><Relationship Id="rId7" Type="http://schemas.openxmlformats.org/officeDocument/2006/relationships/slideLayout" Target="../slideLayouts/slideLayout55.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 Id="rId3" Type="http://schemas.openxmlformats.org/officeDocument/2006/relationships/slideLayout" Target="../slideLayouts/slideLayout51.xml"/><Relationship Id="rId24" Type="http://schemas.openxmlformats.org/officeDocument/2006/relationships/theme" Target="../theme/theme5.xml"/><Relationship Id="rId23" Type="http://schemas.openxmlformats.org/officeDocument/2006/relationships/tags" Target="../tags/tag326.xml"/><Relationship Id="rId22" Type="http://schemas.openxmlformats.org/officeDocument/2006/relationships/tags" Target="../tags/tag325.xml"/><Relationship Id="rId21" Type="http://schemas.openxmlformats.org/officeDocument/2006/relationships/tags" Target="../tags/tag324.xml"/><Relationship Id="rId20" Type="http://schemas.openxmlformats.org/officeDocument/2006/relationships/tags" Target="../tags/tag323.xml"/><Relationship Id="rId2" Type="http://schemas.openxmlformats.org/officeDocument/2006/relationships/slideLayout" Target="../slideLayouts/slideLayout50.xml"/><Relationship Id="rId19" Type="http://schemas.openxmlformats.org/officeDocument/2006/relationships/tags" Target="../tags/tag322.xml"/><Relationship Id="rId18" Type="http://schemas.openxmlformats.org/officeDocument/2006/relationships/image" Target="../media/image28.png"/><Relationship Id="rId17" Type="http://schemas.openxmlformats.org/officeDocument/2006/relationships/tags" Target="../tags/tag321.xml"/><Relationship Id="rId16" Type="http://schemas.openxmlformats.org/officeDocument/2006/relationships/image" Target="NULL" TargetMode="External"/><Relationship Id="rId15" Type="http://schemas.openxmlformats.org/officeDocument/2006/relationships/image" Target="../media/image27.png"/><Relationship Id="rId14" Type="http://schemas.openxmlformats.org/officeDocument/2006/relationships/tags" Target="../tags/tag320.xml"/><Relationship Id="rId13" Type="http://schemas.openxmlformats.org/officeDocument/2006/relationships/tags" Target="../tags/tag319.xml"/><Relationship Id="rId12" Type="http://schemas.openxmlformats.org/officeDocument/2006/relationships/slideLayout" Target="../slideLayouts/slideLayout60.xml"/><Relationship Id="rId11" Type="http://schemas.openxmlformats.org/officeDocument/2006/relationships/slideLayout" Target="../slideLayouts/slideLayout59.xml"/><Relationship Id="rId10" Type="http://schemas.openxmlformats.org/officeDocument/2006/relationships/slideLayout" Target="../slideLayouts/slideLayout58.xml"/><Relationship Id="rId1"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9.xml"/><Relationship Id="rId8" Type="http://schemas.openxmlformats.org/officeDocument/2006/relationships/slideLayout" Target="../slideLayouts/slideLayout68.xml"/><Relationship Id="rId7" Type="http://schemas.openxmlformats.org/officeDocument/2006/relationships/slideLayout" Target="../slideLayouts/slideLayout67.xml"/><Relationship Id="rId6" Type="http://schemas.openxmlformats.org/officeDocument/2006/relationships/slideLayout" Target="../slideLayouts/slideLayout66.xml"/><Relationship Id="rId5" Type="http://schemas.openxmlformats.org/officeDocument/2006/relationships/slideLayout" Target="../slideLayouts/slideLayout65.xml"/><Relationship Id="rId4" Type="http://schemas.openxmlformats.org/officeDocument/2006/relationships/slideLayout" Target="../slideLayouts/slideLayout64.xml"/><Relationship Id="rId3" Type="http://schemas.openxmlformats.org/officeDocument/2006/relationships/slideLayout" Target="../slideLayouts/slideLayout63.xml"/><Relationship Id="rId25" Type="http://schemas.openxmlformats.org/officeDocument/2006/relationships/theme" Target="../theme/theme6.xml"/><Relationship Id="rId24" Type="http://schemas.openxmlformats.org/officeDocument/2006/relationships/tags" Target="../tags/tag413.xml"/><Relationship Id="rId23" Type="http://schemas.openxmlformats.org/officeDocument/2006/relationships/tags" Target="../tags/tag412.xml"/><Relationship Id="rId22" Type="http://schemas.openxmlformats.org/officeDocument/2006/relationships/tags" Target="../tags/tag411.xml"/><Relationship Id="rId21" Type="http://schemas.openxmlformats.org/officeDocument/2006/relationships/tags" Target="../tags/tag410.xml"/><Relationship Id="rId20" Type="http://schemas.openxmlformats.org/officeDocument/2006/relationships/tags" Target="../tags/tag409.xml"/><Relationship Id="rId2" Type="http://schemas.openxmlformats.org/officeDocument/2006/relationships/slideLayout" Target="../slideLayouts/slideLayout62.xml"/><Relationship Id="rId19" Type="http://schemas.openxmlformats.org/officeDocument/2006/relationships/tags" Target="../tags/tag408.xml"/><Relationship Id="rId18" Type="http://schemas.openxmlformats.org/officeDocument/2006/relationships/image" Target="../media/image43.png"/><Relationship Id="rId17" Type="http://schemas.openxmlformats.org/officeDocument/2006/relationships/tags" Target="../tags/tag407.xml"/><Relationship Id="rId16" Type="http://schemas.openxmlformats.org/officeDocument/2006/relationships/tags" Target="../tags/tag406.xml"/><Relationship Id="rId15" Type="http://schemas.openxmlformats.org/officeDocument/2006/relationships/image" Target="NULL" TargetMode="External"/><Relationship Id="rId14" Type="http://schemas.openxmlformats.org/officeDocument/2006/relationships/image" Target="../media/image45.png"/><Relationship Id="rId13" Type="http://schemas.openxmlformats.org/officeDocument/2006/relationships/tags" Target="../tags/tag405.xml"/><Relationship Id="rId12" Type="http://schemas.openxmlformats.org/officeDocument/2006/relationships/slideLayout" Target="../slideLayouts/slideLayout72.xml"/><Relationship Id="rId11" Type="http://schemas.openxmlformats.org/officeDocument/2006/relationships/slideLayout" Target="../slideLayouts/slideLayout71.xml"/><Relationship Id="rId10" Type="http://schemas.openxmlformats.org/officeDocument/2006/relationships/slideLayout" Target="../slideLayouts/slideLayout70.xml"/><Relationship Id="rId1"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81.xml"/><Relationship Id="rId8" Type="http://schemas.openxmlformats.org/officeDocument/2006/relationships/slideLayout" Target="../slideLayouts/slideLayout80.xml"/><Relationship Id="rId7" Type="http://schemas.openxmlformats.org/officeDocument/2006/relationships/slideLayout" Target="../slideLayouts/slideLayout79.xml"/><Relationship Id="rId6" Type="http://schemas.openxmlformats.org/officeDocument/2006/relationships/slideLayout" Target="../slideLayouts/slideLayout78.xml"/><Relationship Id="rId5" Type="http://schemas.openxmlformats.org/officeDocument/2006/relationships/slideLayout" Target="../slideLayouts/slideLayout77.xml"/><Relationship Id="rId4" Type="http://schemas.openxmlformats.org/officeDocument/2006/relationships/slideLayout" Target="../slideLayouts/slideLayout76.xml"/><Relationship Id="rId3" Type="http://schemas.openxmlformats.org/officeDocument/2006/relationships/slideLayout" Target="../slideLayouts/slideLayout75.xml"/><Relationship Id="rId23" Type="http://schemas.openxmlformats.org/officeDocument/2006/relationships/theme" Target="../theme/theme7.xml"/><Relationship Id="rId22" Type="http://schemas.openxmlformats.org/officeDocument/2006/relationships/tags" Target="../tags/tag488.xml"/><Relationship Id="rId21" Type="http://schemas.openxmlformats.org/officeDocument/2006/relationships/tags" Target="../tags/tag487.xml"/><Relationship Id="rId20" Type="http://schemas.openxmlformats.org/officeDocument/2006/relationships/tags" Target="../tags/tag486.xml"/><Relationship Id="rId2" Type="http://schemas.openxmlformats.org/officeDocument/2006/relationships/slideLayout" Target="../slideLayouts/slideLayout74.xml"/><Relationship Id="rId19" Type="http://schemas.openxmlformats.org/officeDocument/2006/relationships/tags" Target="../tags/tag485.xml"/><Relationship Id="rId18" Type="http://schemas.openxmlformats.org/officeDocument/2006/relationships/tags" Target="../tags/tag484.xml"/><Relationship Id="rId17" Type="http://schemas.openxmlformats.org/officeDocument/2006/relationships/tags" Target="../tags/tag483.xml"/><Relationship Id="rId16" Type="http://schemas.openxmlformats.org/officeDocument/2006/relationships/image" Target="NULL" TargetMode="External"/><Relationship Id="rId15" Type="http://schemas.openxmlformats.org/officeDocument/2006/relationships/image" Target="../media/image21.png"/><Relationship Id="rId14" Type="http://schemas.openxmlformats.org/officeDocument/2006/relationships/tags" Target="../tags/tag482.xml"/><Relationship Id="rId13" Type="http://schemas.openxmlformats.org/officeDocument/2006/relationships/slideLayout" Target="../slideLayouts/slideLayout85.xml"/><Relationship Id="rId12" Type="http://schemas.openxmlformats.org/officeDocument/2006/relationships/slideLayout" Target="../slideLayouts/slideLayout84.xml"/><Relationship Id="rId11" Type="http://schemas.openxmlformats.org/officeDocument/2006/relationships/slideLayout" Target="../slideLayouts/slideLayout83.xml"/><Relationship Id="rId10" Type="http://schemas.openxmlformats.org/officeDocument/2006/relationships/slideLayout" Target="../slideLayouts/slideLayout82.xml"/><Relationship Id="rId1"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94.xml"/><Relationship Id="rId8" Type="http://schemas.openxmlformats.org/officeDocument/2006/relationships/slideLayout" Target="../slideLayouts/slideLayout93.xml"/><Relationship Id="rId7" Type="http://schemas.openxmlformats.org/officeDocument/2006/relationships/slideLayout" Target="../slideLayouts/slideLayout92.xml"/><Relationship Id="rId6" Type="http://schemas.openxmlformats.org/officeDocument/2006/relationships/slideLayout" Target="../slideLayouts/slideLayout91.xml"/><Relationship Id="rId5" Type="http://schemas.openxmlformats.org/officeDocument/2006/relationships/slideLayout" Target="../slideLayouts/slideLayout90.xml"/><Relationship Id="rId4" Type="http://schemas.openxmlformats.org/officeDocument/2006/relationships/slideLayout" Target="../slideLayouts/slideLayout89.xml"/><Relationship Id="rId3" Type="http://schemas.openxmlformats.org/officeDocument/2006/relationships/slideLayout" Target="../slideLayouts/slideLayout88.xml"/><Relationship Id="rId2" Type="http://schemas.openxmlformats.org/officeDocument/2006/relationships/slideLayout" Target="../slideLayouts/slideLayout87.xml"/><Relationship Id="rId17" Type="http://schemas.openxmlformats.org/officeDocument/2006/relationships/theme" Target="../theme/theme8.xml"/><Relationship Id="rId16" Type="http://schemas.openxmlformats.org/officeDocument/2006/relationships/tags" Target="../tags/tag497.xml"/><Relationship Id="rId15" Type="http://schemas.openxmlformats.org/officeDocument/2006/relationships/image" Target="NULL" TargetMode="External"/><Relationship Id="rId14" Type="http://schemas.openxmlformats.org/officeDocument/2006/relationships/image" Target="../media/image21.png"/><Relationship Id="rId13" Type="http://schemas.openxmlformats.org/officeDocument/2006/relationships/tags" Target="../tags/tag496.xml"/><Relationship Id="rId12" Type="http://schemas.openxmlformats.org/officeDocument/2006/relationships/image" Target="../media/image1.jpeg"/><Relationship Id="rId11" Type="http://schemas.openxmlformats.org/officeDocument/2006/relationships/slideLayout" Target="../slideLayouts/slideLayout96.xml"/><Relationship Id="rId10" Type="http://schemas.openxmlformats.org/officeDocument/2006/relationships/slideLayout" Target="../slideLayouts/slideLayout95.xml"/><Relationship Id="rId1"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105.xml"/><Relationship Id="rId8" Type="http://schemas.openxmlformats.org/officeDocument/2006/relationships/slideLayout" Target="../slideLayouts/slideLayout104.xml"/><Relationship Id="rId7" Type="http://schemas.openxmlformats.org/officeDocument/2006/relationships/slideLayout" Target="../slideLayouts/slideLayout103.xml"/><Relationship Id="rId6" Type="http://schemas.openxmlformats.org/officeDocument/2006/relationships/slideLayout" Target="../slideLayouts/slideLayout102.xml"/><Relationship Id="rId5" Type="http://schemas.openxmlformats.org/officeDocument/2006/relationships/slideLayout" Target="../slideLayouts/slideLayout101.xml"/><Relationship Id="rId4" Type="http://schemas.openxmlformats.org/officeDocument/2006/relationships/slideLayout" Target="../slideLayouts/slideLayout100.xml"/><Relationship Id="rId3" Type="http://schemas.openxmlformats.org/officeDocument/2006/relationships/slideLayout" Target="../slideLayouts/slideLayout99.xml"/><Relationship Id="rId2" Type="http://schemas.openxmlformats.org/officeDocument/2006/relationships/slideLayout" Target="../slideLayouts/slideLayout98.xml"/><Relationship Id="rId17" Type="http://schemas.openxmlformats.org/officeDocument/2006/relationships/theme" Target="../theme/theme9.xml"/><Relationship Id="rId16" Type="http://schemas.openxmlformats.org/officeDocument/2006/relationships/tags" Target="../tags/tag506.xml"/><Relationship Id="rId15" Type="http://schemas.openxmlformats.org/officeDocument/2006/relationships/image" Target="NULL" TargetMode="External"/><Relationship Id="rId14" Type="http://schemas.openxmlformats.org/officeDocument/2006/relationships/image" Target="../media/image21.png"/><Relationship Id="rId13" Type="http://schemas.openxmlformats.org/officeDocument/2006/relationships/tags" Target="../tags/tag505.xml"/><Relationship Id="rId12" Type="http://schemas.openxmlformats.org/officeDocument/2006/relationships/image" Target="../media/image1.jpeg"/><Relationship Id="rId11" Type="http://schemas.openxmlformats.org/officeDocument/2006/relationships/slideLayout" Target="../slideLayouts/slideLayout107.xml"/><Relationship Id="rId10" Type="http://schemas.openxmlformats.org/officeDocument/2006/relationships/slideLayout" Target="../slideLayouts/slideLayout106.xml"/><Relationship Id="rId1"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p:sp>
        <p:nvSpPr>
          <p:cNvPr id="1026" name="Rectangle 2"/>
          <p:cNvSpPr>
            <a:spLocks noChangeArrowheads="1"/>
          </p:cNvSpPr>
          <p:nvPr/>
        </p:nvSpPr>
        <p:spPr bwMode="auto">
          <a:xfrm>
            <a:off x="2117" y="333375"/>
            <a:ext cx="12192000" cy="1009650"/>
          </a:xfrm>
          <a:prstGeom prst="rect">
            <a:avLst/>
          </a:prstGeom>
          <a:gradFill rotWithShape="0">
            <a:gsLst>
              <a:gs pos="0">
                <a:schemeClr val="bg2">
                  <a:gamma/>
                  <a:tint val="0"/>
                  <a:invGamma/>
                </a:schemeClr>
              </a:gs>
              <a:gs pos="100000">
                <a:schemeClr val="bg2">
                  <a:alpha val="53999"/>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cs typeface="+mn-cs"/>
            </a:endParaRPr>
          </a:p>
        </p:txBody>
      </p:sp>
      <p:pic>
        <p:nvPicPr>
          <p:cNvPr id="1027" name="Picture 3" descr="关系图"/>
          <p:cNvPicPr>
            <a:picLocks noChangeAspect="1"/>
          </p:cNvPicPr>
          <p:nvPr/>
        </p:nvPicPr>
        <p:blipFill>
          <a:blip r:embed="rId13"/>
          <a:srcRect t="1094" r="8122" b="13318"/>
          <a:stretch>
            <a:fillRect/>
          </a:stretch>
        </p:blipFill>
        <p:spPr>
          <a:xfrm>
            <a:off x="7730067" y="4438650"/>
            <a:ext cx="4453467" cy="2333625"/>
          </a:xfrm>
          <a:prstGeom prst="rect">
            <a:avLst/>
          </a:prstGeom>
          <a:noFill/>
          <a:ln w="9525">
            <a:noFill/>
          </a:ln>
        </p:spPr>
      </p:pic>
      <p:sp>
        <p:nvSpPr>
          <p:cNvPr id="1028" name="Rectangle 4"/>
          <p:cNvSpPr/>
          <p:nvPr>
            <p:ph type="title"/>
          </p:nvPr>
        </p:nvSpPr>
        <p:spPr>
          <a:xfrm>
            <a:off x="609600" y="274638"/>
            <a:ext cx="10972800" cy="1143000"/>
          </a:xfrm>
          <a:prstGeom prst="rect">
            <a:avLst/>
          </a:prstGeom>
          <a:noFill/>
          <a:ln w="9525">
            <a:noFill/>
          </a:ln>
        </p:spPr>
        <p:txBody>
          <a:bodyPr anchor="ctr" anchorCtr="0"/>
          <a:p>
            <a:pPr lvl="0"/>
            <a:r>
              <a:rPr lang="en-US" altLang="zh-CN" dirty="0"/>
              <a:t>Click to edit Master title style</a:t>
            </a:r>
            <a:endParaRPr lang="en-US" altLang="zh-CN" dirty="0"/>
          </a:p>
        </p:txBody>
      </p:sp>
      <p:sp>
        <p:nvSpPr>
          <p:cNvPr id="1029" name="Rectangle 5"/>
          <p:cNvSpPr/>
          <p:nvPr>
            <p:ph type="body" idx="1"/>
          </p:nvPr>
        </p:nvSpPr>
        <p:spPr>
          <a:xfrm>
            <a:off x="609600" y="1600200"/>
            <a:ext cx="10972800" cy="4525963"/>
          </a:xfrm>
          <a:prstGeom prst="rect">
            <a:avLst/>
          </a:prstGeom>
          <a:noFill/>
          <a:ln w="9525">
            <a:noFill/>
          </a:ln>
        </p:spPr>
        <p:txBody>
          <a:bodyPr/>
          <a:p>
            <a:pPr lvl="0"/>
            <a:r>
              <a:rPr lang="en-US" altLang="zh-CN" dirty="0"/>
              <a:t>Click to edit Master text styles</a:t>
            </a:r>
            <a:endParaRPr lang="en-US" altLang="zh-CN" dirty="0"/>
          </a:p>
          <a:p>
            <a:pPr lvl="1"/>
            <a:r>
              <a:rPr lang="en-US" altLang="zh-CN" dirty="0"/>
              <a:t>Second level</a:t>
            </a:r>
            <a:endParaRPr lang="en-US" altLang="zh-CN" dirty="0"/>
          </a:p>
          <a:p>
            <a:pPr lvl="2"/>
            <a:r>
              <a:rPr lang="en-US" altLang="zh-CN" dirty="0"/>
              <a:t>Third level</a:t>
            </a:r>
            <a:endParaRPr lang="en-US" altLang="zh-CN" dirty="0"/>
          </a:p>
          <a:p>
            <a:pPr lvl="3"/>
            <a:r>
              <a:rPr lang="en-US" altLang="zh-CN" dirty="0"/>
              <a:t>Fourth level</a:t>
            </a:r>
            <a:endParaRPr lang="en-US" altLang="zh-CN" dirty="0"/>
          </a:p>
          <a:p>
            <a:pPr lvl="4"/>
            <a:r>
              <a:rPr lang="en-US" altLang="zh-CN" dirty="0"/>
              <a:t>Fifth level</a:t>
            </a:r>
            <a:endParaRPr lang="en-US" altLang="zh-CN" dirty="0"/>
          </a:p>
        </p:txBody>
      </p:sp>
      <p:sp>
        <p:nvSpPr>
          <p:cNvPr id="1030" name="Rectangle 6"/>
          <p:cNvSpPr>
            <a:spLocks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fld id="{760FBDFE-C587-4B4C-A407-44438C67B59E}" type="datetimeFigureOut">
              <a:rPr lang="en-US" smtClean="0"/>
            </a:fld>
            <a:endParaRPr lang="en-US" dirty="0"/>
          </a:p>
        </p:txBody>
      </p:sp>
      <p:sp>
        <p:nvSpPr>
          <p:cNvPr id="1031" name="Rectangle 7"/>
          <p:cNvSpPr>
            <a:spLocks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endParaRPr lang="en-US"/>
          </a:p>
        </p:txBody>
      </p:sp>
      <p:sp>
        <p:nvSpPr>
          <p:cNvPr id="1032" name="Rectangle 8"/>
          <p:cNvSpPr>
            <a:spLocks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fld id="{49AE70B2-8BF9-45C0-BB95-33D1B9D3A854}" type="slidenum">
              <a:rPr lang="en-US" smtClean="0"/>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ppt_x</p:attrName>
                                        </p:attrNameLst>
                                      </p:cBhvr>
                                      <p:tavLst>
                                        <p:tav tm="0">
                                          <p:val>
                                            <p:strVal val="#ppt_x-.2"/>
                                          </p:val>
                                        </p:tav>
                                        <p:tav tm="100000">
                                          <p:val>
                                            <p:strVal val="#ppt_x"/>
                                          </p:val>
                                        </p:tav>
                                      </p:tavLst>
                                    </p:anim>
                                    <p:anim calcmode="lin" valueType="num">
                                      <p:cBhvr>
                                        <p:cTn id="8" dur="10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6"/>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p:cTn id="12" dur="1000" fill="hold"/>
                                        <p:tgtEl>
                                          <p:spTgt spid="1028"/>
                                        </p:tgtEl>
                                        <p:attrNameLst>
                                          <p:attrName>ppt_x</p:attrName>
                                        </p:attrNameLst>
                                      </p:cBhvr>
                                      <p:tavLst>
                                        <p:tav tm="0">
                                          <p:val>
                                            <p:strVal val="#ppt_x-.2"/>
                                          </p:val>
                                        </p:tav>
                                        <p:tav tm="100000">
                                          <p:val>
                                            <p:strVal val="#ppt_x"/>
                                          </p:val>
                                        </p:tav>
                                      </p:tavLst>
                                    </p:anim>
                                    <p:anim calcmode="lin" valueType="num">
                                      <p:cBhvr>
                                        <p:cTn id="13" dur="1000" fill="hold"/>
                                        <p:tgtEl>
                                          <p:spTgt spid="1028"/>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bldLvl="0" animBg="1"/>
      <p:bldP spid="1028" grpId="0" bldLvl="0"/>
    </p:bldLst>
  </p:timing>
  <p:hf sldNum="0" hdr="0" ftr="0" dt="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Rectangle 2"/>
          <p:cNvSpPr>
            <a:spLocks noChangeArrowheads="1"/>
          </p:cNvSpPr>
          <p:nvPr/>
        </p:nvSpPr>
        <p:spPr bwMode="auto">
          <a:xfrm>
            <a:off x="2117" y="333375"/>
            <a:ext cx="12192000" cy="1009650"/>
          </a:xfrm>
          <a:prstGeom prst="rect">
            <a:avLst/>
          </a:prstGeom>
          <a:gradFill rotWithShape="0">
            <a:gsLst>
              <a:gs pos="0">
                <a:schemeClr val="bg2">
                  <a:gamma/>
                  <a:tint val="0"/>
                  <a:invGamma/>
                </a:schemeClr>
              </a:gs>
              <a:gs pos="100000">
                <a:schemeClr val="bg2">
                  <a:alpha val="53999"/>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pic>
        <p:nvPicPr>
          <p:cNvPr id="1027" name="Picture 3" descr="关系图"/>
          <p:cNvPicPr>
            <a:picLocks noChangeAspect="1"/>
          </p:cNvPicPr>
          <p:nvPr/>
        </p:nvPicPr>
        <p:blipFill>
          <a:blip r:embed="rId12"/>
          <a:srcRect t="1094" r="8122" b="13318"/>
          <a:stretch>
            <a:fillRect/>
          </a:stretch>
        </p:blipFill>
        <p:spPr>
          <a:xfrm>
            <a:off x="7730067" y="4438650"/>
            <a:ext cx="4453467" cy="2333625"/>
          </a:xfrm>
          <a:prstGeom prst="rect">
            <a:avLst/>
          </a:prstGeom>
          <a:noFill/>
          <a:ln w="9525">
            <a:noFill/>
          </a:ln>
        </p:spPr>
      </p:pic>
      <p:sp>
        <p:nvSpPr>
          <p:cNvPr id="1028" name="Rectangle 4"/>
          <p:cNvSpPr/>
          <p:nvPr>
            <p:ph type="title"/>
          </p:nvPr>
        </p:nvSpPr>
        <p:spPr>
          <a:xfrm>
            <a:off x="609600" y="274638"/>
            <a:ext cx="10972800" cy="1143000"/>
          </a:xfrm>
          <a:prstGeom prst="rect">
            <a:avLst/>
          </a:prstGeom>
          <a:noFill/>
          <a:ln w="9525">
            <a:noFill/>
          </a:ln>
        </p:spPr>
        <p:txBody>
          <a:bodyPr anchor="ctr" anchorCtr="0"/>
          <a:p>
            <a:pPr lvl="0"/>
            <a:r>
              <a:rPr lang="en-US" altLang="zh-CN" dirty="0"/>
              <a:t>Click to edit Master title style</a:t>
            </a:r>
            <a:endParaRPr lang="en-US" altLang="zh-CN" dirty="0"/>
          </a:p>
        </p:txBody>
      </p:sp>
      <p:sp>
        <p:nvSpPr>
          <p:cNvPr id="1029" name="Rectangle 5"/>
          <p:cNvSpPr/>
          <p:nvPr>
            <p:ph type="body" idx="1"/>
          </p:nvPr>
        </p:nvSpPr>
        <p:spPr>
          <a:xfrm>
            <a:off x="609600" y="1600200"/>
            <a:ext cx="10972800" cy="4525963"/>
          </a:xfrm>
          <a:prstGeom prst="rect">
            <a:avLst/>
          </a:prstGeom>
          <a:noFill/>
          <a:ln w="9525">
            <a:noFill/>
          </a:ln>
        </p:spPr>
        <p:txBody>
          <a:bodyPr/>
          <a:p>
            <a:pPr lvl="0"/>
            <a:r>
              <a:rPr lang="en-US" altLang="zh-CN" dirty="0"/>
              <a:t>Click to edit Master text styles</a:t>
            </a:r>
            <a:endParaRPr lang="en-US" altLang="zh-CN" dirty="0"/>
          </a:p>
          <a:p>
            <a:pPr lvl="1"/>
            <a:r>
              <a:rPr lang="en-US" altLang="zh-CN" dirty="0"/>
              <a:t>Second level</a:t>
            </a:r>
            <a:endParaRPr lang="en-US" altLang="zh-CN" dirty="0"/>
          </a:p>
          <a:p>
            <a:pPr lvl="2"/>
            <a:r>
              <a:rPr lang="en-US" altLang="zh-CN" dirty="0"/>
              <a:t>Third level</a:t>
            </a:r>
            <a:endParaRPr lang="en-US" altLang="zh-CN" dirty="0"/>
          </a:p>
          <a:p>
            <a:pPr lvl="3"/>
            <a:r>
              <a:rPr lang="en-US" altLang="zh-CN" dirty="0"/>
              <a:t>Fourth level</a:t>
            </a:r>
            <a:endParaRPr lang="en-US" altLang="zh-CN" dirty="0"/>
          </a:p>
          <a:p>
            <a:pPr lvl="4"/>
            <a:r>
              <a:rPr lang="en-US" altLang="zh-CN" dirty="0"/>
              <a:t>Fifth level</a:t>
            </a:r>
            <a:endParaRPr lang="en-US" altLang="zh-CN" dirty="0"/>
          </a:p>
        </p:txBody>
      </p:sp>
      <p:sp>
        <p:nvSpPr>
          <p:cNvPr id="1030" name="Rectangle 6"/>
          <p:cNvSpPr>
            <a:spLocks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r>
              <a:rPr lang="en-US"/>
              <a:t>Date Area</a:t>
            </a:r>
            <a:endParaRPr lang="en-US"/>
          </a:p>
        </p:txBody>
      </p:sp>
      <p:sp>
        <p:nvSpPr>
          <p:cNvPr id="1031" name="Rectangle 7"/>
          <p:cNvSpPr>
            <a:spLocks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endParaRPr lang="en-US" dirty="0"/>
          </a:p>
        </p:txBody>
      </p:sp>
      <p:sp>
        <p:nvSpPr>
          <p:cNvPr id="1032" name="Rectangle 8"/>
          <p:cNvSpPr>
            <a:spLocks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fld id="{BE5F26B5-172A-4DC2-B0B7-181CFC56B87C}" type="slidenum">
              <a:rPr lang="en-US" smtClean="0"/>
            </a:fld>
            <a:endParaRPr lang="en-US"/>
          </a:p>
        </p:txBody>
      </p:sp>
      <p:pic>
        <p:nvPicPr>
          <p:cNvPr id="9" name="图片 8" descr="C:/Users/ADMIN/AppData/Local/Temp/fig2wpp/@png2x_bg-2558&amp;1235.png"/>
          <p:cNvPicPr>
            <a:picLocks noChangeAspect="1"/>
          </p:cNvPicPr>
          <p:nvPr userDrawn="1">
            <p:custDataLst>
              <p:tags r:id="rId13"/>
            </p:custDataLst>
          </p:nvPr>
        </p:nvPicPr>
        <p:blipFill>
          <a:blip r:embed="rId14" r:link="rId15"/>
          <a:stretch>
            <a:fillRect/>
          </a:stretch>
        </p:blipFill>
        <p:spPr>
          <a:xfrm>
            <a:off x="0" y="0"/>
            <a:ext cx="12192000" cy="6858000"/>
          </a:xfrm>
          <a:prstGeom prst="rect">
            <a:avLst/>
          </a:prstGeom>
        </p:spPr>
      </p:pic>
      <p:sp>
        <p:nvSpPr>
          <p:cNvPr id="7" name="KSO_TEMPLATE" hidden="1"/>
          <p:cNvSpPr/>
          <p:nvPr userDrawn="1">
            <p:custDataLst>
              <p:tags r:id="rId16"/>
            </p:custDataLst>
          </p:nvPr>
        </p:nvSpPr>
        <p:spPr>
          <a:xfrm>
            <a:off x="0" y="0"/>
            <a:ext cx="0" cy="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ppt_x</p:attrName>
                                        </p:attrNameLst>
                                      </p:cBhvr>
                                      <p:tavLst>
                                        <p:tav tm="0">
                                          <p:val>
                                            <p:strVal val="#ppt_x-.2"/>
                                          </p:val>
                                        </p:tav>
                                        <p:tav tm="100000">
                                          <p:val>
                                            <p:strVal val="#ppt_x"/>
                                          </p:val>
                                        </p:tav>
                                      </p:tavLst>
                                    </p:anim>
                                    <p:anim calcmode="lin" valueType="num">
                                      <p:cBhvr>
                                        <p:cTn id="8" dur="10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6"/>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p:cTn id="12" dur="1000" fill="hold"/>
                                        <p:tgtEl>
                                          <p:spTgt spid="1028"/>
                                        </p:tgtEl>
                                        <p:attrNameLst>
                                          <p:attrName>ppt_x</p:attrName>
                                        </p:attrNameLst>
                                      </p:cBhvr>
                                      <p:tavLst>
                                        <p:tav tm="0">
                                          <p:val>
                                            <p:strVal val="#ppt_x-.2"/>
                                          </p:val>
                                        </p:tav>
                                        <p:tav tm="100000">
                                          <p:val>
                                            <p:strVal val="#ppt_x"/>
                                          </p:val>
                                        </p:tav>
                                      </p:tavLst>
                                    </p:anim>
                                    <p:anim calcmode="lin" valueType="num">
                                      <p:cBhvr>
                                        <p:cTn id="13" dur="1000" fill="hold"/>
                                        <p:tgtEl>
                                          <p:spTgt spid="1028"/>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bldLvl="0" animBg="1"/>
      <p:bldP spid="1028" grpId="0" bldLvl="0"/>
    </p:bldLst>
  </p:timing>
  <p:hf sldNum="0" hdr="0" ftr="0" dt="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Rectangle 2"/>
          <p:cNvSpPr>
            <a:spLocks noChangeArrowheads="1"/>
          </p:cNvSpPr>
          <p:nvPr/>
        </p:nvSpPr>
        <p:spPr bwMode="auto">
          <a:xfrm>
            <a:off x="2117" y="333375"/>
            <a:ext cx="12192000" cy="1009650"/>
          </a:xfrm>
          <a:prstGeom prst="rect">
            <a:avLst/>
          </a:prstGeom>
          <a:gradFill rotWithShape="0">
            <a:gsLst>
              <a:gs pos="0">
                <a:schemeClr val="bg2">
                  <a:gamma/>
                  <a:tint val="0"/>
                  <a:invGamma/>
                </a:schemeClr>
              </a:gs>
              <a:gs pos="100000">
                <a:schemeClr val="bg2">
                  <a:alpha val="53999"/>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pic>
        <p:nvPicPr>
          <p:cNvPr id="1027" name="Picture 3" descr="关系图"/>
          <p:cNvPicPr>
            <a:picLocks noChangeAspect="1"/>
          </p:cNvPicPr>
          <p:nvPr/>
        </p:nvPicPr>
        <p:blipFill>
          <a:blip r:embed="rId12"/>
          <a:srcRect t="1094" r="8122" b="13318"/>
          <a:stretch>
            <a:fillRect/>
          </a:stretch>
        </p:blipFill>
        <p:spPr>
          <a:xfrm>
            <a:off x="7730067" y="4438650"/>
            <a:ext cx="4453467" cy="2333625"/>
          </a:xfrm>
          <a:prstGeom prst="rect">
            <a:avLst/>
          </a:prstGeom>
          <a:noFill/>
          <a:ln w="9525">
            <a:noFill/>
          </a:ln>
        </p:spPr>
      </p:pic>
      <p:sp>
        <p:nvSpPr>
          <p:cNvPr id="1028" name="Rectangle 4"/>
          <p:cNvSpPr/>
          <p:nvPr>
            <p:ph type="title"/>
          </p:nvPr>
        </p:nvSpPr>
        <p:spPr>
          <a:xfrm>
            <a:off x="609600" y="274638"/>
            <a:ext cx="10972800" cy="1143000"/>
          </a:xfrm>
          <a:prstGeom prst="rect">
            <a:avLst/>
          </a:prstGeom>
          <a:noFill/>
          <a:ln w="9525">
            <a:noFill/>
          </a:ln>
        </p:spPr>
        <p:txBody>
          <a:bodyPr anchor="ctr" anchorCtr="0"/>
          <a:p>
            <a:pPr lvl="0"/>
            <a:r>
              <a:rPr lang="en-US" altLang="zh-CN" dirty="0"/>
              <a:t>Click to edit Master title style</a:t>
            </a:r>
            <a:endParaRPr lang="en-US" altLang="zh-CN" dirty="0"/>
          </a:p>
        </p:txBody>
      </p:sp>
      <p:sp>
        <p:nvSpPr>
          <p:cNvPr id="1029" name="Rectangle 5"/>
          <p:cNvSpPr/>
          <p:nvPr>
            <p:ph type="body" idx="1"/>
          </p:nvPr>
        </p:nvSpPr>
        <p:spPr>
          <a:xfrm>
            <a:off x="609600" y="1600200"/>
            <a:ext cx="10972800" cy="4525963"/>
          </a:xfrm>
          <a:prstGeom prst="rect">
            <a:avLst/>
          </a:prstGeom>
          <a:noFill/>
          <a:ln w="9525">
            <a:noFill/>
          </a:ln>
        </p:spPr>
        <p:txBody>
          <a:bodyPr/>
          <a:p>
            <a:pPr lvl="0"/>
            <a:r>
              <a:rPr lang="en-US" altLang="zh-CN" dirty="0"/>
              <a:t>Click to edit Master text styles</a:t>
            </a:r>
            <a:endParaRPr lang="en-US" altLang="zh-CN" dirty="0"/>
          </a:p>
          <a:p>
            <a:pPr lvl="1"/>
            <a:r>
              <a:rPr lang="en-US" altLang="zh-CN" dirty="0"/>
              <a:t>Second level</a:t>
            </a:r>
            <a:endParaRPr lang="en-US" altLang="zh-CN" dirty="0"/>
          </a:p>
          <a:p>
            <a:pPr lvl="2"/>
            <a:r>
              <a:rPr lang="en-US" altLang="zh-CN" dirty="0"/>
              <a:t>Third level</a:t>
            </a:r>
            <a:endParaRPr lang="en-US" altLang="zh-CN" dirty="0"/>
          </a:p>
          <a:p>
            <a:pPr lvl="3"/>
            <a:r>
              <a:rPr lang="en-US" altLang="zh-CN" dirty="0"/>
              <a:t>Fourth level</a:t>
            </a:r>
            <a:endParaRPr lang="en-US" altLang="zh-CN" dirty="0"/>
          </a:p>
          <a:p>
            <a:pPr lvl="4"/>
            <a:r>
              <a:rPr lang="en-US" altLang="zh-CN" dirty="0"/>
              <a:t>Fifth level</a:t>
            </a:r>
            <a:endParaRPr lang="en-US" altLang="zh-CN" dirty="0"/>
          </a:p>
        </p:txBody>
      </p:sp>
      <p:sp>
        <p:nvSpPr>
          <p:cNvPr id="1030" name="Rectangle 6"/>
          <p:cNvSpPr>
            <a:spLocks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r>
              <a:rPr lang="en-US"/>
              <a:t>Date Area</a:t>
            </a:r>
            <a:endParaRPr lang="en-US"/>
          </a:p>
        </p:txBody>
      </p:sp>
      <p:sp>
        <p:nvSpPr>
          <p:cNvPr id="1031" name="Rectangle 7"/>
          <p:cNvSpPr>
            <a:spLocks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endParaRPr lang="en-US" dirty="0"/>
          </a:p>
        </p:txBody>
      </p:sp>
      <p:sp>
        <p:nvSpPr>
          <p:cNvPr id="1032" name="Rectangle 8"/>
          <p:cNvSpPr>
            <a:spLocks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fld id="{BE5F26B5-172A-4DC2-B0B7-181CFC56B87C}" type="slidenum">
              <a:rPr lang="en-US" smtClean="0"/>
            </a:fld>
            <a:endParaRPr lang="en-US"/>
          </a:p>
        </p:txBody>
      </p:sp>
      <p:pic>
        <p:nvPicPr>
          <p:cNvPr id="9" name="图片 8" descr="C:/Users/ADMIN/AppData/Local/Temp/fig2wpp/@png2x_bg-2558&amp;1235.png"/>
          <p:cNvPicPr>
            <a:picLocks noChangeAspect="1"/>
          </p:cNvPicPr>
          <p:nvPr userDrawn="1">
            <p:custDataLst>
              <p:tags r:id="rId13"/>
            </p:custDataLst>
          </p:nvPr>
        </p:nvPicPr>
        <p:blipFill>
          <a:blip r:embed="rId14" r:link="rId15"/>
          <a:stretch>
            <a:fillRect/>
          </a:stretch>
        </p:blipFill>
        <p:spPr>
          <a:xfrm>
            <a:off x="0" y="0"/>
            <a:ext cx="12192000" cy="6858000"/>
          </a:xfrm>
          <a:prstGeom prst="rect">
            <a:avLst/>
          </a:prstGeom>
        </p:spPr>
      </p:pic>
      <p:sp>
        <p:nvSpPr>
          <p:cNvPr id="7" name="KSO_TEMPLATE" hidden="1"/>
          <p:cNvSpPr/>
          <p:nvPr userDrawn="1">
            <p:custDataLst>
              <p:tags r:id="rId16"/>
            </p:custDataLst>
          </p:nvPr>
        </p:nvSpPr>
        <p:spPr>
          <a:xfrm>
            <a:off x="0" y="0"/>
            <a:ext cx="0" cy="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ppt_x</p:attrName>
                                        </p:attrNameLst>
                                      </p:cBhvr>
                                      <p:tavLst>
                                        <p:tav tm="0">
                                          <p:val>
                                            <p:strVal val="#ppt_x-.2"/>
                                          </p:val>
                                        </p:tav>
                                        <p:tav tm="100000">
                                          <p:val>
                                            <p:strVal val="#ppt_x"/>
                                          </p:val>
                                        </p:tav>
                                      </p:tavLst>
                                    </p:anim>
                                    <p:anim calcmode="lin" valueType="num">
                                      <p:cBhvr>
                                        <p:cTn id="8" dur="10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6"/>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p:cTn id="12" dur="1000" fill="hold"/>
                                        <p:tgtEl>
                                          <p:spTgt spid="1028"/>
                                        </p:tgtEl>
                                        <p:attrNameLst>
                                          <p:attrName>ppt_x</p:attrName>
                                        </p:attrNameLst>
                                      </p:cBhvr>
                                      <p:tavLst>
                                        <p:tav tm="0">
                                          <p:val>
                                            <p:strVal val="#ppt_x-.2"/>
                                          </p:val>
                                        </p:tav>
                                        <p:tav tm="100000">
                                          <p:val>
                                            <p:strVal val="#ppt_x"/>
                                          </p:val>
                                        </p:tav>
                                      </p:tavLst>
                                    </p:anim>
                                    <p:anim calcmode="lin" valueType="num">
                                      <p:cBhvr>
                                        <p:cTn id="13" dur="1000" fill="hold"/>
                                        <p:tgtEl>
                                          <p:spTgt spid="1028"/>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bldLvl="0" animBg="1"/>
      <p:bldP spid="1028" grpId="0" bldLvl="0"/>
    </p:bldLst>
  </p:timing>
  <p:hf sldNum="0" hdr="0" ftr="0" dt="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Rectangle 2"/>
          <p:cNvSpPr>
            <a:spLocks noChangeArrowheads="1"/>
          </p:cNvSpPr>
          <p:nvPr/>
        </p:nvSpPr>
        <p:spPr bwMode="auto">
          <a:xfrm>
            <a:off x="2117" y="333375"/>
            <a:ext cx="12192000" cy="1009650"/>
          </a:xfrm>
          <a:prstGeom prst="rect">
            <a:avLst/>
          </a:prstGeom>
          <a:gradFill rotWithShape="0">
            <a:gsLst>
              <a:gs pos="0">
                <a:schemeClr val="bg2">
                  <a:gamma/>
                  <a:tint val="0"/>
                  <a:invGamma/>
                </a:schemeClr>
              </a:gs>
              <a:gs pos="100000">
                <a:schemeClr val="bg2">
                  <a:alpha val="53999"/>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pic>
        <p:nvPicPr>
          <p:cNvPr id="1027" name="Picture 3" descr="关系图"/>
          <p:cNvPicPr>
            <a:picLocks noChangeAspect="1"/>
          </p:cNvPicPr>
          <p:nvPr/>
        </p:nvPicPr>
        <p:blipFill>
          <a:blip r:embed="rId12"/>
          <a:srcRect t="1094" r="8122" b="13318"/>
          <a:stretch>
            <a:fillRect/>
          </a:stretch>
        </p:blipFill>
        <p:spPr>
          <a:xfrm>
            <a:off x="7730067" y="4438650"/>
            <a:ext cx="4453467" cy="2333625"/>
          </a:xfrm>
          <a:prstGeom prst="rect">
            <a:avLst/>
          </a:prstGeom>
          <a:noFill/>
          <a:ln w="9525">
            <a:noFill/>
          </a:ln>
        </p:spPr>
      </p:pic>
      <p:sp>
        <p:nvSpPr>
          <p:cNvPr id="1028" name="Rectangle 4"/>
          <p:cNvSpPr/>
          <p:nvPr>
            <p:ph type="title"/>
          </p:nvPr>
        </p:nvSpPr>
        <p:spPr>
          <a:xfrm>
            <a:off x="609600" y="274638"/>
            <a:ext cx="10972800" cy="1143000"/>
          </a:xfrm>
          <a:prstGeom prst="rect">
            <a:avLst/>
          </a:prstGeom>
          <a:noFill/>
          <a:ln w="9525">
            <a:noFill/>
          </a:ln>
        </p:spPr>
        <p:txBody>
          <a:bodyPr anchor="ctr" anchorCtr="0"/>
          <a:p>
            <a:pPr lvl="0"/>
            <a:r>
              <a:rPr lang="en-US" altLang="zh-CN" dirty="0"/>
              <a:t>Click to edit Master title style</a:t>
            </a:r>
            <a:endParaRPr lang="en-US" altLang="zh-CN" dirty="0"/>
          </a:p>
        </p:txBody>
      </p:sp>
      <p:sp>
        <p:nvSpPr>
          <p:cNvPr id="1029" name="Rectangle 5"/>
          <p:cNvSpPr/>
          <p:nvPr>
            <p:ph type="body" idx="1"/>
          </p:nvPr>
        </p:nvSpPr>
        <p:spPr>
          <a:xfrm>
            <a:off x="609600" y="1600200"/>
            <a:ext cx="10972800" cy="4525963"/>
          </a:xfrm>
          <a:prstGeom prst="rect">
            <a:avLst/>
          </a:prstGeom>
          <a:noFill/>
          <a:ln w="9525">
            <a:noFill/>
          </a:ln>
        </p:spPr>
        <p:txBody>
          <a:bodyPr/>
          <a:p>
            <a:pPr lvl="0"/>
            <a:r>
              <a:rPr lang="en-US" altLang="zh-CN" dirty="0"/>
              <a:t>Click to edit Master text styles</a:t>
            </a:r>
            <a:endParaRPr lang="en-US" altLang="zh-CN" dirty="0"/>
          </a:p>
          <a:p>
            <a:pPr lvl="1"/>
            <a:r>
              <a:rPr lang="en-US" altLang="zh-CN" dirty="0"/>
              <a:t>Second level</a:t>
            </a:r>
            <a:endParaRPr lang="en-US" altLang="zh-CN" dirty="0"/>
          </a:p>
          <a:p>
            <a:pPr lvl="2"/>
            <a:r>
              <a:rPr lang="en-US" altLang="zh-CN" dirty="0"/>
              <a:t>Third level</a:t>
            </a:r>
            <a:endParaRPr lang="en-US" altLang="zh-CN" dirty="0"/>
          </a:p>
          <a:p>
            <a:pPr lvl="3"/>
            <a:r>
              <a:rPr lang="en-US" altLang="zh-CN" dirty="0"/>
              <a:t>Fourth level</a:t>
            </a:r>
            <a:endParaRPr lang="en-US" altLang="zh-CN" dirty="0"/>
          </a:p>
          <a:p>
            <a:pPr lvl="4"/>
            <a:r>
              <a:rPr lang="en-US" altLang="zh-CN" dirty="0"/>
              <a:t>Fifth level</a:t>
            </a:r>
            <a:endParaRPr lang="en-US" altLang="zh-CN" dirty="0"/>
          </a:p>
        </p:txBody>
      </p:sp>
      <p:sp>
        <p:nvSpPr>
          <p:cNvPr id="1030" name="Rectangle 6"/>
          <p:cNvSpPr>
            <a:spLocks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r>
              <a:rPr lang="en-US"/>
              <a:t>Date Area</a:t>
            </a:r>
            <a:endParaRPr lang="en-US"/>
          </a:p>
        </p:txBody>
      </p:sp>
      <p:sp>
        <p:nvSpPr>
          <p:cNvPr id="1031" name="Rectangle 7"/>
          <p:cNvSpPr>
            <a:spLocks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endParaRPr lang="en-US" dirty="0"/>
          </a:p>
        </p:txBody>
      </p:sp>
      <p:sp>
        <p:nvSpPr>
          <p:cNvPr id="1032" name="Rectangle 8"/>
          <p:cNvSpPr>
            <a:spLocks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fld id="{BE5F26B5-172A-4DC2-B0B7-181CFC56B87C}" type="slidenum">
              <a:rPr lang="en-US" smtClean="0"/>
            </a:fld>
            <a:endParaRPr lang="en-US"/>
          </a:p>
        </p:txBody>
      </p:sp>
      <p:pic>
        <p:nvPicPr>
          <p:cNvPr id="9" name="图片 8" descr="C:/Users/ADMIN/AppData/Local/Temp/fig2wpp/@png2x_bg-2558&amp;1235.png"/>
          <p:cNvPicPr>
            <a:picLocks noChangeAspect="1"/>
          </p:cNvPicPr>
          <p:nvPr userDrawn="1">
            <p:custDataLst>
              <p:tags r:id="rId13"/>
            </p:custDataLst>
          </p:nvPr>
        </p:nvPicPr>
        <p:blipFill>
          <a:blip r:embed="rId14" r:link="rId15"/>
          <a:stretch>
            <a:fillRect/>
          </a:stretch>
        </p:blipFill>
        <p:spPr>
          <a:xfrm>
            <a:off x="0" y="0"/>
            <a:ext cx="12192000" cy="6858000"/>
          </a:xfrm>
          <a:prstGeom prst="rect">
            <a:avLst/>
          </a:prstGeom>
        </p:spPr>
      </p:pic>
      <p:sp>
        <p:nvSpPr>
          <p:cNvPr id="7" name="KSO_TEMPLATE" hidden="1"/>
          <p:cNvSpPr/>
          <p:nvPr userDrawn="1">
            <p:custDataLst>
              <p:tags r:id="rId16"/>
            </p:custDataLst>
          </p:nvPr>
        </p:nvSpPr>
        <p:spPr>
          <a:xfrm>
            <a:off x="0" y="0"/>
            <a:ext cx="0" cy="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ppt_x</p:attrName>
                                        </p:attrNameLst>
                                      </p:cBhvr>
                                      <p:tavLst>
                                        <p:tav tm="0">
                                          <p:val>
                                            <p:strVal val="#ppt_x-.2"/>
                                          </p:val>
                                        </p:tav>
                                        <p:tav tm="100000">
                                          <p:val>
                                            <p:strVal val="#ppt_x"/>
                                          </p:val>
                                        </p:tav>
                                      </p:tavLst>
                                    </p:anim>
                                    <p:anim calcmode="lin" valueType="num">
                                      <p:cBhvr>
                                        <p:cTn id="8" dur="10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6"/>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p:cTn id="12" dur="1000" fill="hold"/>
                                        <p:tgtEl>
                                          <p:spTgt spid="1028"/>
                                        </p:tgtEl>
                                        <p:attrNameLst>
                                          <p:attrName>ppt_x</p:attrName>
                                        </p:attrNameLst>
                                      </p:cBhvr>
                                      <p:tavLst>
                                        <p:tav tm="0">
                                          <p:val>
                                            <p:strVal val="#ppt_x-.2"/>
                                          </p:val>
                                        </p:tav>
                                        <p:tav tm="100000">
                                          <p:val>
                                            <p:strVal val="#ppt_x"/>
                                          </p:val>
                                        </p:tav>
                                      </p:tavLst>
                                    </p:anim>
                                    <p:anim calcmode="lin" valueType="num">
                                      <p:cBhvr>
                                        <p:cTn id="13" dur="1000" fill="hold"/>
                                        <p:tgtEl>
                                          <p:spTgt spid="1028"/>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bldLvl="0" animBg="1"/>
      <p:bldP spid="1028" grpId="0" bldLvl="0"/>
    </p:bldLst>
  </p:timing>
  <p:hf sldNum="0" hdr="0" ftr="0" dt="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5" name="矩形 4"/>
          <p:cNvSpPr/>
          <p:nvPr userDrawn="1">
            <p:custDataLst>
              <p:tags r:id="rId13"/>
            </p:custDataLst>
          </p:nvPr>
        </p:nvSpPr>
        <p:spPr>
          <a:xfrm>
            <a:off x="0" y="0"/>
            <a:ext cx="12192635" cy="6850380"/>
          </a:xfrm>
          <a:prstGeom prst="rect">
            <a:avLst/>
          </a:prstGeom>
          <a:gradFill>
            <a:gsLst>
              <a:gs pos="0">
                <a:schemeClr val="accent5">
                  <a:lumMod val="17000"/>
                </a:schemeClr>
              </a:gs>
              <a:gs pos="100000">
                <a:schemeClr val="accent5">
                  <a:lumMod val="30000"/>
                </a:schemeClr>
              </a:gs>
            </a:gsLst>
            <a:lin ang="54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atin typeface="Arial" panose="020B0604020202020204" pitchFamily="34" charset="0"/>
            </a:endParaRPr>
          </a:p>
        </p:txBody>
      </p:sp>
      <p:sp>
        <p:nvSpPr>
          <p:cNvPr id="9" name="日期占位符 8"/>
          <p:cNvSpPr>
            <a:spLocks noGrp="1"/>
          </p:cNvSpPr>
          <p:nvPr>
            <p:ph type="dt" sz="half" idx="10"/>
            <p:custDataLst>
              <p:tags r:id="rId14"/>
            </p:custDataLst>
          </p:nvPr>
        </p:nvSpPr>
        <p:spPr>
          <a:xfrm>
            <a:off x="695960" y="6356350"/>
            <a:ext cx="2743200" cy="365125"/>
          </a:xfrm>
        </p:spPr>
        <p:txBody>
          <a:bodyPr/>
          <a:lstStyle>
            <a:lvl1pPr>
              <a:defRPr>
                <a:latin typeface="+mn-lt"/>
              </a:defRPr>
            </a:lvl1pPr>
          </a:lstStyle>
          <a:p>
            <a:r>
              <a:rPr lang="en-US"/>
              <a:t>Date Area</a:t>
            </a:r>
            <a:endParaRPr lang="en-US"/>
          </a:p>
        </p:txBody>
      </p:sp>
      <p:sp>
        <p:nvSpPr>
          <p:cNvPr id="10" name="页脚占位符 9"/>
          <p:cNvSpPr>
            <a:spLocks noGrp="1"/>
          </p:cNvSpPr>
          <p:nvPr>
            <p:ph type="ftr" sz="quarter" idx="11"/>
            <p:custDataLst>
              <p:tags r:id="rId15"/>
            </p:custDataLst>
          </p:nvPr>
        </p:nvSpPr>
        <p:spPr>
          <a:xfrm>
            <a:off x="4038600" y="6356350"/>
            <a:ext cx="4114800" cy="365125"/>
          </a:xfrm>
        </p:spPr>
        <p:txBody>
          <a:bodyPr/>
          <a:lstStyle>
            <a:lvl1pPr>
              <a:defRPr>
                <a:latin typeface="+mn-lt"/>
              </a:defRPr>
            </a:lvl1pPr>
          </a:lstStyle>
          <a:p>
            <a:endParaRPr lang="en-US" dirty="0"/>
          </a:p>
        </p:txBody>
      </p:sp>
      <p:sp>
        <p:nvSpPr>
          <p:cNvPr id="11" name="灯片编号占位符 10"/>
          <p:cNvSpPr>
            <a:spLocks noGrp="1"/>
          </p:cNvSpPr>
          <p:nvPr>
            <p:ph type="sldNum" sz="quarter" idx="12"/>
            <p:custDataLst>
              <p:tags r:id="rId16"/>
            </p:custDataLst>
          </p:nvPr>
        </p:nvSpPr>
        <p:spPr>
          <a:xfrm>
            <a:off x="8753983" y="6356350"/>
            <a:ext cx="2743200" cy="365125"/>
          </a:xfrm>
        </p:spPr>
        <p:txBody>
          <a:bodyPr/>
          <a:lstStyle>
            <a:lvl1pPr>
              <a:defRPr>
                <a:latin typeface="+mn-lt"/>
              </a:defRPr>
            </a:lvl1pPr>
          </a:lstStyle>
          <a:p>
            <a:fld id="{49AE70B2-8BF9-45C0-BB95-33D1B9D3A854}" type="slidenum">
              <a:rPr lang="en-US" smtClean="0"/>
            </a:fld>
            <a:endParaRPr lang="en-US" dirty="0"/>
          </a:p>
        </p:txBody>
      </p:sp>
      <p:sp>
        <p:nvSpPr>
          <p:cNvPr id="6" name="标题占位符 1"/>
          <p:cNvSpPr>
            <a:spLocks noGrp="1"/>
          </p:cNvSpPr>
          <p:nvPr>
            <p:ph type="title"/>
            <p:custDataLst>
              <p:tags r:id="rId17"/>
            </p:custDataLst>
          </p:nvPr>
        </p:nvSpPr>
        <p:spPr>
          <a:xfrm>
            <a:off x="695960" y="360000"/>
            <a:ext cx="10800000" cy="720000"/>
          </a:xfrm>
          <a:prstGeom prst="rect">
            <a:avLst/>
          </a:prstGeom>
        </p:spPr>
        <p:txBody>
          <a:bodyPr vert="horz" wrap="square" lIns="0" tIns="0" rIns="0" bIns="0" rtlCol="0" anchor="b">
            <a:normAutofit/>
          </a:bodyPr>
          <a:lstStyle/>
          <a:p>
            <a:r>
              <a:rPr lang="en-US" dirty="0">
                <a:latin typeface="+mj-lt"/>
              </a:rPr>
              <a:t>Click to add title</a:t>
            </a:r>
            <a:endParaRPr lang="en-US" dirty="0"/>
          </a:p>
        </p:txBody>
      </p:sp>
      <p:sp>
        <p:nvSpPr>
          <p:cNvPr id="7" name="文本占位符 6"/>
          <p:cNvSpPr>
            <a:spLocks noGrp="1"/>
          </p:cNvSpPr>
          <p:nvPr>
            <p:ph type="body" idx="1"/>
            <p:custDataLst>
              <p:tags r:id="rId18"/>
            </p:custDataLst>
          </p:nvPr>
        </p:nvSpPr>
        <p:spPr>
          <a:xfrm>
            <a:off x="695960" y="1301749"/>
            <a:ext cx="10800000" cy="4873625"/>
          </a:xfrm>
          <a:prstGeom prst="rect">
            <a:avLst/>
          </a:prstGeom>
        </p:spPr>
        <p:txBody>
          <a:bodyPr vert="horz" wrap="square" lIns="0" tIns="0" rIns="0" bIns="0" rtlCol="0">
            <a:normAutofit/>
          </a:bodyPr>
          <a:lstStyle/>
          <a:p>
            <a:pPr lvl="0"/>
            <a:r>
              <a:rPr lang="en-US" dirty="0">
                <a:latin typeface="+mn-lt"/>
              </a:rPr>
              <a:t>Click to add text</a:t>
            </a:r>
            <a:endParaRPr lang="en-US" dirty="0"/>
          </a:p>
        </p:txBody>
      </p:sp>
    </p:spTree>
    <p:custDataLst>
      <p:tags r:id="rId19"/>
    </p:custData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fontAlgn="auto" latinLnBrk="0" hangingPunct="1">
        <a:lnSpc>
          <a:spcPct val="100000"/>
        </a:lnSpc>
        <a:spcBef>
          <a:spcPct val="0"/>
        </a:spcBef>
        <a:buNone/>
        <a:defRPr kumimoji="0" lang="en-US" sz="3200" b="1" i="0" u="none" strike="noStrike" kern="1200" cap="none" spc="0" normalizeH="0" baseline="0" dirty="0" smtClean="0">
          <a:ln>
            <a:noFill/>
            <a:prstDash val="sysDot"/>
          </a:ln>
          <a:solidFill>
            <a:srgbClr val="FFFFFF"/>
          </a:solidFill>
          <a:uFillTx/>
          <a:latin typeface="Arial" panose="020B0604020202020204" pitchFamily="34" charset="0"/>
          <a:ea typeface="+mj-ea"/>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en-US" sz="1800" b="0" i="0" u="none" strike="noStrike" kern="1200" cap="none" spc="0" normalizeH="0" baseline="0" smtClean="0">
          <a:ln>
            <a:noFill/>
            <a:prstDash val="sysDot"/>
          </a:ln>
          <a:solidFill>
            <a:srgbClr val="FFFFFF"/>
          </a:solidFill>
          <a:uFillTx/>
          <a:latin typeface="Arial" panose="020B0604020202020204" pitchFamily="34" charset="0"/>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kumimoji="0" lang="en-US" sz="1600" b="0" i="0" u="none" strike="noStrike" kern="1200" cap="none" spc="150" normalizeH="0" baseline="0" smtClean="0">
          <a:solidFill>
            <a:srgbClr val="FFFFFF"/>
          </a:solidFill>
          <a:uFillTx/>
          <a:latin typeface="+mn-ea"/>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en-US" sz="1600" b="0" i="0" u="none" strike="noStrike" kern="1200" cap="none" spc="150" normalizeH="0" baseline="0" smtClean="0">
          <a:solidFill>
            <a:srgbClr val="FFFFFF"/>
          </a:solidFill>
          <a:uFillTx/>
          <a:latin typeface="+mn-ea"/>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kumimoji="0" lang="en-US" sz="1400" b="0" i="0" u="none" strike="noStrike" kern="1200" cap="none" spc="150" normalizeH="0" baseline="0" smtClean="0">
          <a:solidFill>
            <a:srgbClr val="FFFFFF"/>
          </a:solidFill>
          <a:uFillTx/>
          <a:latin typeface="+mn-ea"/>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en-US" sz="1400" b="0" i="0" u="none" strike="noStrike" kern="1200" cap="none" spc="150" normalizeH="0" baseline="0" smtClean="0">
          <a:solidFill>
            <a:srgbClr val="FFFFFF"/>
          </a:solidFill>
          <a:uFillTx/>
          <a:latin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defRPr>
      </a:lvl1pPr>
      <a:lvl2pPr marL="457200" algn="l" defTabSz="914400" rtl="0" eaLnBrk="1" latinLnBrk="0" hangingPunct="1">
        <a:defRPr sz="1800" kern="1200">
          <a:solidFill>
            <a:schemeClr val="tx1"/>
          </a:solidFill>
          <a:latin typeface="+mn-lt"/>
        </a:defRPr>
      </a:lvl2pPr>
      <a:lvl3pPr marL="914400" algn="l" defTabSz="914400" rtl="0" eaLnBrk="1" latinLnBrk="0" hangingPunct="1">
        <a:defRPr sz="1800" kern="1200">
          <a:solidFill>
            <a:schemeClr val="tx1"/>
          </a:solidFill>
          <a:latin typeface="+mn-lt"/>
        </a:defRPr>
      </a:lvl3pPr>
      <a:lvl4pPr marL="1371600" algn="l" defTabSz="914400" rtl="0" eaLnBrk="1" latinLnBrk="0" hangingPunct="1">
        <a:defRPr sz="1800" kern="1200">
          <a:solidFill>
            <a:schemeClr val="tx1"/>
          </a:solidFill>
          <a:latin typeface="+mn-lt"/>
        </a:defRPr>
      </a:lvl4pPr>
      <a:lvl5pPr marL="1828800" algn="l" defTabSz="914400" rtl="0" eaLnBrk="1" latinLnBrk="0" hangingPunct="1">
        <a:defRPr sz="1800" kern="1200">
          <a:solidFill>
            <a:schemeClr val="tx1"/>
          </a:solidFill>
          <a:latin typeface="+mn-lt"/>
        </a:defRPr>
      </a:lvl5pPr>
      <a:lvl6pPr marL="2286000" algn="l" defTabSz="914400" rtl="0" eaLnBrk="1" latinLnBrk="0" hangingPunct="1">
        <a:defRPr sz="1800" kern="1200">
          <a:solidFill>
            <a:schemeClr val="tx1"/>
          </a:solidFill>
          <a:latin typeface="+mn-lt"/>
        </a:defRPr>
      </a:lvl6pPr>
      <a:lvl7pPr marL="2743200" algn="l" defTabSz="914400" rtl="0" eaLnBrk="1" latinLnBrk="0" hangingPunct="1">
        <a:defRPr sz="1800" kern="1200">
          <a:solidFill>
            <a:schemeClr val="tx1"/>
          </a:solidFill>
          <a:latin typeface="+mn-lt"/>
        </a:defRPr>
      </a:lvl7pPr>
      <a:lvl8pPr marL="3200400" algn="l" defTabSz="914400" rtl="0" eaLnBrk="1" latinLnBrk="0" hangingPunct="1">
        <a:defRPr sz="1800" kern="1200">
          <a:solidFill>
            <a:schemeClr val="tx1"/>
          </a:solidFill>
          <a:latin typeface="+mn-lt"/>
        </a:defRPr>
      </a:lvl8pPr>
      <a:lvl9pPr marL="3657600" algn="l" defTabSz="914400" rtl="0" eaLnBrk="1" latinLnBrk="0" hangingPunct="1">
        <a:defRPr sz="1800" kern="1200">
          <a:solidFill>
            <a:schemeClr val="tx1"/>
          </a:solidFill>
          <a:latin typeface="+mn-l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4" name="矩形 3"/>
          <p:cNvSpPr/>
          <p:nvPr userDrawn="1">
            <p:custDataLst>
              <p:tags r:id="rId13"/>
            </p:custDataLst>
          </p:nvPr>
        </p:nvSpPr>
        <p:spPr>
          <a:xfrm>
            <a:off x="0" y="0"/>
            <a:ext cx="12192000" cy="6858000"/>
          </a:xfrm>
          <a:prstGeom prst="rect">
            <a:avLst/>
          </a:prstGeom>
          <a:solidFill>
            <a:schemeClr val="accent1">
              <a:lumMod val="8000"/>
              <a:lumOff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6" name="图片 5"/>
          <p:cNvPicPr>
            <a:picLocks noChangeAspect="1"/>
          </p:cNvPicPr>
          <p:nvPr userDrawn="1">
            <p:custDataLst>
              <p:tags r:id="rId14"/>
            </p:custDataLst>
          </p:nvPr>
        </p:nvPicPr>
        <p:blipFill>
          <a:blip r:embed="rId15">
            <a:alphaModFix amt="47000"/>
            <a:duotone>
              <a:prstClr val="black"/>
              <a:schemeClr val="bg2">
                <a:tint val="45000"/>
                <a:satMod val="400000"/>
              </a:schemeClr>
            </a:duotone>
            <a:extLst>
              <a:ext uri="{28A0092B-C50C-407E-A947-70E740481C1C}">
                <a14:useLocalDpi xmlns:a14="http://schemas.microsoft.com/office/drawing/2010/main" val="0"/>
              </a:ext>
            </a:extLst>
          </a:blip>
          <a:stretch>
            <a:fillRect/>
          </a:stretch>
        </p:blipFill>
        <p:spPr>
          <a:xfrm>
            <a:off x="0" y="0"/>
            <a:ext cx="12172950" cy="6858000"/>
          </a:xfrm>
          <a:prstGeom prst="rect">
            <a:avLst/>
          </a:prstGeom>
        </p:spPr>
      </p:pic>
      <p:sp>
        <p:nvSpPr>
          <p:cNvPr id="8" name="日期占位符 7"/>
          <p:cNvSpPr>
            <a:spLocks noGrp="1"/>
          </p:cNvSpPr>
          <p:nvPr>
            <p:ph type="dt" sz="half" idx="10"/>
            <p:custDataLst>
              <p:tags r:id="rId16"/>
            </p:custDataLst>
          </p:nvPr>
        </p:nvSpPr>
        <p:spPr>
          <a:xfrm>
            <a:off x="695960" y="6356350"/>
            <a:ext cx="2743200" cy="365125"/>
          </a:xfrm>
        </p:spPr>
        <p:txBody>
          <a:bodyPr/>
          <a:lstStyle>
            <a:lvl1pPr>
              <a:defRPr>
                <a:latin typeface="+mn-lt"/>
              </a:defRPr>
            </a:lvl1pPr>
          </a:lstStyle>
          <a:p>
            <a:r>
              <a:rPr lang="en-US"/>
              <a:t>Date Area</a:t>
            </a:r>
            <a:endParaRPr lang="en-US"/>
          </a:p>
        </p:txBody>
      </p:sp>
      <p:sp>
        <p:nvSpPr>
          <p:cNvPr id="9" name="页脚占位符 8"/>
          <p:cNvSpPr>
            <a:spLocks noGrp="1"/>
          </p:cNvSpPr>
          <p:nvPr>
            <p:ph type="ftr" sz="quarter" idx="11"/>
            <p:custDataLst>
              <p:tags r:id="rId17"/>
            </p:custDataLst>
          </p:nvPr>
        </p:nvSpPr>
        <p:spPr>
          <a:xfrm>
            <a:off x="4038600" y="6356350"/>
            <a:ext cx="4114800" cy="365125"/>
          </a:xfrm>
        </p:spPr>
        <p:txBody>
          <a:bodyPr/>
          <a:lstStyle>
            <a:lvl1pPr>
              <a:defRPr>
                <a:latin typeface="+mn-lt"/>
              </a:defRPr>
            </a:lvl1pPr>
          </a:lstStyle>
          <a:p>
            <a:endParaRPr lang="en-US" dirty="0"/>
          </a:p>
        </p:txBody>
      </p:sp>
      <p:sp>
        <p:nvSpPr>
          <p:cNvPr id="10" name="灯片编号占位符 9"/>
          <p:cNvSpPr>
            <a:spLocks noGrp="1"/>
          </p:cNvSpPr>
          <p:nvPr>
            <p:ph type="sldNum" sz="quarter" idx="12"/>
            <p:custDataLst>
              <p:tags r:id="rId18"/>
            </p:custDataLst>
          </p:nvPr>
        </p:nvSpPr>
        <p:spPr>
          <a:xfrm>
            <a:off x="8753983" y="6356350"/>
            <a:ext cx="2743200" cy="365125"/>
          </a:xfrm>
        </p:spPr>
        <p:txBody>
          <a:bodyPr/>
          <a:lstStyle>
            <a:lvl1pPr>
              <a:defRPr>
                <a:latin typeface="+mn-lt"/>
              </a:defRPr>
            </a:lvl1pPr>
          </a:lstStyle>
          <a:p>
            <a:fld id="{49AE70B2-8BF9-45C0-BB95-33D1B9D3A854}" type="slidenum">
              <a:rPr lang="en-US" smtClean="0"/>
            </a:fld>
            <a:endParaRPr lang="en-US" dirty="0"/>
          </a:p>
        </p:txBody>
      </p:sp>
      <p:sp>
        <p:nvSpPr>
          <p:cNvPr id="7" name="标题占位符 1"/>
          <p:cNvSpPr>
            <a:spLocks noGrp="1"/>
          </p:cNvSpPr>
          <p:nvPr>
            <p:ph type="title"/>
            <p:custDataLst>
              <p:tags r:id="rId19"/>
            </p:custDataLst>
          </p:nvPr>
        </p:nvSpPr>
        <p:spPr>
          <a:xfrm>
            <a:off x="695960" y="360000"/>
            <a:ext cx="10800000" cy="720000"/>
          </a:xfrm>
          <a:prstGeom prst="rect">
            <a:avLst/>
          </a:prstGeom>
        </p:spPr>
        <p:txBody>
          <a:bodyPr vert="horz" wrap="square" lIns="0" tIns="0" rIns="0" bIns="0" rtlCol="0" anchor="b">
            <a:normAutofit/>
          </a:bodyPr>
          <a:lstStyle/>
          <a:p>
            <a:r>
              <a:rPr lang="en-US" dirty="0">
                <a:latin typeface="+mj-lt"/>
              </a:rPr>
              <a:t>Click to add title</a:t>
            </a:r>
            <a:endParaRPr lang="en-US" dirty="0"/>
          </a:p>
        </p:txBody>
      </p:sp>
      <p:sp>
        <p:nvSpPr>
          <p:cNvPr id="11" name="文本占位符 10"/>
          <p:cNvSpPr>
            <a:spLocks noGrp="1"/>
          </p:cNvSpPr>
          <p:nvPr>
            <p:ph type="body" idx="1"/>
            <p:custDataLst>
              <p:tags r:id="rId20"/>
            </p:custDataLst>
          </p:nvPr>
        </p:nvSpPr>
        <p:spPr>
          <a:xfrm>
            <a:off x="695960" y="1301749"/>
            <a:ext cx="10800000" cy="4873625"/>
          </a:xfrm>
          <a:prstGeom prst="rect">
            <a:avLst/>
          </a:prstGeom>
        </p:spPr>
        <p:txBody>
          <a:bodyPr vert="horz" wrap="square" lIns="0" tIns="0" rIns="0" bIns="0" rtlCol="0">
            <a:normAutofit/>
          </a:bodyPr>
          <a:lstStyle/>
          <a:p>
            <a:pPr lvl="0"/>
            <a:r>
              <a:rPr lang="en-US" dirty="0">
                <a:latin typeface="+mn-lt"/>
              </a:rPr>
              <a:t>Click to add text</a:t>
            </a:r>
            <a:endParaRPr lang="en-US" dirty="0"/>
          </a:p>
        </p:txBody>
      </p:sp>
    </p:spTree>
    <p:custDataLst>
      <p:tags r:id="rId21"/>
    </p:custData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fontAlgn="auto" latinLnBrk="0" hangingPunct="1">
        <a:lnSpc>
          <a:spcPct val="100000"/>
        </a:lnSpc>
        <a:spcBef>
          <a:spcPct val="0"/>
        </a:spcBef>
        <a:buNone/>
        <a:defRPr kumimoji="0" lang="en-US" sz="3200" b="0" i="0" u="none" strike="noStrike" kern="1200" cap="none" spc="0" normalizeH="0" baseline="0" dirty="0" smtClean="0">
          <a:solidFill>
            <a:srgbClr val="253A3F"/>
          </a:solidFill>
          <a:uFillTx/>
          <a:latin typeface="Arial" panose="020B0604020202020204" pitchFamily="34" charset="0"/>
          <a:sym typeface="Arial" panose="020B0604020202020204" pitchFamily="34" charset="0"/>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0" normalizeH="0" baseline="0">
          <a:solidFill>
            <a:srgbClr val="253A3F"/>
          </a:solidFill>
          <a:uFillTx/>
          <a:latin typeface="Arial" panose="020B0604020202020204" pitchFamily="34" charset="0"/>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rgbClr val="253A3F"/>
          </a:solidFill>
          <a:uFillTx/>
          <a:latin typeface="+mn-lt"/>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rgbClr val="253A3F"/>
          </a:solidFill>
          <a:uFillTx/>
          <a:latin typeface="+mn-lt"/>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rgbClr val="253A3F"/>
          </a:solidFill>
          <a:uFillTx/>
          <a:latin typeface="+mn-lt"/>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rgbClr val="253A3F"/>
          </a:solidFill>
          <a:uFillTx/>
          <a:latin typeface="+mn-l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defRPr>
      </a:lvl1pPr>
      <a:lvl2pPr marL="457200" algn="l" defTabSz="914400" rtl="0" eaLnBrk="1" latinLnBrk="0" hangingPunct="1">
        <a:defRPr sz="1800" kern="1200">
          <a:solidFill>
            <a:schemeClr val="tx1"/>
          </a:solidFill>
          <a:latin typeface="+mn-lt"/>
        </a:defRPr>
      </a:lvl2pPr>
      <a:lvl3pPr marL="914400" algn="l" defTabSz="914400" rtl="0" eaLnBrk="1" latinLnBrk="0" hangingPunct="1">
        <a:defRPr sz="1800" kern="1200">
          <a:solidFill>
            <a:schemeClr val="tx1"/>
          </a:solidFill>
          <a:latin typeface="+mn-lt"/>
        </a:defRPr>
      </a:lvl3pPr>
      <a:lvl4pPr marL="1371600" algn="l" defTabSz="914400" rtl="0" eaLnBrk="1" latinLnBrk="0" hangingPunct="1">
        <a:defRPr sz="1800" kern="1200">
          <a:solidFill>
            <a:schemeClr val="tx1"/>
          </a:solidFill>
          <a:latin typeface="+mn-lt"/>
        </a:defRPr>
      </a:lvl4pPr>
      <a:lvl5pPr marL="1828800" algn="l" defTabSz="914400" rtl="0" eaLnBrk="1" latinLnBrk="0" hangingPunct="1">
        <a:defRPr sz="1800" kern="1200">
          <a:solidFill>
            <a:schemeClr val="tx1"/>
          </a:solidFill>
          <a:latin typeface="+mn-lt"/>
        </a:defRPr>
      </a:lvl5pPr>
      <a:lvl6pPr marL="2286000" algn="l" defTabSz="914400" rtl="0" eaLnBrk="1" latinLnBrk="0" hangingPunct="1">
        <a:defRPr sz="1800" kern="1200">
          <a:solidFill>
            <a:schemeClr val="tx1"/>
          </a:solidFill>
          <a:latin typeface="+mn-lt"/>
        </a:defRPr>
      </a:lvl6pPr>
      <a:lvl7pPr marL="2743200" algn="l" defTabSz="914400" rtl="0" eaLnBrk="1" latinLnBrk="0" hangingPunct="1">
        <a:defRPr sz="1800" kern="1200">
          <a:solidFill>
            <a:schemeClr val="tx1"/>
          </a:solidFill>
          <a:latin typeface="+mn-lt"/>
        </a:defRPr>
      </a:lvl7pPr>
      <a:lvl8pPr marL="3200400" algn="l" defTabSz="914400" rtl="0" eaLnBrk="1" latinLnBrk="0" hangingPunct="1">
        <a:defRPr sz="1800" kern="1200">
          <a:solidFill>
            <a:schemeClr val="tx1"/>
          </a:solidFill>
          <a:latin typeface="+mn-lt"/>
        </a:defRPr>
      </a:lvl8pPr>
      <a:lvl9pPr marL="3657600" algn="l" defTabSz="914400" rtl="0" eaLnBrk="1" latinLnBrk="0" hangingPunct="1">
        <a:defRPr sz="1800" kern="1200">
          <a:solidFill>
            <a:schemeClr val="tx1"/>
          </a:solidFill>
          <a:latin typeface="+mn-lt"/>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图片 8" descr="C:/Users/ADMIN/AppData/Local/Temp/fig2wpp/@png2x_bg-2558&amp;1235.png"/>
          <p:cNvPicPr>
            <a:picLocks noChangeAspect="1"/>
          </p:cNvPicPr>
          <p:nvPr userDrawn="1">
            <p:custDataLst>
              <p:tags r:id="rId13"/>
            </p:custDataLst>
          </p:nvPr>
        </p:nvPicPr>
        <p:blipFill>
          <a:blip r:embed="rId14" r:link="rId15"/>
          <a:stretch>
            <a:fillRect/>
          </a:stretch>
        </p:blipFill>
        <p:spPr>
          <a:xfrm>
            <a:off x="0" y="0"/>
            <a:ext cx="12192000" cy="6858000"/>
          </a:xfrm>
          <a:prstGeom prst="rect">
            <a:avLst/>
          </a:prstGeom>
        </p:spPr>
      </p:pic>
      <p:sp>
        <p:nvSpPr>
          <p:cNvPr id="2" name="标题占位符 1"/>
          <p:cNvSpPr>
            <a:spLocks noGrp="1"/>
          </p:cNvSpPr>
          <p:nvPr>
            <p:ph type="title"/>
            <p:custDataLst>
              <p:tags r:id="rId16"/>
            </p:custDataLst>
          </p:nvPr>
        </p:nvSpPr>
        <p:spPr>
          <a:xfrm>
            <a:off x="695960" y="360000"/>
            <a:ext cx="10800000" cy="720000"/>
          </a:xfrm>
          <a:prstGeom prst="rect">
            <a:avLst/>
          </a:prstGeom>
        </p:spPr>
        <p:txBody>
          <a:bodyPr vert="horz" wrap="square" lIns="0" tIns="0" rIns="0" bIns="0" rtlCol="0" anchor="b">
            <a:normAutofit/>
          </a:bodyPr>
          <a:lstStyle/>
          <a:p>
            <a:r>
              <a:rPr lang="en-US" dirty="0">
                <a:latin typeface="+mj-lt"/>
              </a:rPr>
              <a:t>Click to add title</a:t>
            </a:r>
            <a:endParaRPr lang="en-US" dirty="0"/>
          </a:p>
        </p:txBody>
      </p:sp>
      <p:sp>
        <p:nvSpPr>
          <p:cNvPr id="3" name="文本占位符 2"/>
          <p:cNvSpPr>
            <a:spLocks noGrp="1"/>
          </p:cNvSpPr>
          <p:nvPr>
            <p:ph type="body" idx="1"/>
            <p:custDataLst>
              <p:tags r:id="rId17"/>
            </p:custDataLst>
          </p:nvPr>
        </p:nvSpPr>
        <p:spPr>
          <a:xfrm>
            <a:off x="695960" y="1301749"/>
            <a:ext cx="10800000" cy="4873625"/>
          </a:xfrm>
          <a:prstGeom prst="rect">
            <a:avLst/>
          </a:prstGeom>
        </p:spPr>
        <p:txBody>
          <a:bodyPr vert="horz" wrap="square" lIns="0" tIns="0" rIns="0" bIns="0" rtlCol="0">
            <a:normAutofit/>
          </a:bodyPr>
          <a:lstStyle/>
          <a:p>
            <a:pPr lvl="0"/>
            <a:r>
              <a:rPr lang="en-US" dirty="0">
                <a:latin typeface="+mn-lt"/>
              </a:rPr>
              <a:t>Click to add text</a:t>
            </a:r>
            <a:endParaRPr lang="en-US" dirty="0"/>
          </a:p>
        </p:txBody>
      </p:sp>
      <p:sp>
        <p:nvSpPr>
          <p:cNvPr id="4" name="日期占位符 3"/>
          <p:cNvSpPr>
            <a:spLocks noGrp="1"/>
          </p:cNvSpPr>
          <p:nvPr>
            <p:ph type="dt" sz="half" idx="2"/>
            <p:custDataLst>
              <p:tags r:id="rId18"/>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mn-lt"/>
                <a:ea typeface="Arial" panose="020B0604020202020204" pitchFamily="34" charset="0"/>
                <a:cs typeface="Arial" panose="020B0604020202020204" pitchFamily="34" charset="0"/>
              </a:defRPr>
            </a:lvl1pPr>
          </a:lstStyle>
          <a:p>
            <a:r>
              <a:rPr lang="en-US"/>
              <a:t>Date Area</a:t>
            </a:r>
            <a:endParaRPr lang="en-US"/>
          </a:p>
        </p:txBody>
      </p:sp>
      <p:sp>
        <p:nvSpPr>
          <p:cNvPr id="5" name="页脚占位符 4"/>
          <p:cNvSpPr>
            <a:spLocks noGrp="1"/>
          </p:cNvSpPr>
          <p:nvPr>
            <p:ph type="ftr" sz="quarter" idx="3"/>
            <p:custDataLst>
              <p:tags r:id="rId19"/>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latin typeface="+mn-lt"/>
                <a:ea typeface="Arial" panose="020B0604020202020204" pitchFamily="34" charset="0"/>
                <a:cs typeface="Arial" panose="020B0604020202020204" pitchFamily="34" charset="0"/>
              </a:defRPr>
            </a:lvl1pPr>
          </a:lstStyle>
          <a:p>
            <a:endParaRPr lang="en-US" dirty="0"/>
          </a:p>
        </p:txBody>
      </p:sp>
      <p:sp>
        <p:nvSpPr>
          <p:cNvPr id="6" name="灯片编号占位符 5"/>
          <p:cNvSpPr>
            <a:spLocks noGrp="1"/>
          </p:cNvSpPr>
          <p:nvPr>
            <p:ph type="sldNum" sz="quarter" idx="4"/>
            <p:custDataLst>
              <p:tags r:id="rId20"/>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mn-lt"/>
                <a:ea typeface="Arial" panose="020B0604020202020204" pitchFamily="34" charset="0"/>
                <a:cs typeface="Arial" panose="020B0604020202020204" pitchFamily="34" charset="0"/>
              </a:defRPr>
            </a:lvl1pPr>
          </a:lstStyle>
          <a:p>
            <a:fld id="{BE5F26B5-172A-4DC2-B0B7-181CFC56B87C}"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100000"/>
        </a:lnSpc>
        <a:spcBef>
          <a:spcPct val="0"/>
        </a:spcBef>
        <a:buNone/>
        <a:defRPr sz="3200" b="1" kern="1200">
          <a:solidFill>
            <a:schemeClr val="tx1"/>
          </a:solidFill>
          <a:latin typeface="Arial" panose="020B0604020202020204" pitchFamily="34" charset="0"/>
          <a:ea typeface="Arial" panose="020B0604020202020204" pitchFamily="34" charset="0"/>
          <a:cs typeface="Arial" panose="020B0604020202020204" pitchFamily="34" charset="0"/>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矩形 12"/>
          <p:cNvSpPr/>
          <p:nvPr userDrawn="1">
            <p:custDataLst>
              <p:tags r:id="rId13"/>
            </p:custDataLst>
          </p:nvPr>
        </p:nvSpPr>
        <p:spPr>
          <a:xfrm>
            <a:off x="0" y="0"/>
            <a:ext cx="12192000" cy="6858000"/>
          </a:xfrm>
          <a:prstGeom prst="rect">
            <a:avLst/>
          </a:prstGeom>
          <a:gradFill flip="none" rotWithShape="1">
            <a:gsLst>
              <a:gs pos="0">
                <a:schemeClr val="bg1"/>
              </a:gs>
              <a:gs pos="100000">
                <a:schemeClr val="accent2">
                  <a:lumMod val="40000"/>
                  <a:lumOff val="60000"/>
                  <a:alpha val="34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11" name="@png2x_02_正文"/>
          <p:cNvPicPr>
            <a:picLocks noChangeAspect="1"/>
          </p:cNvPicPr>
          <p:nvPr userDrawn="1">
            <p:custDataLst>
              <p:tags r:id="rId14"/>
            </p:custDataLst>
          </p:nvPr>
        </p:nvPicPr>
        <p:blipFill>
          <a:blip r:embed="rId15" r:link="rId16"/>
          <a:stretch>
            <a:fillRect/>
          </a:stretch>
        </p:blipFill>
        <p:spPr>
          <a:xfrm>
            <a:off x="1587" y="0"/>
            <a:ext cx="4279265" cy="2276475"/>
          </a:xfrm>
          <a:prstGeom prst="rect">
            <a:avLst/>
          </a:prstGeom>
        </p:spPr>
      </p:pic>
      <p:pic>
        <p:nvPicPr>
          <p:cNvPr id="12" name="@png2x_01_正文"/>
          <p:cNvPicPr>
            <a:picLocks noChangeAspect="1"/>
          </p:cNvPicPr>
          <p:nvPr userDrawn="1">
            <p:custDataLst>
              <p:tags r:id="rId17"/>
            </p:custDataLst>
          </p:nvPr>
        </p:nvPicPr>
        <p:blipFill>
          <a:blip r:embed="rId18" r:link="rId16"/>
          <a:stretch>
            <a:fillRect/>
          </a:stretch>
        </p:blipFill>
        <p:spPr>
          <a:xfrm>
            <a:off x="10341913" y="4638501"/>
            <a:ext cx="1847864" cy="2218863"/>
          </a:xfrm>
          <a:prstGeom prst="rect">
            <a:avLst/>
          </a:prstGeom>
        </p:spPr>
      </p:pic>
      <p:sp>
        <p:nvSpPr>
          <p:cNvPr id="2" name="标题占位符 1"/>
          <p:cNvSpPr>
            <a:spLocks noGrp="1"/>
          </p:cNvSpPr>
          <p:nvPr>
            <p:ph type="title"/>
            <p:custDataLst>
              <p:tags r:id="rId19"/>
            </p:custDataLst>
          </p:nvPr>
        </p:nvSpPr>
        <p:spPr>
          <a:xfrm>
            <a:off x="695960" y="360000"/>
            <a:ext cx="10800000" cy="720000"/>
          </a:xfrm>
          <a:prstGeom prst="rect">
            <a:avLst/>
          </a:prstGeom>
        </p:spPr>
        <p:txBody>
          <a:bodyPr vert="horz" wrap="square" lIns="0" tIns="0" rIns="0" bIns="0" rtlCol="0" anchor="ctr">
            <a:normAutofit/>
          </a:bodyPr>
          <a:lstStyle/>
          <a:p>
            <a:r>
              <a:rPr lang="en-US" dirty="0">
                <a:latin typeface="+mj-lt"/>
              </a:rPr>
              <a:t>Click to add title</a:t>
            </a:r>
            <a:endParaRPr lang="en-US" dirty="0"/>
          </a:p>
        </p:txBody>
      </p:sp>
      <p:sp>
        <p:nvSpPr>
          <p:cNvPr id="3" name="文本占位符 2"/>
          <p:cNvSpPr>
            <a:spLocks noGrp="1"/>
          </p:cNvSpPr>
          <p:nvPr>
            <p:ph type="body" idx="1"/>
            <p:custDataLst>
              <p:tags r:id="rId20"/>
            </p:custDataLst>
          </p:nvPr>
        </p:nvSpPr>
        <p:spPr>
          <a:xfrm>
            <a:off x="695960" y="1301749"/>
            <a:ext cx="10800000" cy="4873625"/>
          </a:xfrm>
          <a:prstGeom prst="rect">
            <a:avLst/>
          </a:prstGeom>
        </p:spPr>
        <p:txBody>
          <a:bodyPr vert="horz" wrap="square" lIns="0" tIns="0" rIns="0" bIns="0" rtlCol="0">
            <a:normAutofit/>
          </a:bodyPr>
          <a:lstStyle/>
          <a:p>
            <a:pPr lvl="0"/>
            <a:r>
              <a:rPr lang="en-US" dirty="0">
                <a:latin typeface="+mn-lt"/>
              </a:rPr>
              <a:t>Click to add text</a:t>
            </a:r>
            <a:endParaRPr lang="en-US" dirty="0"/>
          </a:p>
        </p:txBody>
      </p:sp>
      <p:sp>
        <p:nvSpPr>
          <p:cNvPr id="4" name="日期占位符 3"/>
          <p:cNvSpPr>
            <a:spLocks noGrp="1"/>
          </p:cNvSpPr>
          <p:nvPr>
            <p:ph type="dt" sz="half" idx="2"/>
            <p:custDataLst>
              <p:tags r:id="rId21"/>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mn-lt"/>
              </a:defRPr>
            </a:lvl1pPr>
          </a:lstStyle>
          <a:p>
            <a:r>
              <a:rPr lang="en-US"/>
              <a:t>Date Area</a:t>
            </a:r>
            <a:endParaRPr lang="en-US"/>
          </a:p>
        </p:txBody>
      </p:sp>
      <p:sp>
        <p:nvSpPr>
          <p:cNvPr id="5" name="页脚占位符 4"/>
          <p:cNvSpPr>
            <a:spLocks noGrp="1"/>
          </p:cNvSpPr>
          <p:nvPr>
            <p:ph type="ftr" sz="quarter" idx="3"/>
            <p:custDataLst>
              <p:tags r:id="rId22"/>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n-lt"/>
              </a:defRPr>
            </a:lvl1pPr>
          </a:lstStyle>
          <a:p>
            <a:endParaRPr lang="en-US" dirty="0"/>
          </a:p>
        </p:txBody>
      </p:sp>
      <p:sp>
        <p:nvSpPr>
          <p:cNvPr id="6" name="灯片编号占位符 5"/>
          <p:cNvSpPr>
            <a:spLocks noGrp="1"/>
          </p:cNvSpPr>
          <p:nvPr>
            <p:ph type="sldNum" sz="quarter" idx="4"/>
            <p:custDataLst>
              <p:tags r:id="rId23"/>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mn-lt"/>
              </a:defRPr>
            </a:lvl1pPr>
          </a:lstStyle>
          <a:p>
            <a:fld id="{BE5F26B5-172A-4DC2-B0B7-181CFC56B87C}"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ctr" defTabSz="914400" rtl="0" eaLnBrk="1" latinLnBrk="0" hangingPunct="1">
        <a:lnSpc>
          <a:spcPct val="100000"/>
        </a:lnSpc>
        <a:spcBef>
          <a:spcPct val="0"/>
        </a:spcBef>
        <a:buNone/>
        <a:defRPr sz="3200" b="1" kern="1200">
          <a:solidFill>
            <a:schemeClr val="tx1"/>
          </a:solidFill>
          <a:latin typeface="Arial" panose="020B0604020202020204" pitchFamily="34" charset="0"/>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1800" kern="1200">
          <a:solidFill>
            <a:schemeClr val="tx1"/>
          </a:solidFill>
          <a:latin typeface="Arial" panose="020B0604020202020204" pitchFamily="34" charset="0"/>
        </a:defRPr>
      </a:lvl1pPr>
      <a:lvl2pPr marL="538480" indent="-20637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ea"/>
        </a:defRPr>
      </a:lvl2pPr>
      <a:lvl3pPr marL="798830" indent="-161925"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ea"/>
        </a:defRPr>
      </a:lvl3pPr>
      <a:lvl4pPr marL="1030605" indent="-149225" algn="l" defTabSz="914400" rtl="0" eaLnBrk="1" latinLnBrk="0" hangingPunct="1">
        <a:lnSpc>
          <a:spcPct val="130000"/>
        </a:lnSpc>
        <a:spcBef>
          <a:spcPts val="0"/>
        </a:spcBef>
        <a:buFont typeface="Arial" panose="020B0604020202020204" pitchFamily="34" charset="0"/>
        <a:buChar char="•"/>
        <a:defRPr sz="1200" kern="1200">
          <a:solidFill>
            <a:schemeClr val="tx1">
              <a:lumMod val="65000"/>
              <a:lumOff val="35000"/>
            </a:schemeClr>
          </a:solidFill>
          <a:latin typeface="+mn-ea"/>
        </a:defRPr>
      </a:lvl4pPr>
      <a:lvl5pPr marL="1235075" indent="-127000" algn="l" defTabSz="914400" rtl="0" eaLnBrk="1" latinLnBrk="0" hangingPunct="1">
        <a:lnSpc>
          <a:spcPct val="130000"/>
        </a:lnSpc>
        <a:spcBef>
          <a:spcPts val="0"/>
        </a:spcBef>
        <a:buFont typeface="Arial" panose="020B0604020202020204" pitchFamily="34" charset="0"/>
        <a:buChar char="•"/>
        <a:defRPr sz="1100" kern="1200">
          <a:solidFill>
            <a:schemeClr val="tx1">
              <a:lumMod val="65000"/>
              <a:lumOff val="35000"/>
            </a:schemeClr>
          </a:solidFill>
          <a:latin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defRPr>
      </a:lvl1pPr>
      <a:lvl2pPr marL="457200" algn="l" defTabSz="914400" rtl="0" eaLnBrk="1" latinLnBrk="0" hangingPunct="1">
        <a:defRPr sz="1800" kern="1200">
          <a:solidFill>
            <a:schemeClr val="tx1"/>
          </a:solidFill>
          <a:latin typeface="+mn-lt"/>
        </a:defRPr>
      </a:lvl2pPr>
      <a:lvl3pPr marL="914400" algn="l" defTabSz="914400" rtl="0" eaLnBrk="1" latinLnBrk="0" hangingPunct="1">
        <a:defRPr sz="1800" kern="1200">
          <a:solidFill>
            <a:schemeClr val="tx1"/>
          </a:solidFill>
          <a:latin typeface="+mn-lt"/>
        </a:defRPr>
      </a:lvl3pPr>
      <a:lvl4pPr marL="1371600" algn="l" defTabSz="914400" rtl="0" eaLnBrk="1" latinLnBrk="0" hangingPunct="1">
        <a:defRPr sz="1800" kern="1200">
          <a:solidFill>
            <a:schemeClr val="tx1"/>
          </a:solidFill>
          <a:latin typeface="+mn-lt"/>
        </a:defRPr>
      </a:lvl4pPr>
      <a:lvl5pPr marL="1828800" algn="l" defTabSz="914400" rtl="0" eaLnBrk="1" latinLnBrk="0" hangingPunct="1">
        <a:defRPr sz="1800" kern="1200">
          <a:solidFill>
            <a:schemeClr val="tx1"/>
          </a:solidFill>
          <a:latin typeface="+mn-lt"/>
        </a:defRPr>
      </a:lvl5pPr>
      <a:lvl6pPr marL="2286000" algn="l" defTabSz="914400" rtl="0" eaLnBrk="1" latinLnBrk="0" hangingPunct="1">
        <a:defRPr sz="1800" kern="1200">
          <a:solidFill>
            <a:schemeClr val="tx1"/>
          </a:solidFill>
          <a:latin typeface="+mn-lt"/>
        </a:defRPr>
      </a:lvl6pPr>
      <a:lvl7pPr marL="2743200" algn="l" defTabSz="914400" rtl="0" eaLnBrk="1" latinLnBrk="0" hangingPunct="1">
        <a:defRPr sz="1800" kern="1200">
          <a:solidFill>
            <a:schemeClr val="tx1"/>
          </a:solidFill>
          <a:latin typeface="+mn-lt"/>
        </a:defRPr>
      </a:lvl7pPr>
      <a:lvl8pPr marL="3200400" algn="l" defTabSz="914400" rtl="0" eaLnBrk="1" latinLnBrk="0" hangingPunct="1">
        <a:defRPr sz="1800" kern="1200">
          <a:solidFill>
            <a:schemeClr val="tx1"/>
          </a:solidFill>
          <a:latin typeface="+mn-lt"/>
        </a:defRPr>
      </a:lvl8pPr>
      <a:lvl9pPr marL="3657600" algn="l" defTabSz="914400" rtl="0" eaLnBrk="1" latinLnBrk="0" hangingPunct="1">
        <a:defRPr sz="1800" kern="1200">
          <a:solidFill>
            <a:schemeClr val="tx1"/>
          </a:solidFill>
          <a:latin typeface="+mn-lt"/>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2" name="@png2x_01_正文"/>
          <p:cNvPicPr>
            <a:picLocks noChangeAspect="1"/>
          </p:cNvPicPr>
          <p:nvPr userDrawn="1">
            <p:custDataLst>
              <p:tags r:id="rId13"/>
            </p:custDataLst>
          </p:nvPr>
        </p:nvPicPr>
        <p:blipFill>
          <a:blip r:embed="rId14" r:link="rId15"/>
          <a:stretch>
            <a:fillRect/>
          </a:stretch>
        </p:blipFill>
        <p:spPr>
          <a:xfrm>
            <a:off x="5140007" y="317"/>
            <a:ext cx="4434840" cy="4425315"/>
          </a:xfrm>
          <a:prstGeom prst="rect">
            <a:avLst/>
          </a:prstGeom>
        </p:spPr>
      </p:pic>
      <p:sp>
        <p:nvSpPr>
          <p:cNvPr id="8" name="矩形 7"/>
          <p:cNvSpPr/>
          <p:nvPr userDrawn="1">
            <p:custDataLst>
              <p:tags r:id="rId16"/>
            </p:custDataLst>
          </p:nvPr>
        </p:nvSpPr>
        <p:spPr>
          <a:xfrm>
            <a:off x="-635" y="-635"/>
            <a:ext cx="12190730" cy="3536950"/>
          </a:xfrm>
          <a:prstGeom prst="rect">
            <a:avLst/>
          </a:prstGeom>
          <a:gradFill>
            <a:gsLst>
              <a:gs pos="0">
                <a:schemeClr val="accent1"/>
              </a:gs>
              <a:gs pos="49000">
                <a:schemeClr val="accent4">
                  <a:lumMod val="67000"/>
                  <a:lumOff val="33000"/>
                </a:schemeClr>
              </a:gs>
              <a:gs pos="100000">
                <a:schemeClr val="accent2">
                  <a:lumMod val="60000"/>
                  <a:lumOff val="40000"/>
                </a:schemeClr>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atin typeface="Arial" panose="020B0604020202020204" pitchFamily="34" charset="0"/>
              <a:sym typeface="Arial" panose="020B0604020202020204" pitchFamily="34" charset="0"/>
            </a:endParaRPr>
          </a:p>
        </p:txBody>
      </p:sp>
      <p:pic>
        <p:nvPicPr>
          <p:cNvPr id="9" name="图片 8"/>
          <p:cNvPicPr>
            <a:picLocks noChangeAspect="1"/>
          </p:cNvPicPr>
          <p:nvPr userDrawn="1">
            <p:custDataLst>
              <p:tags r:id="rId17"/>
            </p:custDataLst>
          </p:nvPr>
        </p:nvPicPr>
        <p:blipFill>
          <a:blip r:embed="rId18">
            <a:duotone>
              <a:schemeClr val="accent2">
                <a:shade val="45000"/>
                <a:satMod val="135000"/>
              </a:schemeClr>
              <a:prstClr val="white"/>
            </a:duotone>
          </a:blip>
          <a:stretch>
            <a:fillRect/>
          </a:stretch>
        </p:blipFill>
        <p:spPr>
          <a:xfrm>
            <a:off x="9640847" y="-727"/>
            <a:ext cx="2121592" cy="1883827"/>
          </a:xfrm>
          <a:prstGeom prst="rect">
            <a:avLst/>
          </a:prstGeom>
        </p:spPr>
      </p:pic>
      <p:sp>
        <p:nvSpPr>
          <p:cNvPr id="2" name="标题占位符 1"/>
          <p:cNvSpPr>
            <a:spLocks noGrp="1"/>
          </p:cNvSpPr>
          <p:nvPr>
            <p:ph type="title"/>
            <p:custDataLst>
              <p:tags r:id="rId19"/>
            </p:custDataLst>
          </p:nvPr>
        </p:nvSpPr>
        <p:spPr>
          <a:xfrm>
            <a:off x="857250" y="509270"/>
            <a:ext cx="10515600" cy="614045"/>
          </a:xfrm>
          <a:prstGeom prst="rect">
            <a:avLst/>
          </a:prstGeom>
        </p:spPr>
        <p:txBody>
          <a:bodyPr vert="horz" lIns="0" tIns="0" rIns="0" bIns="0" rtlCol="0" anchor="t">
            <a:normAutofit/>
          </a:bodyPr>
          <a:lstStyle/>
          <a:p>
            <a:r>
              <a:rPr lang="en-US" dirty="0"/>
              <a:t>Click to add title</a:t>
            </a:r>
            <a:endParaRPr lang="en-US" dirty="0"/>
          </a:p>
        </p:txBody>
      </p:sp>
      <p:sp>
        <p:nvSpPr>
          <p:cNvPr id="10" name="任意多边形 9"/>
          <p:cNvSpPr/>
          <p:nvPr userDrawn="1">
            <p:custDataLst>
              <p:tags r:id="rId20"/>
            </p:custDataLst>
          </p:nvPr>
        </p:nvSpPr>
        <p:spPr>
          <a:xfrm>
            <a:off x="1270" y="1122680"/>
            <a:ext cx="12190730" cy="5735955"/>
          </a:xfrm>
          <a:custGeom>
            <a:avLst/>
            <a:gdLst>
              <a:gd name="adj" fmla="val 8371"/>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9198" h="8977">
                <a:moveTo>
                  <a:pt x="861" y="0"/>
                </a:moveTo>
                <a:lnTo>
                  <a:pt x="18337" y="0"/>
                </a:lnTo>
                <a:cubicBezTo>
                  <a:pt x="18813" y="0"/>
                  <a:pt x="19198" y="385"/>
                  <a:pt x="19198" y="861"/>
                </a:cubicBezTo>
                <a:lnTo>
                  <a:pt x="19198" y="8977"/>
                </a:lnTo>
                <a:lnTo>
                  <a:pt x="0" y="8977"/>
                </a:lnTo>
                <a:lnTo>
                  <a:pt x="0" y="861"/>
                </a:lnTo>
                <a:cubicBezTo>
                  <a:pt x="0" y="385"/>
                  <a:pt x="385" y="0"/>
                  <a:pt x="861" y="0"/>
                </a:cubicBezTo>
                <a:close/>
              </a:path>
            </a:pathLst>
          </a:cu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en-US">
              <a:latin typeface="Arial" panose="020B0604020202020204" pitchFamily="34" charset="0"/>
              <a:sym typeface="Arial" panose="020B0604020202020204" pitchFamily="34" charset="0"/>
            </a:endParaRPr>
          </a:p>
        </p:txBody>
      </p:sp>
      <p:sp>
        <p:nvSpPr>
          <p:cNvPr id="3" name="文本占位符 2"/>
          <p:cNvSpPr>
            <a:spLocks noGrp="1"/>
          </p:cNvSpPr>
          <p:nvPr>
            <p:ph type="body" idx="1"/>
            <p:custDataLst>
              <p:tags r:id="rId21"/>
            </p:custDataLst>
          </p:nvPr>
        </p:nvSpPr>
        <p:spPr>
          <a:xfrm>
            <a:off x="838200" y="1406525"/>
            <a:ext cx="10515600" cy="4771390"/>
          </a:xfrm>
          <a:prstGeom prst="rect">
            <a:avLst/>
          </a:prstGeom>
        </p:spPr>
        <p:txBody>
          <a:bodyPr vert="horz" lIns="0" tIns="0" rIns="0" bIns="0" rtlCol="0">
            <a:normAutofit/>
          </a:bodyPr>
          <a:lstStyle/>
          <a:p>
            <a:pPr lvl="0"/>
            <a:r>
              <a:rPr lang="en-US" dirty="0"/>
              <a:t>Click to add text</a:t>
            </a:r>
            <a:endParaRPr lang="en-US" dirty="0"/>
          </a:p>
        </p:txBody>
      </p:sp>
      <p:sp>
        <p:nvSpPr>
          <p:cNvPr id="4" name="日期占位符 3"/>
          <p:cNvSpPr>
            <a:spLocks noGrp="1"/>
          </p:cNvSpPr>
          <p:nvPr>
            <p:ph type="dt" sz="half" idx="2"/>
            <p:custDataLst>
              <p:tags r:id="rId22"/>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n-lt"/>
                <a:sym typeface="Arial" panose="020B0604020202020204" pitchFamily="34" charset="0"/>
              </a:defRPr>
            </a:lvl1pPr>
          </a:lstStyle>
          <a:p>
            <a:r>
              <a:rPr lang="en-US"/>
              <a:t>Date Area</a:t>
            </a:r>
            <a:endParaRPr lang="en-US"/>
          </a:p>
        </p:txBody>
      </p:sp>
      <p:sp>
        <p:nvSpPr>
          <p:cNvPr id="5" name="页脚占位符 4"/>
          <p:cNvSpPr>
            <a:spLocks noGrp="1"/>
          </p:cNvSpPr>
          <p:nvPr>
            <p:ph type="ftr" sz="quarter" idx="3"/>
            <p:custDataLst>
              <p:tags r:id="rId23"/>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n-lt"/>
                <a:sym typeface="Arial" panose="020B0604020202020204" pitchFamily="34" charset="0"/>
              </a:defRPr>
            </a:lvl1pPr>
          </a:lstStyle>
          <a:p>
            <a:endParaRPr lang="en-US"/>
          </a:p>
        </p:txBody>
      </p:sp>
      <p:sp>
        <p:nvSpPr>
          <p:cNvPr id="6" name="灯片编号占位符 5"/>
          <p:cNvSpPr>
            <a:spLocks noGrp="1"/>
          </p:cNvSpPr>
          <p:nvPr>
            <p:ph type="sldNum" sz="quarter" idx="4"/>
            <p:custDataLst>
              <p:tags r:id="rId24"/>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n-lt"/>
                <a:sym typeface="Arial" panose="020B0604020202020204" pitchFamily="34" charset="0"/>
              </a:defRPr>
            </a:lvl1pPr>
          </a:lstStyle>
          <a:p>
            <a:fld id="{BE5F26B5-172A-4DC2-B0B7-181CFC56B87C}"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914400" rtl="0" eaLnBrk="1" latinLnBrk="0" hangingPunct="1">
        <a:lnSpc>
          <a:spcPct val="100000"/>
        </a:lnSpc>
        <a:spcBef>
          <a:spcPct val="0"/>
        </a:spcBef>
        <a:buNone/>
        <a:defRPr sz="2400" b="1" kern="1200">
          <a:solidFill>
            <a:schemeClr val="bg1"/>
          </a:solidFill>
          <a:latin typeface="+mj-lt"/>
          <a:ea typeface="+mj-ea"/>
          <a:sym typeface="Arial" panose="020B0604020202020204" pitchFamily="34" charset="0"/>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1800" kern="1200">
          <a:solidFill>
            <a:schemeClr val="tx1"/>
          </a:solidFill>
          <a:latin typeface="+mn-lt"/>
          <a:sym typeface="Arial" panose="020B0604020202020204" pitchFamily="34" charset="0"/>
        </a:defRPr>
      </a:lvl1pPr>
      <a:lvl2pPr marL="538480" indent="-20637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defRPr>
      </a:lvl2pPr>
      <a:lvl3pPr marL="798830" indent="-161925"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defRPr>
      </a:lvl3pPr>
      <a:lvl4pPr marL="1030605" indent="-149225" algn="l" defTabSz="914400" rtl="0" eaLnBrk="1" latinLnBrk="0" hangingPunct="1">
        <a:lnSpc>
          <a:spcPct val="130000"/>
        </a:lnSpc>
        <a:spcBef>
          <a:spcPts val="0"/>
        </a:spcBef>
        <a:buFont typeface="Arial" panose="020B0604020202020204" pitchFamily="34" charset="0"/>
        <a:buChar char="•"/>
        <a:defRPr sz="1200" kern="1200">
          <a:solidFill>
            <a:schemeClr val="tx1">
              <a:lumMod val="65000"/>
              <a:lumOff val="35000"/>
            </a:schemeClr>
          </a:solidFill>
          <a:latin typeface="+mn-lt"/>
        </a:defRPr>
      </a:lvl4pPr>
      <a:lvl5pPr marL="1235075" indent="-127000" algn="l" defTabSz="914400" rtl="0" eaLnBrk="1" latinLnBrk="0" hangingPunct="1">
        <a:lnSpc>
          <a:spcPct val="130000"/>
        </a:lnSpc>
        <a:spcBef>
          <a:spcPts val="0"/>
        </a:spcBef>
        <a:buFont typeface="Arial" panose="020B0604020202020204" pitchFamily="34" charset="0"/>
        <a:buChar char="•"/>
        <a:defRPr sz="1100" kern="1200">
          <a:solidFill>
            <a:schemeClr val="tx1">
              <a:lumMod val="65000"/>
              <a:lumOff val="35000"/>
            </a:schemeClr>
          </a:solidFill>
          <a:latin typeface="+mn-l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defRPr>
      </a:lvl1pPr>
      <a:lvl2pPr marL="457200" algn="l" defTabSz="914400" rtl="0" eaLnBrk="1" latinLnBrk="0" hangingPunct="1">
        <a:defRPr sz="1800" kern="1200">
          <a:solidFill>
            <a:schemeClr val="tx1"/>
          </a:solidFill>
          <a:latin typeface="+mn-lt"/>
        </a:defRPr>
      </a:lvl2pPr>
      <a:lvl3pPr marL="914400" algn="l" defTabSz="914400" rtl="0" eaLnBrk="1" latinLnBrk="0" hangingPunct="1">
        <a:defRPr sz="1800" kern="1200">
          <a:solidFill>
            <a:schemeClr val="tx1"/>
          </a:solidFill>
          <a:latin typeface="+mn-lt"/>
        </a:defRPr>
      </a:lvl3pPr>
      <a:lvl4pPr marL="1371600" algn="l" defTabSz="914400" rtl="0" eaLnBrk="1" latinLnBrk="0" hangingPunct="1">
        <a:defRPr sz="1800" kern="1200">
          <a:solidFill>
            <a:schemeClr val="tx1"/>
          </a:solidFill>
          <a:latin typeface="+mn-lt"/>
        </a:defRPr>
      </a:lvl4pPr>
      <a:lvl5pPr marL="1828800" algn="l" defTabSz="914400" rtl="0" eaLnBrk="1" latinLnBrk="0" hangingPunct="1">
        <a:defRPr sz="1800" kern="1200">
          <a:solidFill>
            <a:schemeClr val="tx1"/>
          </a:solidFill>
          <a:latin typeface="+mn-lt"/>
        </a:defRPr>
      </a:lvl5pPr>
      <a:lvl6pPr marL="2286000" algn="l" defTabSz="914400" rtl="0" eaLnBrk="1" latinLnBrk="0" hangingPunct="1">
        <a:defRPr sz="1800" kern="1200">
          <a:solidFill>
            <a:schemeClr val="tx1"/>
          </a:solidFill>
          <a:latin typeface="+mn-lt"/>
        </a:defRPr>
      </a:lvl6pPr>
      <a:lvl7pPr marL="2743200" algn="l" defTabSz="914400" rtl="0" eaLnBrk="1" latinLnBrk="0" hangingPunct="1">
        <a:defRPr sz="1800" kern="1200">
          <a:solidFill>
            <a:schemeClr val="tx1"/>
          </a:solidFill>
          <a:latin typeface="+mn-lt"/>
        </a:defRPr>
      </a:lvl7pPr>
      <a:lvl8pPr marL="3200400" algn="l" defTabSz="914400" rtl="0" eaLnBrk="1" latinLnBrk="0" hangingPunct="1">
        <a:defRPr sz="1800" kern="1200">
          <a:solidFill>
            <a:schemeClr val="tx1"/>
          </a:solidFill>
          <a:latin typeface="+mn-lt"/>
        </a:defRPr>
      </a:lvl8pPr>
      <a:lvl9pPr marL="3657600" algn="l" defTabSz="914400" rtl="0" eaLnBrk="1" latinLnBrk="0" hangingPunct="1">
        <a:defRPr sz="1800" kern="1200">
          <a:solidFill>
            <a:schemeClr val="tx1"/>
          </a:solidFill>
          <a:latin typeface="+mn-lt"/>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descr="C:/Users/ADMIN/AppData/Local/Temp/fig2wpp/@png2x_bg-2558&amp;1235.png"/>
          <p:cNvPicPr>
            <a:picLocks noChangeAspect="1"/>
          </p:cNvPicPr>
          <p:nvPr userDrawn="1">
            <p:custDataLst>
              <p:tags r:id="rId14"/>
            </p:custDataLst>
          </p:nvPr>
        </p:nvPicPr>
        <p:blipFill>
          <a:blip r:embed="rId15" r:link="rId16"/>
          <a:stretch>
            <a:fillRect/>
          </a:stretch>
        </p:blipFill>
        <p:spPr>
          <a:xfrm>
            <a:off x="0" y="0"/>
            <a:ext cx="12192000" cy="6858000"/>
          </a:xfrm>
          <a:prstGeom prst="rect">
            <a:avLst/>
          </a:prstGeom>
        </p:spPr>
      </p:pic>
      <p:sp>
        <p:nvSpPr>
          <p:cNvPr id="2" name="标题占位符 1"/>
          <p:cNvSpPr>
            <a:spLocks noGrp="1"/>
          </p:cNvSpPr>
          <p:nvPr>
            <p:ph type="title"/>
            <p:custDataLst>
              <p:tags r:id="rId17"/>
            </p:custDataLst>
          </p:nvPr>
        </p:nvSpPr>
        <p:spPr>
          <a:xfrm>
            <a:off x="695960" y="360000"/>
            <a:ext cx="10800000" cy="720000"/>
          </a:xfrm>
          <a:prstGeom prst="rect">
            <a:avLst/>
          </a:prstGeom>
        </p:spPr>
        <p:txBody>
          <a:bodyPr vert="horz" wrap="square" lIns="0" tIns="0" rIns="0" bIns="0" rtlCol="0" anchor="b">
            <a:normAutofit/>
          </a:bodyPr>
          <a:lstStyle/>
          <a:p>
            <a:r>
              <a:rPr lang="en-US" dirty="0">
                <a:latin typeface="+mj-lt"/>
              </a:rPr>
              <a:t>Click to add title</a:t>
            </a:r>
            <a:endParaRPr lang="en-US" dirty="0"/>
          </a:p>
        </p:txBody>
      </p:sp>
      <p:sp>
        <p:nvSpPr>
          <p:cNvPr id="3" name="文本占位符 2"/>
          <p:cNvSpPr>
            <a:spLocks noGrp="1"/>
          </p:cNvSpPr>
          <p:nvPr>
            <p:ph type="body" idx="1"/>
            <p:custDataLst>
              <p:tags r:id="rId18"/>
            </p:custDataLst>
          </p:nvPr>
        </p:nvSpPr>
        <p:spPr>
          <a:xfrm>
            <a:off x="695960" y="1301749"/>
            <a:ext cx="10800000" cy="4873625"/>
          </a:xfrm>
          <a:prstGeom prst="rect">
            <a:avLst/>
          </a:prstGeom>
        </p:spPr>
        <p:txBody>
          <a:bodyPr vert="horz" wrap="square" lIns="0" tIns="0" rIns="0" bIns="0" rtlCol="0">
            <a:normAutofit/>
          </a:bodyPr>
          <a:lstStyle/>
          <a:p>
            <a:pPr lvl="0"/>
            <a:r>
              <a:rPr lang="en-US" dirty="0">
                <a:latin typeface="+mn-lt"/>
              </a:rPr>
              <a:t>Click to add text</a:t>
            </a:r>
            <a:endParaRPr lang="en-US" dirty="0"/>
          </a:p>
        </p:txBody>
      </p:sp>
      <p:sp>
        <p:nvSpPr>
          <p:cNvPr id="4" name="日期占位符 3"/>
          <p:cNvSpPr>
            <a:spLocks noGrp="1"/>
          </p:cNvSpPr>
          <p:nvPr>
            <p:ph type="dt" sz="half" idx="2"/>
            <p:custDataLst>
              <p:tags r:id="rId19"/>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Date Area</a:t>
            </a:r>
            <a:endParaRPr lang="en-US"/>
          </a:p>
        </p:txBody>
      </p:sp>
      <p:sp>
        <p:nvSpPr>
          <p:cNvPr id="5" name="页脚占位符 4"/>
          <p:cNvSpPr>
            <a:spLocks noGrp="1"/>
          </p:cNvSpPr>
          <p:nvPr>
            <p:ph type="ftr" sz="quarter" idx="3"/>
            <p:custDataLst>
              <p:tags r:id="rId20"/>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sp>
        <p:nvSpPr>
          <p:cNvPr id="6" name="灯片编号占位符 5"/>
          <p:cNvSpPr>
            <a:spLocks noGrp="1"/>
          </p:cNvSpPr>
          <p:nvPr>
            <p:ph type="sldNum" sz="quarter" idx="4"/>
            <p:custDataLst>
              <p:tags r:id="rId21"/>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Arial" panose="020B0604020202020204" pitchFamily="34" charset="0"/>
                <a:ea typeface="Arial" panose="020B0604020202020204" pitchFamily="34" charset="0"/>
                <a:cs typeface="Arial" panose="020B0604020202020204" pitchFamily="34" charset="0"/>
              </a:defRPr>
            </a:lvl1pPr>
          </a:lstStyle>
          <a:p>
            <a:fld id="{BE5F26B5-172A-4DC2-B0B7-181CFC56B87C}" type="slidenum">
              <a:rPr lang="en-US" smtClean="0"/>
            </a:fld>
            <a:endParaRPr lang="en-US"/>
          </a:p>
        </p:txBody>
      </p:sp>
      <p:sp>
        <p:nvSpPr>
          <p:cNvPr id="7" name="KSO_TEMPLATE" hidden="1"/>
          <p:cNvSpPr/>
          <p:nvPr userDrawn="1">
            <p:custDataLst>
              <p:tags r:id="rId22"/>
            </p:custDataLst>
          </p:nvPr>
        </p:nvSpPr>
        <p:spPr>
          <a:xfrm>
            <a:off x="0" y="0"/>
            <a:ext cx="0" cy="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Lst>
  <p:txStyles>
    <p:titleStyle>
      <a:lvl1pPr algn="l" defTabSz="914400" rtl="0" eaLnBrk="1" latinLnBrk="0" hangingPunct="1">
        <a:lnSpc>
          <a:spcPct val="100000"/>
        </a:lnSpc>
        <a:spcBef>
          <a:spcPct val="0"/>
        </a:spcBef>
        <a:buNone/>
        <a:defRPr sz="3200" b="1" kern="1200">
          <a:solidFill>
            <a:schemeClr val="tx1"/>
          </a:solidFill>
          <a:latin typeface="Arial" panose="020B0604020202020204" pitchFamily="34" charset="0"/>
          <a:ea typeface="Arial" panose="020B0604020202020204" pitchFamily="34" charset="0"/>
          <a:cs typeface="Arial" panose="020B0604020202020204" pitchFamily="34" charset="0"/>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Rectangle 2"/>
          <p:cNvSpPr>
            <a:spLocks noChangeArrowheads="1"/>
          </p:cNvSpPr>
          <p:nvPr/>
        </p:nvSpPr>
        <p:spPr bwMode="auto">
          <a:xfrm>
            <a:off x="2117" y="333375"/>
            <a:ext cx="12192000" cy="1009650"/>
          </a:xfrm>
          <a:prstGeom prst="rect">
            <a:avLst/>
          </a:prstGeom>
          <a:gradFill rotWithShape="0">
            <a:gsLst>
              <a:gs pos="0">
                <a:schemeClr val="bg2">
                  <a:gamma/>
                  <a:tint val="0"/>
                  <a:invGamma/>
                </a:schemeClr>
              </a:gs>
              <a:gs pos="100000">
                <a:schemeClr val="bg2">
                  <a:alpha val="53999"/>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pic>
        <p:nvPicPr>
          <p:cNvPr id="1027" name="Picture 3" descr="关系图"/>
          <p:cNvPicPr>
            <a:picLocks noChangeAspect="1"/>
          </p:cNvPicPr>
          <p:nvPr/>
        </p:nvPicPr>
        <p:blipFill>
          <a:blip r:embed="rId12"/>
          <a:srcRect t="1094" r="8122" b="13318"/>
          <a:stretch>
            <a:fillRect/>
          </a:stretch>
        </p:blipFill>
        <p:spPr>
          <a:xfrm>
            <a:off x="7730067" y="4438650"/>
            <a:ext cx="4453467" cy="2333625"/>
          </a:xfrm>
          <a:prstGeom prst="rect">
            <a:avLst/>
          </a:prstGeom>
          <a:noFill/>
          <a:ln w="9525">
            <a:noFill/>
          </a:ln>
        </p:spPr>
      </p:pic>
      <p:sp>
        <p:nvSpPr>
          <p:cNvPr id="1028" name="Rectangle 4"/>
          <p:cNvSpPr/>
          <p:nvPr>
            <p:ph type="title"/>
          </p:nvPr>
        </p:nvSpPr>
        <p:spPr>
          <a:xfrm>
            <a:off x="609600" y="274638"/>
            <a:ext cx="10972800" cy="1143000"/>
          </a:xfrm>
          <a:prstGeom prst="rect">
            <a:avLst/>
          </a:prstGeom>
          <a:noFill/>
          <a:ln w="9525">
            <a:noFill/>
          </a:ln>
        </p:spPr>
        <p:txBody>
          <a:bodyPr anchor="ctr" anchorCtr="0"/>
          <a:p>
            <a:pPr lvl="0"/>
            <a:r>
              <a:rPr lang="en-US" altLang="zh-CN" dirty="0"/>
              <a:t>Click to edit Master title style</a:t>
            </a:r>
            <a:endParaRPr lang="en-US" altLang="zh-CN" dirty="0"/>
          </a:p>
        </p:txBody>
      </p:sp>
      <p:sp>
        <p:nvSpPr>
          <p:cNvPr id="1029" name="Rectangle 5"/>
          <p:cNvSpPr/>
          <p:nvPr>
            <p:ph type="body" idx="1"/>
          </p:nvPr>
        </p:nvSpPr>
        <p:spPr>
          <a:xfrm>
            <a:off x="609600" y="1600200"/>
            <a:ext cx="10972800" cy="4525963"/>
          </a:xfrm>
          <a:prstGeom prst="rect">
            <a:avLst/>
          </a:prstGeom>
          <a:noFill/>
          <a:ln w="9525">
            <a:noFill/>
          </a:ln>
        </p:spPr>
        <p:txBody>
          <a:bodyPr/>
          <a:p>
            <a:pPr lvl="0"/>
            <a:r>
              <a:rPr lang="en-US" altLang="zh-CN" dirty="0"/>
              <a:t>Click to edit Master text styles</a:t>
            </a:r>
            <a:endParaRPr lang="en-US" altLang="zh-CN" dirty="0"/>
          </a:p>
          <a:p>
            <a:pPr lvl="1"/>
            <a:r>
              <a:rPr lang="en-US" altLang="zh-CN" dirty="0"/>
              <a:t>Second level</a:t>
            </a:r>
            <a:endParaRPr lang="en-US" altLang="zh-CN" dirty="0"/>
          </a:p>
          <a:p>
            <a:pPr lvl="2"/>
            <a:r>
              <a:rPr lang="en-US" altLang="zh-CN" dirty="0"/>
              <a:t>Third level</a:t>
            </a:r>
            <a:endParaRPr lang="en-US" altLang="zh-CN" dirty="0"/>
          </a:p>
          <a:p>
            <a:pPr lvl="3"/>
            <a:r>
              <a:rPr lang="en-US" altLang="zh-CN" dirty="0"/>
              <a:t>Fourth level</a:t>
            </a:r>
            <a:endParaRPr lang="en-US" altLang="zh-CN" dirty="0"/>
          </a:p>
          <a:p>
            <a:pPr lvl="4"/>
            <a:r>
              <a:rPr lang="en-US" altLang="zh-CN" dirty="0"/>
              <a:t>Fifth level</a:t>
            </a:r>
            <a:endParaRPr lang="en-US" altLang="zh-CN" dirty="0"/>
          </a:p>
        </p:txBody>
      </p:sp>
      <p:sp>
        <p:nvSpPr>
          <p:cNvPr id="1030" name="Rectangle 6"/>
          <p:cNvSpPr>
            <a:spLocks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r>
              <a:rPr lang="en-US"/>
              <a:t>Date Area</a:t>
            </a:r>
            <a:endParaRPr lang="en-US"/>
          </a:p>
        </p:txBody>
      </p:sp>
      <p:sp>
        <p:nvSpPr>
          <p:cNvPr id="1031" name="Rectangle 7"/>
          <p:cNvSpPr>
            <a:spLocks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endParaRPr lang="en-US" dirty="0"/>
          </a:p>
        </p:txBody>
      </p:sp>
      <p:sp>
        <p:nvSpPr>
          <p:cNvPr id="1032" name="Rectangle 8"/>
          <p:cNvSpPr>
            <a:spLocks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fld id="{BE5F26B5-172A-4DC2-B0B7-181CFC56B87C}" type="slidenum">
              <a:rPr lang="en-US" smtClean="0"/>
            </a:fld>
            <a:endParaRPr lang="en-US"/>
          </a:p>
        </p:txBody>
      </p:sp>
      <p:pic>
        <p:nvPicPr>
          <p:cNvPr id="9" name="图片 8" descr="C:/Users/ADMIN/AppData/Local/Temp/fig2wpp/@png2x_bg-2558&amp;1235.png"/>
          <p:cNvPicPr>
            <a:picLocks noChangeAspect="1"/>
          </p:cNvPicPr>
          <p:nvPr userDrawn="1">
            <p:custDataLst>
              <p:tags r:id="rId13"/>
            </p:custDataLst>
          </p:nvPr>
        </p:nvPicPr>
        <p:blipFill>
          <a:blip r:embed="rId14" r:link="rId15"/>
          <a:stretch>
            <a:fillRect/>
          </a:stretch>
        </p:blipFill>
        <p:spPr>
          <a:xfrm>
            <a:off x="0" y="0"/>
            <a:ext cx="12192000" cy="6858000"/>
          </a:xfrm>
          <a:prstGeom prst="rect">
            <a:avLst/>
          </a:prstGeom>
        </p:spPr>
      </p:pic>
      <p:sp>
        <p:nvSpPr>
          <p:cNvPr id="7" name="KSO_TEMPLATE" hidden="1"/>
          <p:cNvSpPr/>
          <p:nvPr userDrawn="1">
            <p:custDataLst>
              <p:tags r:id="rId16"/>
            </p:custDataLst>
          </p:nvPr>
        </p:nvSpPr>
        <p:spPr>
          <a:xfrm>
            <a:off x="0" y="0"/>
            <a:ext cx="0" cy="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ppt_x</p:attrName>
                                        </p:attrNameLst>
                                      </p:cBhvr>
                                      <p:tavLst>
                                        <p:tav tm="0">
                                          <p:val>
                                            <p:strVal val="#ppt_x-.2"/>
                                          </p:val>
                                        </p:tav>
                                        <p:tav tm="100000">
                                          <p:val>
                                            <p:strVal val="#ppt_x"/>
                                          </p:val>
                                        </p:tav>
                                      </p:tavLst>
                                    </p:anim>
                                    <p:anim calcmode="lin" valueType="num">
                                      <p:cBhvr>
                                        <p:cTn id="8" dur="10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6"/>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p:cTn id="12" dur="1000" fill="hold"/>
                                        <p:tgtEl>
                                          <p:spTgt spid="1028"/>
                                        </p:tgtEl>
                                        <p:attrNameLst>
                                          <p:attrName>ppt_x</p:attrName>
                                        </p:attrNameLst>
                                      </p:cBhvr>
                                      <p:tavLst>
                                        <p:tav tm="0">
                                          <p:val>
                                            <p:strVal val="#ppt_x-.2"/>
                                          </p:val>
                                        </p:tav>
                                        <p:tav tm="100000">
                                          <p:val>
                                            <p:strVal val="#ppt_x"/>
                                          </p:val>
                                        </p:tav>
                                      </p:tavLst>
                                    </p:anim>
                                    <p:anim calcmode="lin" valueType="num">
                                      <p:cBhvr>
                                        <p:cTn id="13" dur="1000" fill="hold"/>
                                        <p:tgtEl>
                                          <p:spTgt spid="1028"/>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bldLvl="0" animBg="1"/>
      <p:bldP spid="1028" grpId="0" bldLvl="0"/>
    </p:bldLst>
  </p:timing>
  <p:hf sldNum="0" hdr="0" ftr="0" dt="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Rectangle 2"/>
          <p:cNvSpPr>
            <a:spLocks noChangeArrowheads="1"/>
          </p:cNvSpPr>
          <p:nvPr/>
        </p:nvSpPr>
        <p:spPr bwMode="auto">
          <a:xfrm>
            <a:off x="2117" y="333375"/>
            <a:ext cx="12192000" cy="1009650"/>
          </a:xfrm>
          <a:prstGeom prst="rect">
            <a:avLst/>
          </a:prstGeom>
          <a:gradFill rotWithShape="0">
            <a:gsLst>
              <a:gs pos="0">
                <a:schemeClr val="bg2">
                  <a:gamma/>
                  <a:tint val="0"/>
                  <a:invGamma/>
                </a:schemeClr>
              </a:gs>
              <a:gs pos="100000">
                <a:schemeClr val="bg2">
                  <a:alpha val="53999"/>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pic>
        <p:nvPicPr>
          <p:cNvPr id="1027" name="Picture 3" descr="关系图"/>
          <p:cNvPicPr>
            <a:picLocks noChangeAspect="1"/>
          </p:cNvPicPr>
          <p:nvPr/>
        </p:nvPicPr>
        <p:blipFill>
          <a:blip r:embed="rId12"/>
          <a:srcRect t="1094" r="8122" b="13318"/>
          <a:stretch>
            <a:fillRect/>
          </a:stretch>
        </p:blipFill>
        <p:spPr>
          <a:xfrm>
            <a:off x="7730067" y="4438650"/>
            <a:ext cx="4453467" cy="2333625"/>
          </a:xfrm>
          <a:prstGeom prst="rect">
            <a:avLst/>
          </a:prstGeom>
          <a:noFill/>
          <a:ln w="9525">
            <a:noFill/>
          </a:ln>
        </p:spPr>
      </p:pic>
      <p:sp>
        <p:nvSpPr>
          <p:cNvPr id="1028" name="Rectangle 4"/>
          <p:cNvSpPr/>
          <p:nvPr>
            <p:ph type="title"/>
          </p:nvPr>
        </p:nvSpPr>
        <p:spPr>
          <a:xfrm>
            <a:off x="609600" y="274638"/>
            <a:ext cx="10972800" cy="1143000"/>
          </a:xfrm>
          <a:prstGeom prst="rect">
            <a:avLst/>
          </a:prstGeom>
          <a:noFill/>
          <a:ln w="9525">
            <a:noFill/>
          </a:ln>
        </p:spPr>
        <p:txBody>
          <a:bodyPr anchor="ctr" anchorCtr="0"/>
          <a:p>
            <a:pPr lvl="0"/>
            <a:r>
              <a:rPr lang="en-US" altLang="zh-CN" dirty="0"/>
              <a:t>Click to edit Master title style</a:t>
            </a:r>
            <a:endParaRPr lang="en-US" altLang="zh-CN" dirty="0"/>
          </a:p>
        </p:txBody>
      </p:sp>
      <p:sp>
        <p:nvSpPr>
          <p:cNvPr id="1029" name="Rectangle 5"/>
          <p:cNvSpPr/>
          <p:nvPr>
            <p:ph type="body" idx="1"/>
          </p:nvPr>
        </p:nvSpPr>
        <p:spPr>
          <a:xfrm>
            <a:off x="609600" y="1600200"/>
            <a:ext cx="10972800" cy="4525963"/>
          </a:xfrm>
          <a:prstGeom prst="rect">
            <a:avLst/>
          </a:prstGeom>
          <a:noFill/>
          <a:ln w="9525">
            <a:noFill/>
          </a:ln>
        </p:spPr>
        <p:txBody>
          <a:bodyPr/>
          <a:p>
            <a:pPr lvl="0"/>
            <a:r>
              <a:rPr lang="en-US" altLang="zh-CN" dirty="0"/>
              <a:t>Click to edit Master text styles</a:t>
            </a:r>
            <a:endParaRPr lang="en-US" altLang="zh-CN" dirty="0"/>
          </a:p>
          <a:p>
            <a:pPr lvl="1"/>
            <a:r>
              <a:rPr lang="en-US" altLang="zh-CN" dirty="0"/>
              <a:t>Second level</a:t>
            </a:r>
            <a:endParaRPr lang="en-US" altLang="zh-CN" dirty="0"/>
          </a:p>
          <a:p>
            <a:pPr lvl="2"/>
            <a:r>
              <a:rPr lang="en-US" altLang="zh-CN" dirty="0"/>
              <a:t>Third level</a:t>
            </a:r>
            <a:endParaRPr lang="en-US" altLang="zh-CN" dirty="0"/>
          </a:p>
          <a:p>
            <a:pPr lvl="3"/>
            <a:r>
              <a:rPr lang="en-US" altLang="zh-CN" dirty="0"/>
              <a:t>Fourth level</a:t>
            </a:r>
            <a:endParaRPr lang="en-US" altLang="zh-CN" dirty="0"/>
          </a:p>
          <a:p>
            <a:pPr lvl="4"/>
            <a:r>
              <a:rPr lang="en-US" altLang="zh-CN" dirty="0"/>
              <a:t>Fifth level</a:t>
            </a:r>
            <a:endParaRPr lang="en-US" altLang="zh-CN" dirty="0"/>
          </a:p>
        </p:txBody>
      </p:sp>
      <p:sp>
        <p:nvSpPr>
          <p:cNvPr id="1030" name="Rectangle 6"/>
          <p:cNvSpPr>
            <a:spLocks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r>
              <a:rPr lang="en-US"/>
              <a:t>Date Area</a:t>
            </a:r>
            <a:endParaRPr lang="en-US"/>
          </a:p>
        </p:txBody>
      </p:sp>
      <p:sp>
        <p:nvSpPr>
          <p:cNvPr id="1031" name="Rectangle 7"/>
          <p:cNvSpPr>
            <a:spLocks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endParaRPr lang="en-US" dirty="0"/>
          </a:p>
        </p:txBody>
      </p:sp>
      <p:sp>
        <p:nvSpPr>
          <p:cNvPr id="1032" name="Rectangle 8"/>
          <p:cNvSpPr>
            <a:spLocks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fld id="{BE5F26B5-172A-4DC2-B0B7-181CFC56B87C}" type="slidenum">
              <a:rPr lang="en-US" smtClean="0"/>
            </a:fld>
            <a:endParaRPr lang="en-US"/>
          </a:p>
        </p:txBody>
      </p:sp>
      <p:pic>
        <p:nvPicPr>
          <p:cNvPr id="9" name="图片 8" descr="C:/Users/ADMIN/AppData/Local/Temp/fig2wpp/@png2x_bg-2558&amp;1235.png"/>
          <p:cNvPicPr>
            <a:picLocks noChangeAspect="1"/>
          </p:cNvPicPr>
          <p:nvPr userDrawn="1">
            <p:custDataLst>
              <p:tags r:id="rId13"/>
            </p:custDataLst>
          </p:nvPr>
        </p:nvPicPr>
        <p:blipFill>
          <a:blip r:embed="rId14" r:link="rId15"/>
          <a:stretch>
            <a:fillRect/>
          </a:stretch>
        </p:blipFill>
        <p:spPr>
          <a:xfrm>
            <a:off x="0" y="0"/>
            <a:ext cx="12192000" cy="6858000"/>
          </a:xfrm>
          <a:prstGeom prst="rect">
            <a:avLst/>
          </a:prstGeom>
        </p:spPr>
      </p:pic>
      <p:sp>
        <p:nvSpPr>
          <p:cNvPr id="7" name="KSO_TEMPLATE" hidden="1"/>
          <p:cNvSpPr/>
          <p:nvPr userDrawn="1">
            <p:custDataLst>
              <p:tags r:id="rId16"/>
            </p:custDataLst>
          </p:nvPr>
        </p:nvSpPr>
        <p:spPr>
          <a:xfrm>
            <a:off x="0" y="0"/>
            <a:ext cx="0" cy="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ppt_x</p:attrName>
                                        </p:attrNameLst>
                                      </p:cBhvr>
                                      <p:tavLst>
                                        <p:tav tm="0">
                                          <p:val>
                                            <p:strVal val="#ppt_x-.2"/>
                                          </p:val>
                                        </p:tav>
                                        <p:tav tm="100000">
                                          <p:val>
                                            <p:strVal val="#ppt_x"/>
                                          </p:val>
                                        </p:tav>
                                      </p:tavLst>
                                    </p:anim>
                                    <p:anim calcmode="lin" valueType="num">
                                      <p:cBhvr>
                                        <p:cTn id="8" dur="10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6"/>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p:cTn id="12" dur="1000" fill="hold"/>
                                        <p:tgtEl>
                                          <p:spTgt spid="1028"/>
                                        </p:tgtEl>
                                        <p:attrNameLst>
                                          <p:attrName>ppt_x</p:attrName>
                                        </p:attrNameLst>
                                      </p:cBhvr>
                                      <p:tavLst>
                                        <p:tav tm="0">
                                          <p:val>
                                            <p:strVal val="#ppt_x-.2"/>
                                          </p:val>
                                        </p:tav>
                                        <p:tav tm="100000">
                                          <p:val>
                                            <p:strVal val="#ppt_x"/>
                                          </p:val>
                                        </p:tav>
                                      </p:tavLst>
                                    </p:anim>
                                    <p:anim calcmode="lin" valueType="num">
                                      <p:cBhvr>
                                        <p:cTn id="13" dur="1000" fill="hold"/>
                                        <p:tgtEl>
                                          <p:spTgt spid="1028"/>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bldLvl="0" animBg="1"/>
      <p:bldP spid="1028" grpId="0" bldLvl="0"/>
    </p:bldLst>
  </p:timing>
  <p:hf sldNum="0" hdr="0" ftr="0" dt="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7.xml"/><Relationship Id="rId7" Type="http://schemas.openxmlformats.org/officeDocument/2006/relationships/tags" Target="../tags/tag537.xml"/><Relationship Id="rId6" Type="http://schemas.openxmlformats.org/officeDocument/2006/relationships/tags" Target="../tags/tag536.xml"/><Relationship Id="rId5" Type="http://schemas.openxmlformats.org/officeDocument/2006/relationships/image" Target="../media/image48.png"/><Relationship Id="rId4" Type="http://schemas.openxmlformats.org/officeDocument/2006/relationships/image" Target="../media/image47.jpeg"/><Relationship Id="rId3" Type="http://schemas.openxmlformats.org/officeDocument/2006/relationships/image" Target="../media/image46.png"/><Relationship Id="rId2" Type="http://schemas.openxmlformats.org/officeDocument/2006/relationships/tags" Target="../tags/tag535.xml"/><Relationship Id="rId1" Type="http://schemas.openxmlformats.org/officeDocument/2006/relationships/tags" Target="../tags/tag53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1.xml.rels><?xml version="1.0" encoding="UTF-8" standalone="yes"?>
<Relationships xmlns="http://schemas.openxmlformats.org/package/2006/relationships"><Relationship Id="rId9" Type="http://schemas.openxmlformats.org/officeDocument/2006/relationships/tags" Target="../tags/tag557.xml"/><Relationship Id="rId8" Type="http://schemas.microsoft.com/office/2007/relationships/diagramDrawing" Target="../diagrams/drawing1.xml"/><Relationship Id="rId7" Type="http://schemas.openxmlformats.org/officeDocument/2006/relationships/diagramColors" Target="../diagrams/colors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3" Type="http://schemas.openxmlformats.org/officeDocument/2006/relationships/tags" Target="../tags/tag556.xml"/><Relationship Id="rId2" Type="http://schemas.openxmlformats.org/officeDocument/2006/relationships/tags" Target="../tags/tag555.xml"/><Relationship Id="rId11" Type="http://schemas.openxmlformats.org/officeDocument/2006/relationships/notesSlide" Target="../notesSlides/notesSlide3.xml"/><Relationship Id="rId10" Type="http://schemas.openxmlformats.org/officeDocument/2006/relationships/slideLayout" Target="../slideLayouts/slideLayout84.xml"/><Relationship Id="rId1" Type="http://schemas.openxmlformats.org/officeDocument/2006/relationships/tags" Target="../tags/tag554.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5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tags" Target="../tags/tag560.xml"/><Relationship Id="rId1" Type="http://schemas.openxmlformats.org/officeDocument/2006/relationships/tags" Target="../tags/tag55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tags" Target="../tags/tag562.xml"/><Relationship Id="rId1" Type="http://schemas.openxmlformats.org/officeDocument/2006/relationships/tags" Target="../tags/tag561.xml"/></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74.xml"/><Relationship Id="rId7" Type="http://schemas.microsoft.com/office/2007/relationships/diagramDrawing" Target="../diagrams/drawing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3" Type="http://schemas.openxmlformats.org/officeDocument/2006/relationships/diagramData" Target="../diagrams/data2.xml"/><Relationship Id="rId2" Type="http://schemas.openxmlformats.org/officeDocument/2006/relationships/tags" Target="../tags/tag564.xml"/><Relationship Id="rId1" Type="http://schemas.openxmlformats.org/officeDocument/2006/relationships/tags" Target="../tags/tag563.xml"/></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74.xml"/><Relationship Id="rId3" Type="http://schemas.openxmlformats.org/officeDocument/2006/relationships/tags" Target="../tags/tag566.xml"/><Relationship Id="rId2" Type="http://schemas.openxmlformats.org/officeDocument/2006/relationships/tags" Target="../tags/tag565.xml"/><Relationship Id="rId1"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tags" Target="../tags/tag568.xml"/><Relationship Id="rId1" Type="http://schemas.openxmlformats.org/officeDocument/2006/relationships/tags" Target="../tags/tag567.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4.xml"/><Relationship Id="rId1" Type="http://schemas.openxmlformats.org/officeDocument/2006/relationships/image" Target="../media/image51.jpe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74.xml"/><Relationship Id="rId3" Type="http://schemas.openxmlformats.org/officeDocument/2006/relationships/tags" Target="../tags/tag571.xml"/><Relationship Id="rId2" Type="http://schemas.openxmlformats.org/officeDocument/2006/relationships/tags" Target="../tags/tag570.xml"/><Relationship Id="rId1" Type="http://schemas.openxmlformats.org/officeDocument/2006/relationships/tags" Target="../tags/tag569.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76.xml"/><Relationship Id="rId3" Type="http://schemas.openxmlformats.org/officeDocument/2006/relationships/tags" Target="../tags/tag540.xml"/><Relationship Id="rId2" Type="http://schemas.openxmlformats.org/officeDocument/2006/relationships/tags" Target="../tags/tag539.xml"/><Relationship Id="rId1" Type="http://schemas.openxmlformats.org/officeDocument/2006/relationships/tags" Target="../tags/tag538.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09.xml"/><Relationship Id="rId2" Type="http://schemas.openxmlformats.org/officeDocument/2006/relationships/tags" Target="../tags/tag573.xml"/><Relationship Id="rId1" Type="http://schemas.openxmlformats.org/officeDocument/2006/relationships/tags" Target="../tags/tag57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tags" Target="../tags/tag575.xml"/><Relationship Id="rId1" Type="http://schemas.openxmlformats.org/officeDocument/2006/relationships/tags" Target="../tags/tag57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tags" Target="../tags/tag577.xml"/><Relationship Id="rId1" Type="http://schemas.openxmlformats.org/officeDocument/2006/relationships/tags" Target="../tags/tag57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tags" Target="../tags/tag579.xml"/><Relationship Id="rId1" Type="http://schemas.openxmlformats.org/officeDocument/2006/relationships/tags" Target="../tags/tag578.xml"/></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84.xml"/><Relationship Id="rId3" Type="http://schemas.openxmlformats.org/officeDocument/2006/relationships/tags" Target="../tags/tag581.xml"/><Relationship Id="rId2" Type="http://schemas.openxmlformats.org/officeDocument/2006/relationships/image" Target="../media/image52.png"/><Relationship Id="rId1" Type="http://schemas.openxmlformats.org/officeDocument/2006/relationships/tags" Target="../tags/tag580.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4.xml"/><Relationship Id="rId1" Type="http://schemas.openxmlformats.org/officeDocument/2006/relationships/tags" Target="../tags/tag582.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3.xml"/><Relationship Id="rId1" Type="http://schemas.openxmlformats.org/officeDocument/2006/relationships/tags" Target="../tags/tag58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7.xml"/><Relationship Id="rId2" Type="http://schemas.openxmlformats.org/officeDocument/2006/relationships/tags" Target="../tags/tag542.xml"/><Relationship Id="rId1" Type="http://schemas.openxmlformats.org/officeDocument/2006/relationships/tags" Target="../tags/tag541.xml"/></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03.xml"/><Relationship Id="rId3" Type="http://schemas.openxmlformats.org/officeDocument/2006/relationships/tags" Target="../tags/tag545.xml"/><Relationship Id="rId2" Type="http://schemas.openxmlformats.org/officeDocument/2006/relationships/tags" Target="../tags/tag544.xml"/><Relationship Id="rId1" Type="http://schemas.openxmlformats.org/officeDocument/2006/relationships/tags" Target="../tags/tag543.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4.xml"/><Relationship Id="rId1"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5.xml"/><Relationship Id="rId2" Type="http://schemas.openxmlformats.org/officeDocument/2006/relationships/tags" Target="../tags/tag547.xml"/><Relationship Id="rId1" Type="http://schemas.openxmlformats.org/officeDocument/2006/relationships/tags" Target="../tags/tag546.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84.xml"/><Relationship Id="rId1" Type="http://schemas.openxmlformats.org/officeDocument/2006/relationships/tags" Target="../tags/tag54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5.xml"/><Relationship Id="rId2" Type="http://schemas.openxmlformats.org/officeDocument/2006/relationships/tags" Target="../tags/tag550.xml"/><Relationship Id="rId1" Type="http://schemas.openxmlformats.org/officeDocument/2006/relationships/tags" Target="../tags/tag549.xml"/></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36.xml"/><Relationship Id="rId3" Type="http://schemas.openxmlformats.org/officeDocument/2006/relationships/tags" Target="../tags/tag553.xml"/><Relationship Id="rId2" Type="http://schemas.openxmlformats.org/officeDocument/2006/relationships/tags" Target="../tags/tag552.xml"/><Relationship Id="rId1" Type="http://schemas.openxmlformats.org/officeDocument/2006/relationships/tags" Target="../tags/tag5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 de texte 3"/>
          <p:cNvSpPr txBox="1"/>
          <p:nvPr>
            <p:custDataLst>
              <p:tags r:id="rId1"/>
            </p:custDataLst>
          </p:nvPr>
        </p:nvSpPr>
        <p:spPr>
          <a:xfrm>
            <a:off x="3498215" y="424180"/>
            <a:ext cx="5080000" cy="1598930"/>
          </a:xfrm>
          <a:prstGeom prst="rect">
            <a:avLst/>
          </a:prstGeom>
        </p:spPr>
        <p:txBody>
          <a:bodyPr wrap="square"/>
          <a:p>
            <a:pPr marL="0" indent="0" algn="ctr" defTabSz="266700">
              <a:spcBef>
                <a:spcPct val="0"/>
              </a:spcBef>
              <a:spcAft>
                <a:spcPct val="0"/>
              </a:spcAft>
            </a:pPr>
            <a:r>
              <a:rPr lang="en-US" altLang="zh-CN" sz="1400" b="1">
                <a:solidFill>
                  <a:schemeClr val="tx1"/>
                </a:solidFill>
              </a:rPr>
              <a:t>الجمهوريــــــــــــــــــــــة الجزائريـــــــــــة الديمقراطيـــــــــة الشعبيـــــــة</a:t>
            </a:r>
            <a:endParaRPr lang="en-US" altLang="zh-CN" sz="1400" b="1">
              <a:solidFill>
                <a:schemeClr val="tx1"/>
              </a:solidFill>
            </a:endParaRPr>
          </a:p>
          <a:p>
            <a:pPr marL="0" indent="0" algn="ctr" defTabSz="266700">
              <a:spcBef>
                <a:spcPct val="0"/>
              </a:spcBef>
              <a:spcAft>
                <a:spcPct val="0"/>
              </a:spcAft>
            </a:pPr>
            <a:r>
              <a:rPr lang="en-US" altLang="zh-CN" sz="1400" b="1">
                <a:solidFill>
                  <a:schemeClr val="tx1"/>
                </a:solidFill>
              </a:rPr>
              <a:t>Ministère de l’Enseignement Supérieur Et de la Recherche Scientifique</a:t>
            </a:r>
            <a:endParaRPr lang="en-US" altLang="zh-CN" sz="1400" b="1">
              <a:solidFill>
                <a:schemeClr val="tx1"/>
              </a:solidFill>
            </a:endParaRPr>
          </a:p>
          <a:p>
            <a:pPr marL="0" indent="0" algn="ctr" defTabSz="266700">
              <a:spcBef>
                <a:spcPct val="0"/>
              </a:spcBef>
              <a:spcAft>
                <a:spcPct val="0"/>
              </a:spcAft>
            </a:pPr>
            <a:r>
              <a:rPr lang="en-US" altLang="zh-CN" sz="1400" b="1">
                <a:solidFill>
                  <a:schemeClr val="tx1"/>
                </a:solidFill>
              </a:rPr>
              <a:t>Université des Sciences et de la Technologie d’Oran </a:t>
            </a:r>
            <a:endParaRPr lang="en-US" altLang="zh-CN" sz="1400" b="1">
              <a:solidFill>
                <a:schemeClr val="tx1"/>
              </a:solidFill>
            </a:endParaRPr>
          </a:p>
          <a:p>
            <a:pPr marL="0" indent="0" algn="ctr" defTabSz="266700">
              <a:spcBef>
                <a:spcPct val="0"/>
              </a:spcBef>
              <a:spcAft>
                <a:spcPct val="0"/>
              </a:spcAft>
            </a:pPr>
            <a:endParaRPr lang="fr-FR" altLang="en-US" sz="1400" b="1">
              <a:solidFill>
                <a:schemeClr val="tx1"/>
              </a:solidFill>
            </a:endParaRPr>
          </a:p>
          <a:p>
            <a:pPr marL="0" indent="0" algn="ctr" defTabSz="266700">
              <a:spcBef>
                <a:spcPct val="0"/>
              </a:spcBef>
              <a:spcAft>
                <a:spcPct val="0"/>
              </a:spcAft>
            </a:pPr>
            <a:r>
              <a:rPr lang="fr-FR" altLang="en-US" sz="1400" b="1">
                <a:solidFill>
                  <a:schemeClr val="tx1"/>
                </a:solidFill>
              </a:rPr>
              <a:t>Faculté de Chimie</a:t>
            </a:r>
            <a:endParaRPr lang="en-US" altLang="zh-CN" sz="1400" b="1">
              <a:solidFill>
                <a:schemeClr val="tx1"/>
              </a:solidFill>
            </a:endParaRPr>
          </a:p>
          <a:p>
            <a:pPr marL="0" indent="0" algn="ctr" defTabSz="266700">
              <a:spcBef>
                <a:spcPct val="0"/>
              </a:spcBef>
              <a:spcAft>
                <a:spcPct val="0"/>
              </a:spcAft>
            </a:pPr>
            <a:r>
              <a:rPr lang="en-US" altLang="zh-CN" sz="1400" b="1">
                <a:solidFill>
                  <a:schemeClr val="tx1"/>
                </a:solidFill>
              </a:rPr>
              <a:t>Département de Génie des matériaux </a:t>
            </a:r>
            <a:endParaRPr lang="en-US" altLang="zh-CN" sz="1400" b="1">
              <a:solidFill>
                <a:schemeClr val="tx1"/>
              </a:solidFill>
            </a:endParaRPr>
          </a:p>
        </p:txBody>
      </p:sp>
      <p:pic>
        <p:nvPicPr>
          <p:cNvPr id="10" name="Image 9"/>
          <p:cNvPicPr/>
          <p:nvPr>
            <p:custDataLst>
              <p:tags r:id="rId2"/>
            </p:custDataLst>
          </p:nvPr>
        </p:nvPicPr>
        <p:blipFill>
          <a:blip r:embed="rId3"/>
          <a:srcRect l="6237" t="14761" r="8366" b="14844"/>
          <a:stretch>
            <a:fillRect/>
          </a:stretch>
        </p:blipFill>
        <p:spPr>
          <a:xfrm>
            <a:off x="3296285" y="2023110"/>
            <a:ext cx="6010275" cy="2894330"/>
          </a:xfrm>
          <a:prstGeom prst="rect">
            <a:avLst/>
          </a:prstGeom>
        </p:spPr>
      </p:pic>
      <p:pic>
        <p:nvPicPr>
          <p:cNvPr id="11" name="Image 1" descr="Description : LOGO-USTO_Modif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163195" y="200025"/>
            <a:ext cx="1673523" cy="1656000"/>
          </a:xfrm>
          <a:prstGeom prst="rect">
            <a:avLst/>
          </a:prstGeom>
          <a:noFill/>
        </p:spPr>
      </p:pic>
      <p:pic>
        <p:nvPicPr>
          <p:cNvPr id="12" name="Image 0" descr="Description : 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9607550" y="199708"/>
            <a:ext cx="2213783" cy="1584000"/>
          </a:xfrm>
          <a:prstGeom prst="rect">
            <a:avLst/>
          </a:prstGeom>
          <a:noFill/>
        </p:spPr>
      </p:pic>
      <p:sp>
        <p:nvSpPr>
          <p:cNvPr id="13" name="Subtitle 4"/>
          <p:cNvSpPr>
            <a:spLocks noGrp="1"/>
          </p:cNvSpPr>
          <p:nvPr>
            <p:custDataLst>
              <p:tags r:id="rId6"/>
            </p:custDataLst>
          </p:nvPr>
        </p:nvSpPr>
        <p:spPr>
          <a:xfrm>
            <a:off x="2995083" y="5405120"/>
            <a:ext cx="7393517" cy="1222375"/>
          </a:xfrm>
          <a:prstGeom prst="rect">
            <a:avLst/>
          </a:prstGeom>
          <a:noFill/>
          <a:ln w="9525">
            <a:noFill/>
          </a:ln>
        </p:spPr>
        <p:txBody>
          <a:bodyPr wrap="square" anchor="ctr">
            <a:normAutofit lnSpcReduction="10000"/>
          </a:bodyPr>
          <a:lstStyle>
            <a:lvl1pPr marL="0" indent="0" algn="ctr" rtl="0" fontAlgn="base">
              <a:spcBef>
                <a:spcPct val="20000"/>
              </a:spcBef>
              <a:spcAft>
                <a:spcPct val="0"/>
              </a:spcAft>
              <a:buFontTx/>
              <a:buNone/>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ltLang="en-US">
                <a:solidFill>
                  <a:schemeClr val="tx1"/>
                </a:solidFill>
              </a:rPr>
              <a:t>Licence: </a:t>
            </a:r>
            <a:r>
              <a:rPr lang="fr-FR" altLang="en-US" sz="3200">
                <a:solidFill>
                  <a:schemeClr val="tx1"/>
                </a:solidFill>
              </a:rPr>
              <a:t>Génie des Procédés</a:t>
            </a:r>
            <a:endParaRPr lang="fr-FR" altLang="en-US" sz="3200">
              <a:solidFill>
                <a:schemeClr val="tx1"/>
              </a:solidFill>
            </a:endParaRPr>
          </a:p>
          <a:p>
            <a:pPr marL="457200" lvl="1" indent="457200" algn="l">
              <a:buNone/>
            </a:pPr>
            <a:r>
              <a:rPr lang="fr-FR" altLang="en-US" sz="3200">
                <a:solidFill>
                  <a:schemeClr val="tx1"/>
                </a:solidFill>
              </a:rPr>
              <a:t> Présenté par</a:t>
            </a:r>
            <a:r>
              <a:rPr lang="fr-FR" altLang="en-US">
                <a:solidFill>
                  <a:schemeClr val="tx1"/>
                </a:solidFill>
              </a:rPr>
              <a:t>: Dr S. MISSOUM</a:t>
            </a:r>
            <a:endParaRPr lang="fr-FR" altLang="en-US">
              <a:solidFill>
                <a:schemeClr val="tx1"/>
              </a:solidFill>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Zone de texte 1"/>
          <p:cNvSpPr txBox="1"/>
          <p:nvPr/>
        </p:nvSpPr>
        <p:spPr>
          <a:xfrm>
            <a:off x="2218055" y="2124075"/>
            <a:ext cx="8187055" cy="1627505"/>
          </a:xfrm>
          <a:prstGeom prst="rect">
            <a:avLst/>
          </a:prstGeom>
          <a:noFill/>
        </p:spPr>
        <p:txBody>
          <a:bodyPr wrap="square" rtlCol="0" anchor="t">
            <a:noAutofit/>
          </a:bodyPr>
          <a:p>
            <a:pPr marL="0" indent="0" algn="ctr">
              <a:buNone/>
            </a:pPr>
            <a:r>
              <a:rPr lang="fr-FR" altLang="en-US" sz="3600" i="1">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sym typeface="+mn-ea"/>
              </a:rPr>
              <a:t>Pour exploiter une entreprise, possible de passer par une «</a:t>
            </a:r>
            <a:r>
              <a:rPr lang="fr-FR" altLang="en-US" sz="3600" b="1" i="1">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sym typeface="+mn-ea"/>
              </a:rPr>
              <a:t>Société</a:t>
            </a:r>
            <a:r>
              <a:rPr lang="fr-FR" altLang="en-US" sz="3600" i="1">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sym typeface="+mn-ea"/>
              </a:rPr>
              <a:t>»</a:t>
            </a:r>
            <a:endParaRPr lang="fr-FR" altLang="en-US" sz="3600" i="1">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sym typeface="+mn-e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Titre 1"/>
          <p:cNvSpPr>
            <a:spLocks noGrp="1"/>
          </p:cNvSpPr>
          <p:nvPr>
            <p:custDataLst>
              <p:tags r:id="rId1"/>
            </p:custDataLst>
          </p:nvPr>
        </p:nvSpPr>
        <p:spPr>
          <a:xfrm>
            <a:off x="609600" y="388938"/>
            <a:ext cx="10972800" cy="1143000"/>
          </a:xfrm>
          <a:prstGeom prst="rect">
            <a:avLst/>
          </a:prstGeom>
          <a:noFill/>
          <a:ln w="9525">
            <a:noFill/>
          </a:ln>
        </p:spPr>
        <p:txBody>
          <a:bodyPr vert="horz" wrap="square" lIns="0" tIns="0" rIns="0" bIns="0" rtlCol="0" anchor="ctr" anchorCtr="0">
            <a:normAutofit/>
            <a:scene3d>
              <a:camera prst="orthographicFront"/>
              <a:lightRig rig="threePt" dir="t"/>
            </a:scene3d>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9pPr>
          </a:lstStyle>
          <a:p>
            <a:pPr marL="457200" lvl="0" indent="-457200" algn="l">
              <a:buClr>
                <a:srgbClr val="0070C0"/>
              </a:buClr>
              <a:buSzTx/>
              <a:buFont typeface="SimSun" panose="02010600030101010101" pitchFamily="2" charset="-122"/>
              <a:buChar char="▍"/>
            </a:pPr>
            <a:r>
              <a:rPr lang="fr-FR" altLang="en-US" sz="3200" b="1" cap="all">
                <a:solidFill>
                  <a:schemeClr val="tx1"/>
                </a:solidFill>
                <a:effectLst>
                  <a:outerShdw blurRad="38100" dist="38100" dir="2700000" algn="tl">
                    <a:srgbClr val="000000">
                      <a:alpha val="43137"/>
                    </a:srgbClr>
                  </a:outerShdw>
                </a:effectLst>
                <a:uFillTx/>
                <a:latin typeface="Cambria" panose="02040503050406030204" charset="0"/>
                <a:cs typeface="Cambria" panose="02040503050406030204" charset="0"/>
                <a:sym typeface="+mn-ea"/>
              </a:rPr>
              <a:t>La société « structure  juridique»</a:t>
            </a:r>
            <a:endParaRPr lang="fr-FR" altLang="en-US" sz="3200" b="1" cap="all">
              <a:solidFill>
                <a:schemeClr val="tx1"/>
              </a:solidFill>
              <a:effectLst>
                <a:outerShdw blurRad="38100" dist="38100" dir="2700000" algn="tl">
                  <a:srgbClr val="000000">
                    <a:alpha val="43137"/>
                  </a:srgbClr>
                </a:outerShdw>
              </a:effectLst>
              <a:uFillTx/>
              <a:latin typeface="Cambria" panose="02040503050406030204" charset="0"/>
              <a:cs typeface="Cambria" panose="02040503050406030204" charset="0"/>
              <a:sym typeface="+mn-ea"/>
            </a:endParaRPr>
          </a:p>
        </p:txBody>
      </p:sp>
      <p:sp>
        <p:nvSpPr>
          <p:cNvPr id="9" name="Espace réservé du contenu 2"/>
          <p:cNvSpPr>
            <a:spLocks noGrp="1"/>
          </p:cNvSpPr>
          <p:nvPr>
            <p:custDataLst>
              <p:tags r:id="rId2"/>
            </p:custDataLst>
          </p:nvPr>
        </p:nvSpPr>
        <p:spPr>
          <a:xfrm>
            <a:off x="328930" y="1739265"/>
            <a:ext cx="11441430" cy="2440305"/>
          </a:xfrm>
          <a:prstGeom prst="rect">
            <a:avLst/>
          </a:prstGeom>
          <a:solidFill>
            <a:schemeClr val="accent6">
              <a:lumMod val="50000"/>
            </a:schemeClr>
          </a:solidFill>
          <a:ln w="9525">
            <a:solidFill>
              <a:srgbClr val="002060"/>
            </a:solidFill>
          </a:ln>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fr-FR" altLang="en-US" sz="2800" i="1">
                <a:solidFill>
                  <a:schemeClr val="bg2"/>
                </a:solidFill>
                <a:latin typeface="Cambria" panose="02040503050406030204" charset="0"/>
                <a:cs typeface="Cambria" panose="02040503050406030204" charset="0"/>
                <a:sym typeface="+mn-ea"/>
              </a:rPr>
              <a:t>La société est un groupement au sein du quel deux ou plusieurs personnes (les associés) mettent en commun des capitaux, des biens ou un savoir faire afin de développer une activité économique.</a:t>
            </a:r>
            <a:endParaRPr lang="fr-FR" altLang="en-US" sz="2800" i="1">
              <a:solidFill>
                <a:schemeClr val="bg2"/>
              </a:solidFill>
              <a:latin typeface="Cambria" panose="02040503050406030204" charset="0"/>
              <a:cs typeface="Cambria" panose="02040503050406030204" charset="0"/>
              <a:sym typeface="+mn-ea"/>
            </a:endParaRPr>
          </a:p>
        </p:txBody>
      </p:sp>
      <p:graphicFrame>
        <p:nvGraphicFramePr>
          <p:cNvPr id="29" name="Diagramme 28"/>
          <p:cNvGraphicFramePr/>
          <p:nvPr>
            <p:custDataLst>
              <p:tags r:id="rId3"/>
            </p:custDataLst>
          </p:nvPr>
        </p:nvGraphicFramePr>
        <p:xfrm>
          <a:off x="0" y="4507230"/>
          <a:ext cx="12409805" cy="20529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9"/>
    </p:custDataLst>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Espace réservé du contenu 4"/>
          <p:cNvSpPr>
            <a:spLocks noGrp="1"/>
          </p:cNvSpPr>
          <p:nvPr>
            <p:ph idx="1"/>
          </p:nvPr>
        </p:nvSpPr>
        <p:spPr/>
        <p:txBody>
          <a:bodyPr/>
          <a:p>
            <a:pPr marL="0" indent="0" algn="just">
              <a:buNone/>
            </a:pPr>
            <a:endParaRPr lang="en-US" altLang="fr-FR"/>
          </a:p>
          <a:p>
            <a:pPr marL="0" indent="0" algn="just">
              <a:buNone/>
            </a:pPr>
            <a:r>
              <a:rPr lang="en-US" altLang="fr-FR"/>
              <a:t>Son but est de d</a:t>
            </a:r>
            <a:r>
              <a:rPr lang="en-US" altLang="en-US"/>
              <a:t>é</a:t>
            </a:r>
            <a:r>
              <a:rPr lang="en-US" altLang="fr-FR"/>
              <a:t>velopper un projet qui </a:t>
            </a:r>
            <a:r>
              <a:rPr lang="en-US" altLang="en-US"/>
              <a:t>é</a:t>
            </a:r>
            <a:r>
              <a:rPr lang="en-US" altLang="fr-FR"/>
              <a:t>volue habituellement dans un environnement concurrentiel. </a:t>
            </a:r>
            <a:endParaRPr lang="en-US" altLang="fr-FR"/>
          </a:p>
          <a:p>
            <a:pPr marL="0" indent="0" algn="just">
              <a:buNone/>
            </a:pPr>
            <a:r>
              <a:rPr lang="en-US" altLang="fr-FR"/>
              <a:t>Pour le rendre durable, il faudra r</a:t>
            </a:r>
            <a:r>
              <a:rPr lang="en-US" altLang="en-US"/>
              <a:t>é</a:t>
            </a:r>
            <a:r>
              <a:rPr lang="en-US" altLang="fr-FR"/>
              <a:t>aliser des profits. Afin d’atteindre ses objectifs, la soci</a:t>
            </a:r>
            <a:r>
              <a:rPr lang="en-US" altLang="en-US"/>
              <a:t>é</a:t>
            </a:r>
            <a:r>
              <a:rPr lang="en-US" altLang="fr-FR"/>
              <a:t>t</a:t>
            </a:r>
            <a:r>
              <a:rPr lang="en-US" altLang="en-US"/>
              <a:t>é</a:t>
            </a:r>
            <a:r>
              <a:rPr lang="en-US" altLang="fr-FR"/>
              <a:t> doit d’abord </a:t>
            </a:r>
            <a:r>
              <a:rPr lang="en-US" altLang="en-US"/>
              <a:t>ê</a:t>
            </a:r>
            <a:r>
              <a:rPr lang="en-US" altLang="fr-FR"/>
              <a:t>tre cr</a:t>
            </a:r>
            <a:r>
              <a:rPr lang="en-US" altLang="en-US"/>
              <a:t>éé</a:t>
            </a:r>
            <a:r>
              <a:rPr lang="en-US" altLang="fr-FR"/>
              <a:t>e. Pour ce faire, elle devra r</a:t>
            </a:r>
            <a:r>
              <a:rPr lang="en-US" altLang="en-US"/>
              <a:t>é</a:t>
            </a:r>
            <a:r>
              <a:rPr lang="en-US" altLang="fr-FR"/>
              <a:t>diger et signer des statuts, effectuer un d</a:t>
            </a:r>
            <a:r>
              <a:rPr lang="en-US" altLang="en-US"/>
              <a:t>é</a:t>
            </a:r>
            <a:r>
              <a:rPr lang="en-US" altLang="fr-FR"/>
              <a:t>pôt de capital, s’immatriculer et publier une annonce l</a:t>
            </a:r>
            <a:r>
              <a:rPr lang="en-US" altLang="en-US"/>
              <a:t>é</a:t>
            </a:r>
            <a:r>
              <a:rPr lang="en-US" altLang="fr-FR"/>
              <a:t>gale.</a:t>
            </a:r>
            <a:endParaRPr lang="en-US" altLang="fr-FR"/>
          </a:p>
          <a:p>
            <a:pPr marL="0" indent="0" algn="just">
              <a:buNone/>
            </a:pPr>
            <a:endParaRPr lang="en-US" altLang="fr-FR"/>
          </a:p>
        </p:txBody>
      </p:sp>
      <p:sp>
        <p:nvSpPr>
          <p:cNvPr id="10" name="Titre 1"/>
          <p:cNvSpPr>
            <a:spLocks noGrp="1"/>
          </p:cNvSpPr>
          <p:nvPr>
            <p:custDataLst>
              <p:tags r:id="rId1"/>
            </p:custDataLst>
          </p:nvPr>
        </p:nvSpPr>
        <p:spPr>
          <a:xfrm>
            <a:off x="609600" y="388938"/>
            <a:ext cx="10972800" cy="1143000"/>
          </a:xfrm>
          <a:prstGeom prst="rect">
            <a:avLst/>
          </a:prstGeom>
          <a:noFill/>
          <a:ln w="9525">
            <a:noFill/>
          </a:ln>
        </p:spPr>
        <p:txBody>
          <a:bodyPr vert="horz" wrap="square" lIns="0" tIns="0" rIns="0" bIns="0" rtlCol="0" anchor="ctr" anchorCtr="0">
            <a:normAutofit/>
            <a:scene3d>
              <a:camera prst="orthographicFront"/>
              <a:lightRig rig="threePt" dir="t"/>
            </a:scene3d>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9pPr>
          </a:lstStyle>
          <a:p>
            <a:pPr marL="457200" lvl="0" indent="-457200" algn="l">
              <a:buClr>
                <a:srgbClr val="0070C0"/>
              </a:buClr>
              <a:buSzTx/>
              <a:buFont typeface="SimSun" panose="02010600030101010101" pitchFamily="2" charset="-122"/>
              <a:buChar char="▍"/>
            </a:pPr>
            <a:r>
              <a:rPr lang="fr-FR" altLang="en-US" sz="3200" b="1" cap="all">
                <a:solidFill>
                  <a:schemeClr val="tx1"/>
                </a:solidFill>
                <a:effectLst>
                  <a:outerShdw blurRad="38100" dist="38100" dir="2700000" algn="tl">
                    <a:srgbClr val="000000">
                      <a:alpha val="43137"/>
                    </a:srgbClr>
                  </a:outerShdw>
                </a:effectLst>
                <a:uFillTx/>
                <a:latin typeface="Cambria" panose="02040503050406030204" charset="0"/>
                <a:cs typeface="Cambria" panose="02040503050406030204" charset="0"/>
                <a:sym typeface="+mn-ea"/>
              </a:rPr>
              <a:t>Q</a:t>
            </a:r>
            <a:r>
              <a:rPr lang="fr-FR" altLang="en-US" sz="3200" b="1" cap="all">
                <a:solidFill>
                  <a:schemeClr val="tx1"/>
                </a:solidFill>
                <a:effectLst>
                  <a:outerShdw blurRad="38100" dist="38100" dir="2700000" algn="tl">
                    <a:srgbClr val="000000">
                      <a:alpha val="43137"/>
                    </a:srgbClr>
                  </a:outerShdw>
                </a:effectLst>
                <a:uFillTx/>
                <a:latin typeface="Cambria" panose="02040503050406030204" charset="0"/>
                <a:cs typeface="Cambria" panose="02040503050406030204" charset="0"/>
                <a:sym typeface="+mn-ea"/>
              </a:rPr>
              <a:t>UEL EST LE BUT D’UNE SOCIÉTÉ</a:t>
            </a:r>
            <a:r>
              <a:rPr lang="fr-FR" altLang="en-US" sz="3200" b="1" cap="all">
                <a:solidFill>
                  <a:schemeClr val="tx1"/>
                </a:solidFill>
                <a:effectLst>
                  <a:outerShdw blurRad="38100" dist="38100" dir="2700000" algn="tl">
                    <a:srgbClr val="000000">
                      <a:alpha val="43137"/>
                    </a:srgbClr>
                  </a:outerShdw>
                </a:effectLst>
                <a:uFillTx/>
                <a:latin typeface="Cambria" panose="02040503050406030204" charset="0"/>
                <a:cs typeface="Cambria" panose="02040503050406030204" charset="0"/>
                <a:sym typeface="+mn-ea"/>
              </a:rPr>
              <a:t> ?</a:t>
            </a:r>
            <a:endParaRPr lang="fr-FR" altLang="en-US" sz="3200" b="1" cap="all">
              <a:solidFill>
                <a:schemeClr val="tx1"/>
              </a:solidFill>
              <a:effectLst>
                <a:outerShdw blurRad="38100" dist="38100" dir="2700000" algn="tl">
                  <a:srgbClr val="000000">
                    <a:alpha val="43137"/>
                  </a:srgbClr>
                </a:outerShdw>
              </a:effectLst>
              <a:uFillTx/>
              <a:latin typeface="Cambria" panose="02040503050406030204" charset="0"/>
              <a:cs typeface="Cambria" panose="020405030504060302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Espace réservé du contenu 2"/>
          <p:cNvSpPr>
            <a:spLocks noGrp="1"/>
          </p:cNvSpPr>
          <p:nvPr>
            <p:custDataLst>
              <p:tags r:id="rId1"/>
            </p:custDataLst>
          </p:nvPr>
        </p:nvSpPr>
        <p:spPr>
          <a:xfrm>
            <a:off x="609600" y="1600200"/>
            <a:ext cx="10972800" cy="4525963"/>
          </a:xfrm>
          <a:prstGeom prst="rect">
            <a:avLst/>
          </a:prstGeom>
          <a:noFill/>
          <a:ln w="9525">
            <a:noFill/>
          </a:ln>
        </p:spPr>
        <p:txBody>
          <a:bodyPr wrap="square">
            <a:norm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en-US" altLang="fr-FR">
              <a:solidFill>
                <a:schemeClr val="tx1"/>
              </a:solidFill>
              <a:latin typeface="Cambria" panose="02040503050406030204" charset="0"/>
              <a:cs typeface="Cambria" panose="02040503050406030204" charset="0"/>
            </a:endParaRPr>
          </a:p>
          <a:p>
            <a:pPr marL="0" indent="0" algn="just">
              <a:buNone/>
            </a:pPr>
            <a:r>
              <a:rPr lang="en-US" altLang="fr-FR">
                <a:solidFill>
                  <a:schemeClr val="tx1"/>
                </a:solidFill>
                <a:latin typeface="Cambria" panose="02040503050406030204" charset="0"/>
                <a:cs typeface="Cambria" panose="02040503050406030204" charset="0"/>
              </a:rPr>
              <a:t>Entre </a:t>
            </a:r>
            <a:r>
              <a:rPr lang="en-US" altLang="fr-FR" b="1">
                <a:solidFill>
                  <a:schemeClr val="tx1"/>
                </a:solidFill>
                <a:latin typeface="Cambria" panose="02040503050406030204" charset="0"/>
                <a:cs typeface="Cambria" panose="02040503050406030204" charset="0"/>
              </a:rPr>
              <a:t>EI, EURL/SARL, SASU/SAS, etc… </a:t>
            </a:r>
            <a:r>
              <a:rPr lang="en-US" altLang="fr-FR">
                <a:solidFill>
                  <a:schemeClr val="tx1"/>
                </a:solidFill>
                <a:latin typeface="Cambria" panose="02040503050406030204" charset="0"/>
                <a:cs typeface="Cambria" panose="02040503050406030204" charset="0"/>
              </a:rPr>
              <a:t>Il est facile de s’y perdre. Chaque forme juridique a ses implications en mati</a:t>
            </a:r>
            <a:r>
              <a:rPr lang="en-US" altLang="en-US">
                <a:solidFill>
                  <a:schemeClr val="tx1"/>
                </a:solidFill>
                <a:latin typeface="Cambria" panose="02040503050406030204" charset="0"/>
                <a:cs typeface="Cambria" panose="02040503050406030204" charset="0"/>
              </a:rPr>
              <a:t>è</a:t>
            </a:r>
            <a:r>
              <a:rPr lang="en-US" altLang="fr-FR">
                <a:solidFill>
                  <a:schemeClr val="tx1"/>
                </a:solidFill>
                <a:latin typeface="Cambria" panose="02040503050406030204" charset="0"/>
                <a:cs typeface="Cambria" panose="02040503050406030204" charset="0"/>
              </a:rPr>
              <a:t>re de responsabilit</a:t>
            </a:r>
            <a:r>
              <a:rPr lang="en-US" altLang="en-US">
                <a:solidFill>
                  <a:schemeClr val="tx1"/>
                </a:solidFill>
                <a:latin typeface="Cambria" panose="02040503050406030204" charset="0"/>
                <a:cs typeface="Cambria" panose="02040503050406030204" charset="0"/>
              </a:rPr>
              <a:t>é</a:t>
            </a:r>
            <a:r>
              <a:rPr lang="fr-FR" altLang="en-US">
                <a:solidFill>
                  <a:schemeClr val="tx1"/>
                </a:solidFill>
                <a:latin typeface="Cambria" panose="02040503050406030204" charset="0"/>
                <a:cs typeface="Cambria" panose="02040503050406030204" charset="0"/>
              </a:rPr>
              <a:t>.</a:t>
            </a:r>
            <a:endParaRPr lang="fr-FR" altLang="en-US">
              <a:solidFill>
                <a:schemeClr val="tx1"/>
              </a:solidFill>
              <a:latin typeface="Cambria" panose="02040503050406030204" charset="0"/>
              <a:cs typeface="Cambria" panose="02040503050406030204" charset="0"/>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Table 1"/>
          <p:cNvGraphicFramePr/>
          <p:nvPr>
            <p:custDataLst>
              <p:tags r:id="rId1"/>
            </p:custDataLst>
          </p:nvPr>
        </p:nvGraphicFramePr>
        <p:xfrm>
          <a:off x="187325" y="1113790"/>
          <a:ext cx="11830050" cy="5730240"/>
        </p:xfrm>
        <a:graphic>
          <a:graphicData uri="http://schemas.openxmlformats.org/drawingml/2006/table">
            <a:tbl>
              <a:tblPr/>
              <a:tblGrid>
                <a:gridCol w="2366010"/>
                <a:gridCol w="2366010"/>
                <a:gridCol w="2366010"/>
                <a:gridCol w="2366010"/>
                <a:gridCol w="2366010"/>
              </a:tblGrid>
              <a:tr h="1564640">
                <a:tc>
                  <a:txBody>
                    <a:bodyPr/>
                    <a:p>
                      <a:pPr marL="0" algn="ctr">
                        <a:buClrTx/>
                        <a:buSzTx/>
                        <a:buFontTx/>
                      </a:pPr>
                      <a:r>
                        <a:rPr lang="en-US" altLang="zh-CN" sz="2000" b="1">
                          <a:solidFill>
                            <a:schemeClr val="bg2"/>
                          </a:solidFill>
                          <a:effectLst>
                            <a:reflection blurRad="6350" stA="53000" endA="300" endPos="35500" dir="5400000" sy="-90000" algn="bl" rotWithShape="0"/>
                          </a:effectLst>
                        </a:rPr>
                        <a:t>Caractéristiques</a:t>
                      </a:r>
                      <a:endParaRPr lang="en-US" altLang="zh-CN" sz="2000" b="1">
                        <a:solidFill>
                          <a:schemeClr val="bg2"/>
                        </a:solidFill>
                        <a:effectLst>
                          <a:reflection blurRad="6350" stA="53000" endA="300" endPos="35500" dir="5400000" sy="-90000" algn="bl" rotWithShape="0"/>
                        </a:effectLst>
                      </a:endParaRPr>
                    </a:p>
                  </a:txBody>
                  <a:tcPr marL="76517" marR="76517" marT="51117" marB="511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002060"/>
                    </a:solidFill>
                  </a:tcPr>
                </a:tc>
                <a:tc>
                  <a:txBody>
                    <a:bodyPr/>
                    <a:p>
                      <a:pPr marL="0" algn="ctr">
                        <a:buClrTx/>
                        <a:buSzTx/>
                        <a:buFontTx/>
                      </a:pPr>
                      <a:r>
                        <a:rPr lang="en-US" altLang="zh-CN" sz="2000" b="1">
                          <a:solidFill>
                            <a:schemeClr val="bg1"/>
                          </a:solidFill>
                          <a:effectLst>
                            <a:reflection blurRad="6350" stA="53000" endA="300" endPos="35500" dir="5400000" sy="-90000" algn="bl" rotWithShape="0"/>
                          </a:effectLst>
                        </a:rPr>
                        <a:t>EURL</a:t>
                      </a:r>
                      <a:endParaRPr lang="en-US" altLang="zh-CN" sz="2000" b="1">
                        <a:solidFill>
                          <a:schemeClr val="bg1"/>
                        </a:solidFill>
                        <a:effectLst>
                          <a:reflection blurRad="6350" stA="53000" endA="300" endPos="35500" dir="5400000" sy="-90000" algn="bl" rotWithShape="0"/>
                        </a:effectLst>
                      </a:endParaRPr>
                    </a:p>
                  </a:txBody>
                  <a:tcPr marL="76517" marR="76517" marT="51117" marB="511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002060"/>
                    </a:solidFill>
                  </a:tcPr>
                </a:tc>
                <a:tc>
                  <a:txBody>
                    <a:bodyPr/>
                    <a:p>
                      <a:pPr marL="0" algn="ctr">
                        <a:buClrTx/>
                        <a:buSzTx/>
                        <a:buFontTx/>
                      </a:pPr>
                      <a:r>
                        <a:rPr lang="en-US" altLang="zh-CN" sz="2000" b="1">
                          <a:solidFill>
                            <a:schemeClr val="bg1"/>
                          </a:solidFill>
                          <a:effectLst>
                            <a:reflection blurRad="6350" stA="53000" endA="300" endPos="35500" dir="5400000" sy="-90000" algn="bl" rotWithShape="0"/>
                          </a:effectLst>
                          <a:sym typeface="+mn-ea"/>
                        </a:rPr>
                        <a:t>Société à responsabilité limitée  «</a:t>
                      </a:r>
                      <a:r>
                        <a:rPr lang="en-US" altLang="zh-CN" sz="2000" b="1">
                          <a:solidFill>
                            <a:schemeClr val="bg1"/>
                          </a:solidFill>
                          <a:effectLst>
                            <a:reflection blurRad="6350" stA="53000" endA="300" endPos="35500" dir="5400000" sy="-90000" algn="bl" rotWithShape="0"/>
                          </a:effectLst>
                        </a:rPr>
                        <a:t>SARL»</a:t>
                      </a:r>
                      <a:endParaRPr lang="en-US" altLang="zh-CN" sz="2000" b="1">
                        <a:solidFill>
                          <a:schemeClr val="bg1"/>
                        </a:solidFill>
                        <a:effectLst>
                          <a:reflection blurRad="6350" stA="53000" endA="300" endPos="35500" dir="5400000" sy="-90000" algn="bl" rotWithShape="0"/>
                        </a:effectLst>
                      </a:endParaRPr>
                    </a:p>
                  </a:txBody>
                  <a:tcPr marL="76517" marR="76517" marT="51117" marB="511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002060"/>
                    </a:solidFill>
                  </a:tcPr>
                </a:tc>
                <a:tc>
                  <a:txBody>
                    <a:bodyPr/>
                    <a:p>
                      <a:pPr marL="0" algn="ctr">
                        <a:buClrTx/>
                        <a:buSzTx/>
                        <a:buFontTx/>
                      </a:pPr>
                      <a:r>
                        <a:rPr lang="en-US" altLang="zh-CN" sz="2000" b="1">
                          <a:solidFill>
                            <a:schemeClr val="bg1"/>
                          </a:solidFill>
                          <a:effectLst>
                            <a:reflection blurRad="6350" stA="53000" endA="300" endPos="35500" dir="5400000" sy="-90000" algn="bl" rotWithShape="0"/>
                          </a:effectLst>
                          <a:sym typeface="+mn-ea"/>
                        </a:rPr>
                        <a:t>Société par actions</a:t>
                      </a:r>
                      <a:endParaRPr lang="en-US" altLang="zh-CN" sz="2000" b="1">
                        <a:solidFill>
                          <a:schemeClr val="bg1"/>
                        </a:solidFill>
                        <a:effectLst>
                          <a:reflection blurRad="6350" stA="53000" endA="300" endPos="35500" dir="5400000" sy="-90000" algn="bl" rotWithShape="0"/>
                        </a:effectLst>
                      </a:endParaRPr>
                    </a:p>
                    <a:p>
                      <a:pPr marL="0" algn="ctr">
                        <a:buClrTx/>
                        <a:buSzTx/>
                        <a:buFontTx/>
                      </a:pPr>
                      <a:r>
                        <a:rPr lang="en-US" altLang="zh-CN" sz="2000" b="1">
                          <a:solidFill>
                            <a:schemeClr val="bg1"/>
                          </a:solidFill>
                          <a:effectLst>
                            <a:reflection blurRad="6350" stA="53000" endA="300" endPos="35500" dir="5400000" sy="-90000" algn="bl" rotWithShape="0"/>
                          </a:effectLst>
                          <a:sym typeface="+mn-ea"/>
                        </a:rPr>
                        <a:t>«SPA»</a:t>
                      </a:r>
                      <a:endParaRPr lang="en-US" altLang="zh-CN" sz="2000" b="1">
                        <a:solidFill>
                          <a:schemeClr val="bg1"/>
                        </a:solidFill>
                        <a:effectLst>
                          <a:reflection blurRad="6350" stA="53000" endA="300" endPos="35500" dir="5400000" sy="-90000" algn="bl" rotWithShape="0"/>
                        </a:effectLst>
                        <a:sym typeface="+mn-ea"/>
                      </a:endParaRPr>
                    </a:p>
                  </a:txBody>
                  <a:tcPr marL="76517" marR="76517" marT="51117" marB="511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002060"/>
                    </a:solidFill>
                  </a:tcPr>
                </a:tc>
                <a:tc>
                  <a:txBody>
                    <a:bodyPr/>
                    <a:p>
                      <a:pPr marL="0" algn="ctr">
                        <a:buClrTx/>
                        <a:buSzTx/>
                        <a:buFontTx/>
                      </a:pPr>
                      <a:r>
                        <a:rPr lang="en-US" altLang="zh-CN" sz="2000" b="1">
                          <a:solidFill>
                            <a:schemeClr val="bg1"/>
                          </a:solidFill>
                          <a:effectLst>
                            <a:reflection blurRad="6350" stA="53000" endA="300" endPos="35500" dir="5400000" sy="-90000" algn="bl" rotWithShape="0"/>
                          </a:effectLst>
                          <a:sym typeface="+mn-ea"/>
                        </a:rPr>
                        <a:t>Société en nom collectif « SNC»</a:t>
                      </a:r>
                      <a:endParaRPr lang="en-US" altLang="zh-CN" sz="2000" b="1">
                        <a:solidFill>
                          <a:schemeClr val="bg1"/>
                        </a:solidFill>
                        <a:effectLst>
                          <a:reflection blurRad="6350" stA="53000" endA="300" endPos="35500" dir="5400000" sy="-90000" algn="bl" rotWithShape="0"/>
                        </a:effectLst>
                      </a:endParaRPr>
                    </a:p>
                    <a:p>
                      <a:pPr marL="0" algn="ctr">
                        <a:buClrTx/>
                        <a:buSzTx/>
                        <a:buFontTx/>
                      </a:pPr>
                      <a:endParaRPr lang="en-US" altLang="zh-CN" sz="2000" b="1">
                        <a:solidFill>
                          <a:schemeClr val="bg1"/>
                        </a:solidFill>
                        <a:effectLst>
                          <a:reflection blurRad="6350" stA="53000" endA="300" endPos="35500" dir="5400000" sy="-90000" algn="bl" rotWithShape="0"/>
                        </a:effectLst>
                        <a:sym typeface="+mn-ea"/>
                      </a:endParaRPr>
                    </a:p>
                  </a:txBody>
                  <a:tcPr marL="76517" marR="76517" marT="51117" marB="511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002060"/>
                    </a:solidFill>
                  </a:tcPr>
                </a:tc>
              </a:tr>
              <a:tr h="711200">
                <a:tc>
                  <a:txBody>
                    <a:bodyPr/>
                    <a:p>
                      <a:pPr marL="0" indent="0">
                        <a:spcBef>
                          <a:spcPct val="0"/>
                        </a:spcBef>
                        <a:spcAft>
                          <a:spcPct val="0"/>
                        </a:spcAft>
                      </a:pPr>
                      <a:r>
                        <a:rPr lang="en-US" altLang="zh-CN" sz="2000" b="1">
                          <a:solidFill>
                            <a:srgbClr val="002060"/>
                          </a:solidFill>
                          <a:latin typeface="Google Sans Text"/>
                          <a:ea typeface="Google Sans Text"/>
                        </a:rPr>
                        <a:t>Nombre d'associés</a:t>
                      </a:r>
                      <a:endParaRPr lang="en-US" altLang="zh-CN" sz="2000" b="1">
                        <a:solidFill>
                          <a:srgbClr val="002060"/>
                        </a:solidFill>
                        <a:latin typeface="Google Sans Text"/>
                        <a:ea typeface="Google Sans Text"/>
                      </a:endParaRPr>
                    </a:p>
                  </a:txBody>
                  <a:tcPr marL="76517" marR="76517" marT="51117" marB="511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spcBef>
                          <a:spcPct val="0"/>
                        </a:spcBef>
                        <a:spcAft>
                          <a:spcPct val="0"/>
                        </a:spcAft>
                      </a:pPr>
                      <a:r>
                        <a:rPr lang="en-US" altLang="zh-CN" sz="2000" b="1">
                          <a:solidFill>
                            <a:srgbClr val="1F1F1F"/>
                          </a:solidFill>
                          <a:latin typeface="Cambria" panose="02040503050406030204" charset="0"/>
                          <a:ea typeface="Google Sans Text"/>
                          <a:cs typeface="Cambria" panose="02040503050406030204" charset="0"/>
                        </a:rPr>
                        <a:t>1 seul associé</a:t>
                      </a:r>
                      <a:endParaRPr lang="en-US" altLang="zh-CN" sz="2000" b="1">
                        <a:solidFill>
                          <a:srgbClr val="1F1F1F"/>
                        </a:solidFill>
                        <a:latin typeface="Cambria" panose="02040503050406030204" charset="0"/>
                        <a:ea typeface="Google Sans Text"/>
                        <a:cs typeface="Cambria" panose="02040503050406030204" charset="0"/>
                      </a:endParaRPr>
                    </a:p>
                  </a:txBody>
                  <a:tcPr marL="76517" marR="76517" marT="51117" marB="511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spcBef>
                          <a:spcPct val="0"/>
                        </a:spcBef>
                        <a:spcAft>
                          <a:spcPct val="0"/>
                        </a:spcAft>
                      </a:pPr>
                      <a:r>
                        <a:rPr lang="en-US" altLang="zh-CN" sz="2000" b="1">
                          <a:solidFill>
                            <a:srgbClr val="1F1F1F"/>
                          </a:solidFill>
                          <a:latin typeface="Cambria" panose="02040503050406030204" charset="0"/>
                          <a:ea typeface="Google Sans Text"/>
                          <a:cs typeface="Cambria" panose="02040503050406030204" charset="0"/>
                        </a:rPr>
                        <a:t>2 à 50 associés</a:t>
                      </a:r>
                      <a:endParaRPr lang="en-US" altLang="zh-CN" sz="2000" b="1">
                        <a:solidFill>
                          <a:srgbClr val="1F1F1F"/>
                        </a:solidFill>
                        <a:latin typeface="Cambria" panose="02040503050406030204" charset="0"/>
                        <a:ea typeface="Google Sans Text"/>
                        <a:cs typeface="Cambria" panose="02040503050406030204" charset="0"/>
                      </a:endParaRPr>
                    </a:p>
                  </a:txBody>
                  <a:tcPr marL="76517" marR="76517" marT="51117" marB="511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spcBef>
                          <a:spcPct val="0"/>
                        </a:spcBef>
                        <a:spcAft>
                          <a:spcPct val="0"/>
                        </a:spcAft>
                      </a:pPr>
                      <a:r>
                        <a:rPr lang="en-US" altLang="zh-CN" sz="2000" b="1">
                          <a:solidFill>
                            <a:srgbClr val="1F1F1F"/>
                          </a:solidFill>
                          <a:latin typeface="Cambria" panose="02040503050406030204" charset="0"/>
                          <a:ea typeface="Google Sans Text"/>
                          <a:cs typeface="Cambria" panose="02040503050406030204" charset="0"/>
                        </a:rPr>
                        <a:t>7 associés minimum</a:t>
                      </a:r>
                      <a:endParaRPr lang="en-US" altLang="zh-CN" sz="2000" b="1">
                        <a:solidFill>
                          <a:srgbClr val="1F1F1F"/>
                        </a:solidFill>
                        <a:latin typeface="Cambria" panose="02040503050406030204" charset="0"/>
                        <a:ea typeface="Google Sans Text"/>
                        <a:cs typeface="Cambria" panose="02040503050406030204" charset="0"/>
                      </a:endParaRPr>
                    </a:p>
                  </a:txBody>
                  <a:tcPr marL="76517" marR="76517" marT="51117" marB="511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spcBef>
                          <a:spcPct val="0"/>
                        </a:spcBef>
                        <a:spcAft>
                          <a:spcPct val="0"/>
                        </a:spcAft>
                      </a:pPr>
                      <a:r>
                        <a:rPr lang="en-US" altLang="zh-CN" sz="2000" b="1">
                          <a:solidFill>
                            <a:srgbClr val="1F1F1F"/>
                          </a:solidFill>
                          <a:latin typeface="Cambria" panose="02040503050406030204" charset="0"/>
                          <a:ea typeface="Google Sans Text"/>
                          <a:cs typeface="Cambria" panose="02040503050406030204" charset="0"/>
                        </a:rPr>
                        <a:t>2 associés minimum</a:t>
                      </a:r>
                      <a:endParaRPr lang="en-US" altLang="zh-CN" sz="2000" b="1">
                        <a:solidFill>
                          <a:srgbClr val="1F1F1F"/>
                        </a:solidFill>
                        <a:latin typeface="Cambria" panose="02040503050406030204" charset="0"/>
                        <a:ea typeface="Google Sans Text"/>
                        <a:cs typeface="Cambria" panose="02040503050406030204" charset="0"/>
                      </a:endParaRPr>
                    </a:p>
                  </a:txBody>
                  <a:tcPr marL="76517" marR="76517" marT="51117" marB="511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711200">
                <a:tc>
                  <a:txBody>
                    <a:bodyPr/>
                    <a:p>
                      <a:pPr marL="0" indent="0">
                        <a:spcBef>
                          <a:spcPct val="0"/>
                        </a:spcBef>
                        <a:spcAft>
                          <a:spcPct val="0"/>
                        </a:spcAft>
                      </a:pPr>
                      <a:r>
                        <a:rPr lang="en-US" altLang="zh-CN" sz="2000" b="1">
                          <a:solidFill>
                            <a:srgbClr val="002060"/>
                          </a:solidFill>
                          <a:latin typeface="Google Sans Text"/>
                          <a:ea typeface="Google Sans Text"/>
                        </a:rPr>
                        <a:t>Responsabilité</a:t>
                      </a:r>
                      <a:endParaRPr lang="en-US" altLang="zh-CN" sz="2000" b="1">
                        <a:solidFill>
                          <a:srgbClr val="002060"/>
                        </a:solidFill>
                        <a:latin typeface="Google Sans Text"/>
                        <a:ea typeface="Google Sans Text"/>
                      </a:endParaRPr>
                    </a:p>
                  </a:txBody>
                  <a:tcPr marL="76517" marR="76517" marT="51117" marB="511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spcBef>
                          <a:spcPct val="0"/>
                        </a:spcBef>
                        <a:spcAft>
                          <a:spcPct val="0"/>
                        </a:spcAft>
                      </a:pPr>
                      <a:r>
                        <a:rPr lang="en-US" altLang="zh-CN" sz="2000" b="1">
                          <a:solidFill>
                            <a:srgbClr val="1F1F1F"/>
                          </a:solidFill>
                          <a:latin typeface="Cambria" panose="02040503050406030204" charset="0"/>
                          <a:ea typeface="Google Sans Text"/>
                          <a:cs typeface="Cambria" panose="02040503050406030204" charset="0"/>
                        </a:rPr>
                        <a:t>Limitée aux apports</a:t>
                      </a:r>
                      <a:endParaRPr lang="en-US" altLang="zh-CN" sz="2000" b="1">
                        <a:solidFill>
                          <a:srgbClr val="1F1F1F"/>
                        </a:solidFill>
                        <a:latin typeface="Cambria" panose="02040503050406030204" charset="0"/>
                        <a:ea typeface="Google Sans Text"/>
                        <a:cs typeface="Cambria" panose="02040503050406030204" charset="0"/>
                      </a:endParaRPr>
                    </a:p>
                  </a:txBody>
                  <a:tcPr marL="76517" marR="76517" marT="51117" marB="511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spcBef>
                          <a:spcPct val="0"/>
                        </a:spcBef>
                        <a:spcAft>
                          <a:spcPct val="0"/>
                        </a:spcAft>
                      </a:pPr>
                      <a:r>
                        <a:rPr lang="en-US" altLang="zh-CN" sz="2000" b="1">
                          <a:solidFill>
                            <a:srgbClr val="1F1F1F"/>
                          </a:solidFill>
                          <a:latin typeface="Cambria" panose="02040503050406030204" charset="0"/>
                          <a:ea typeface="Google Sans Text"/>
                          <a:cs typeface="Cambria" panose="02040503050406030204" charset="0"/>
                        </a:rPr>
                        <a:t>Limitée aux apports</a:t>
                      </a:r>
                      <a:endParaRPr lang="en-US" altLang="zh-CN" sz="2000" b="1">
                        <a:solidFill>
                          <a:srgbClr val="1F1F1F"/>
                        </a:solidFill>
                        <a:latin typeface="Cambria" panose="02040503050406030204" charset="0"/>
                        <a:ea typeface="Google Sans Text"/>
                        <a:cs typeface="Cambria" panose="02040503050406030204" charset="0"/>
                      </a:endParaRPr>
                    </a:p>
                  </a:txBody>
                  <a:tcPr marL="76517" marR="76517" marT="51117" marB="511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spcBef>
                          <a:spcPct val="0"/>
                        </a:spcBef>
                        <a:spcAft>
                          <a:spcPct val="0"/>
                        </a:spcAft>
                      </a:pPr>
                      <a:r>
                        <a:rPr lang="en-US" altLang="zh-CN" sz="2000" b="1">
                          <a:solidFill>
                            <a:srgbClr val="1F1F1F"/>
                          </a:solidFill>
                          <a:latin typeface="Cambria" panose="02040503050406030204" charset="0"/>
                          <a:ea typeface="Google Sans Text"/>
                          <a:cs typeface="Cambria" panose="02040503050406030204" charset="0"/>
                        </a:rPr>
                        <a:t>Limitée aux apports</a:t>
                      </a:r>
                      <a:endParaRPr lang="en-US" altLang="zh-CN" sz="2000" b="1">
                        <a:solidFill>
                          <a:srgbClr val="1F1F1F"/>
                        </a:solidFill>
                        <a:latin typeface="Cambria" panose="02040503050406030204" charset="0"/>
                        <a:ea typeface="Google Sans Text"/>
                        <a:cs typeface="Cambria" panose="02040503050406030204" charset="0"/>
                      </a:endParaRPr>
                    </a:p>
                  </a:txBody>
                  <a:tcPr marL="76517" marR="76517" marT="51117" marB="511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spcBef>
                          <a:spcPct val="0"/>
                        </a:spcBef>
                        <a:spcAft>
                          <a:spcPct val="0"/>
                        </a:spcAft>
                      </a:pPr>
                      <a:r>
                        <a:rPr lang="en-US" altLang="zh-CN" sz="2000" b="1">
                          <a:solidFill>
                            <a:srgbClr val="1F1F1F"/>
                          </a:solidFill>
                          <a:latin typeface="Cambria" panose="02040503050406030204" charset="0"/>
                          <a:ea typeface="Google Sans Text"/>
                          <a:cs typeface="Cambria" panose="02040503050406030204" charset="0"/>
                        </a:rPr>
                        <a:t>Illimitée et solidaire</a:t>
                      </a:r>
                      <a:endParaRPr lang="en-US" altLang="zh-CN" sz="2000" b="1">
                        <a:solidFill>
                          <a:srgbClr val="1F1F1F"/>
                        </a:solidFill>
                        <a:latin typeface="Cambria" panose="02040503050406030204" charset="0"/>
                        <a:ea typeface="Google Sans Text"/>
                        <a:cs typeface="Cambria" panose="02040503050406030204" charset="0"/>
                      </a:endParaRPr>
                    </a:p>
                  </a:txBody>
                  <a:tcPr marL="76517" marR="76517" marT="51117" marB="511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711200">
                <a:tc>
                  <a:txBody>
                    <a:bodyPr/>
                    <a:p>
                      <a:pPr marL="0" indent="0">
                        <a:spcBef>
                          <a:spcPct val="0"/>
                        </a:spcBef>
                        <a:spcAft>
                          <a:spcPct val="0"/>
                        </a:spcAft>
                      </a:pPr>
                      <a:r>
                        <a:rPr lang="en-US" altLang="zh-CN" sz="2000" b="1">
                          <a:solidFill>
                            <a:srgbClr val="002060"/>
                          </a:solidFill>
                          <a:latin typeface="Google Sans Text"/>
                          <a:ea typeface="Google Sans Text"/>
                        </a:rPr>
                        <a:t>Capital Social</a:t>
                      </a:r>
                      <a:endParaRPr lang="en-US" altLang="zh-CN" sz="2000" b="1">
                        <a:solidFill>
                          <a:srgbClr val="002060"/>
                        </a:solidFill>
                        <a:latin typeface="Google Sans Text"/>
                        <a:ea typeface="Google Sans Text"/>
                      </a:endParaRPr>
                    </a:p>
                  </a:txBody>
                  <a:tcPr marL="76517" marR="76517" marT="51117" marB="511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spcBef>
                          <a:spcPct val="0"/>
                        </a:spcBef>
                        <a:spcAft>
                          <a:spcPct val="0"/>
                        </a:spcAft>
                      </a:pPr>
                      <a:r>
                        <a:rPr lang="en-US" altLang="zh-CN" sz="2000" b="1">
                          <a:solidFill>
                            <a:srgbClr val="1F1F1F"/>
                          </a:solidFill>
                          <a:latin typeface="Cambria" panose="02040503050406030204" charset="0"/>
                          <a:ea typeface="Google Sans Text"/>
                          <a:cs typeface="Cambria" panose="02040503050406030204" charset="0"/>
                        </a:rPr>
                        <a:t>Libre (fixé par les statuts)</a:t>
                      </a:r>
                      <a:endParaRPr lang="en-US" altLang="zh-CN" sz="2000" b="1">
                        <a:solidFill>
                          <a:srgbClr val="1F1F1F"/>
                        </a:solidFill>
                        <a:latin typeface="Cambria" panose="02040503050406030204" charset="0"/>
                        <a:ea typeface="Google Sans Text"/>
                        <a:cs typeface="Cambria" panose="02040503050406030204" charset="0"/>
                      </a:endParaRPr>
                    </a:p>
                  </a:txBody>
                  <a:tcPr marL="76517" marR="76517" marT="51117" marB="511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spcBef>
                          <a:spcPct val="0"/>
                        </a:spcBef>
                        <a:spcAft>
                          <a:spcPct val="0"/>
                        </a:spcAft>
                      </a:pPr>
                      <a:r>
                        <a:rPr lang="en-US" altLang="zh-CN" sz="2000" b="1">
                          <a:solidFill>
                            <a:srgbClr val="1F1F1F"/>
                          </a:solidFill>
                          <a:latin typeface="Cambria" panose="02040503050406030204" charset="0"/>
                          <a:ea typeface="Google Sans Text"/>
                          <a:cs typeface="Cambria" panose="02040503050406030204" charset="0"/>
                        </a:rPr>
                        <a:t>Libre (fixé par les statuts)</a:t>
                      </a:r>
                      <a:endParaRPr lang="en-US" altLang="zh-CN" sz="2000" b="1">
                        <a:solidFill>
                          <a:srgbClr val="1F1F1F"/>
                        </a:solidFill>
                        <a:latin typeface="Cambria" panose="02040503050406030204" charset="0"/>
                        <a:ea typeface="Google Sans Text"/>
                        <a:cs typeface="Cambria" panose="02040503050406030204" charset="0"/>
                      </a:endParaRPr>
                    </a:p>
                  </a:txBody>
                  <a:tcPr marL="76517" marR="76517" marT="51117" marB="511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spcBef>
                          <a:spcPct val="0"/>
                        </a:spcBef>
                        <a:spcAft>
                          <a:spcPct val="0"/>
                        </a:spcAft>
                      </a:pPr>
                      <a:r>
                        <a:rPr lang="en-US" altLang="zh-CN" sz="2000" b="1">
                          <a:solidFill>
                            <a:srgbClr val="1F1F1F"/>
                          </a:solidFill>
                          <a:latin typeface="Cambria" panose="02040503050406030204" charset="0"/>
                          <a:ea typeface="Google Sans Text"/>
                          <a:cs typeface="Cambria" panose="02040503050406030204" charset="0"/>
                        </a:rPr>
                        <a:t>1 000 000 DA (minimum)</a:t>
                      </a:r>
                      <a:endParaRPr lang="en-US" altLang="zh-CN" sz="2000" b="1">
                        <a:solidFill>
                          <a:srgbClr val="1F1F1F"/>
                        </a:solidFill>
                        <a:latin typeface="Cambria" panose="02040503050406030204" charset="0"/>
                        <a:ea typeface="Google Sans Text"/>
                        <a:cs typeface="Cambria" panose="02040503050406030204" charset="0"/>
                      </a:endParaRPr>
                    </a:p>
                  </a:txBody>
                  <a:tcPr marL="76517" marR="76517" marT="51117" marB="511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spcBef>
                          <a:spcPct val="0"/>
                        </a:spcBef>
                        <a:spcAft>
                          <a:spcPct val="0"/>
                        </a:spcAft>
                      </a:pPr>
                      <a:r>
                        <a:rPr lang="en-US" altLang="zh-CN" sz="2000" b="1">
                          <a:solidFill>
                            <a:srgbClr val="1F1F1F"/>
                          </a:solidFill>
                          <a:latin typeface="Cambria" panose="02040503050406030204" charset="0"/>
                          <a:ea typeface="Google Sans Text"/>
                          <a:cs typeface="Cambria" panose="02040503050406030204" charset="0"/>
                        </a:rPr>
                        <a:t>Libre (pas de minimum)</a:t>
                      </a:r>
                      <a:endParaRPr lang="en-US" altLang="zh-CN" sz="2000" b="1">
                        <a:solidFill>
                          <a:srgbClr val="1F1F1F"/>
                        </a:solidFill>
                        <a:latin typeface="Cambria" panose="02040503050406030204" charset="0"/>
                        <a:ea typeface="Google Sans Text"/>
                        <a:cs typeface="Cambria" panose="02040503050406030204" charset="0"/>
                      </a:endParaRPr>
                    </a:p>
                  </a:txBody>
                  <a:tcPr marL="76517" marR="76517" marT="51117" marB="511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016000">
                <a:tc>
                  <a:txBody>
                    <a:bodyPr/>
                    <a:p>
                      <a:pPr marL="0" indent="0">
                        <a:spcBef>
                          <a:spcPct val="0"/>
                        </a:spcBef>
                        <a:spcAft>
                          <a:spcPct val="0"/>
                        </a:spcAft>
                      </a:pPr>
                      <a:r>
                        <a:rPr lang="en-US" altLang="zh-CN" sz="2000" b="1">
                          <a:solidFill>
                            <a:srgbClr val="002060"/>
                          </a:solidFill>
                          <a:latin typeface="Google Sans Text"/>
                          <a:ea typeface="Google Sans Text"/>
                        </a:rPr>
                        <a:t>Gestion</a:t>
                      </a:r>
                      <a:endParaRPr lang="en-US" altLang="zh-CN" sz="2000" b="1">
                        <a:solidFill>
                          <a:srgbClr val="002060"/>
                        </a:solidFill>
                        <a:latin typeface="Google Sans Text"/>
                        <a:ea typeface="Google Sans Text"/>
                      </a:endParaRPr>
                    </a:p>
                  </a:txBody>
                  <a:tcPr marL="76517" marR="76517" marT="51117" marB="511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spcBef>
                          <a:spcPct val="0"/>
                        </a:spcBef>
                        <a:spcAft>
                          <a:spcPct val="0"/>
                        </a:spcAft>
                      </a:pPr>
                      <a:r>
                        <a:rPr lang="en-US" altLang="zh-CN" sz="2000" b="1">
                          <a:solidFill>
                            <a:srgbClr val="1F1F1F"/>
                          </a:solidFill>
                          <a:latin typeface="Cambria" panose="02040503050406030204" charset="0"/>
                          <a:ea typeface="Google Sans Text"/>
                          <a:cs typeface="Cambria" panose="02040503050406030204" charset="0"/>
                        </a:rPr>
                        <a:t>Gérant (associé ou tiers)</a:t>
                      </a:r>
                      <a:endParaRPr lang="en-US" altLang="zh-CN" sz="2000" b="1">
                        <a:solidFill>
                          <a:srgbClr val="1F1F1F"/>
                        </a:solidFill>
                        <a:latin typeface="Cambria" panose="02040503050406030204" charset="0"/>
                        <a:ea typeface="Google Sans Text"/>
                        <a:cs typeface="Cambria" panose="02040503050406030204" charset="0"/>
                      </a:endParaRPr>
                    </a:p>
                  </a:txBody>
                  <a:tcPr marL="76517" marR="76517" marT="51117" marB="511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spcBef>
                          <a:spcPct val="0"/>
                        </a:spcBef>
                        <a:spcAft>
                          <a:spcPct val="0"/>
                        </a:spcAft>
                      </a:pPr>
                      <a:r>
                        <a:rPr lang="en-US" altLang="zh-CN" sz="2000" b="1">
                          <a:solidFill>
                            <a:srgbClr val="1F1F1F"/>
                          </a:solidFill>
                          <a:latin typeface="Cambria" panose="02040503050406030204" charset="0"/>
                          <a:ea typeface="Google Sans Text"/>
                          <a:cs typeface="Cambria" panose="02040503050406030204" charset="0"/>
                        </a:rPr>
                        <a:t>Un ou plusieurs gérants</a:t>
                      </a:r>
                      <a:endParaRPr lang="en-US" altLang="zh-CN" sz="2000" b="1">
                        <a:solidFill>
                          <a:srgbClr val="1F1F1F"/>
                        </a:solidFill>
                        <a:latin typeface="Cambria" panose="02040503050406030204" charset="0"/>
                        <a:ea typeface="Google Sans Text"/>
                        <a:cs typeface="Cambria" panose="02040503050406030204" charset="0"/>
                      </a:endParaRPr>
                    </a:p>
                  </a:txBody>
                  <a:tcPr marL="76517" marR="76517" marT="51117" marB="511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spcBef>
                          <a:spcPct val="0"/>
                        </a:spcBef>
                        <a:spcAft>
                          <a:spcPct val="0"/>
                        </a:spcAft>
                      </a:pPr>
                      <a:r>
                        <a:rPr lang="en-US" altLang="zh-CN" sz="2000" b="1">
                          <a:solidFill>
                            <a:srgbClr val="1F1F1F"/>
                          </a:solidFill>
                          <a:latin typeface="Cambria" panose="02040503050406030204" charset="0"/>
                          <a:ea typeface="Google Sans Text"/>
                          <a:cs typeface="Cambria" panose="02040503050406030204" charset="0"/>
                        </a:rPr>
                        <a:t>Conseil d'administration ou Directoire</a:t>
                      </a:r>
                      <a:endParaRPr lang="en-US" altLang="zh-CN" sz="2000" b="1">
                        <a:solidFill>
                          <a:srgbClr val="1F1F1F"/>
                        </a:solidFill>
                        <a:latin typeface="Cambria" panose="02040503050406030204" charset="0"/>
                        <a:ea typeface="Google Sans Text"/>
                        <a:cs typeface="Cambria" panose="02040503050406030204" charset="0"/>
                      </a:endParaRPr>
                    </a:p>
                  </a:txBody>
                  <a:tcPr marL="76517" marR="76517" marT="51117" marB="511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spcBef>
                          <a:spcPct val="0"/>
                        </a:spcBef>
                        <a:spcAft>
                          <a:spcPct val="0"/>
                        </a:spcAft>
                      </a:pPr>
                      <a:r>
                        <a:rPr lang="en-US" altLang="zh-CN" sz="2000" b="1">
                          <a:solidFill>
                            <a:srgbClr val="1F1F1F"/>
                          </a:solidFill>
                          <a:latin typeface="Cambria" panose="02040503050406030204" charset="0"/>
                          <a:ea typeface="Google Sans Text"/>
                          <a:cs typeface="Cambria" panose="02040503050406030204" charset="0"/>
                        </a:rPr>
                        <a:t>Tous les associés sont gérants </a:t>
                      </a:r>
                      <a:endParaRPr lang="en-US" altLang="zh-CN" sz="2000" b="1">
                        <a:solidFill>
                          <a:srgbClr val="1F1F1F"/>
                        </a:solidFill>
                        <a:latin typeface="Cambria" panose="02040503050406030204" charset="0"/>
                        <a:ea typeface="Google Sans Text"/>
                        <a:cs typeface="Cambria" panose="02040503050406030204" charset="0"/>
                      </a:endParaRPr>
                    </a:p>
                  </a:txBody>
                  <a:tcPr marL="76517" marR="76517" marT="51117" marB="511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016000">
                <a:tc>
                  <a:txBody>
                    <a:bodyPr/>
                    <a:p>
                      <a:pPr marL="0" indent="0">
                        <a:spcBef>
                          <a:spcPct val="0"/>
                        </a:spcBef>
                        <a:spcAft>
                          <a:spcPct val="0"/>
                        </a:spcAft>
                      </a:pPr>
                      <a:r>
                        <a:rPr lang="en-US" altLang="zh-CN" sz="2000" b="1">
                          <a:solidFill>
                            <a:srgbClr val="002060"/>
                          </a:solidFill>
                          <a:latin typeface="Google Sans Text"/>
                          <a:ea typeface="Google Sans Text"/>
                        </a:rPr>
                        <a:t>Cession de parts</a:t>
                      </a:r>
                      <a:endParaRPr lang="en-US" altLang="zh-CN" sz="2000" b="1">
                        <a:solidFill>
                          <a:srgbClr val="002060"/>
                        </a:solidFill>
                        <a:latin typeface="Google Sans Text"/>
                        <a:ea typeface="Google Sans Text"/>
                      </a:endParaRPr>
                    </a:p>
                  </a:txBody>
                  <a:tcPr marL="76517" marR="76517" marT="51117" marB="511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spcBef>
                          <a:spcPct val="0"/>
                        </a:spcBef>
                        <a:spcAft>
                          <a:spcPct val="0"/>
                        </a:spcAft>
                      </a:pPr>
                      <a:r>
                        <a:rPr lang="en-US" altLang="zh-CN" sz="2000" b="1">
                          <a:solidFill>
                            <a:srgbClr val="1F1F1F"/>
                          </a:solidFill>
                          <a:latin typeface="Cambria" panose="02040503050406030204" charset="0"/>
                          <a:ea typeface="Google Sans Text"/>
                          <a:cs typeface="Cambria" panose="02040503050406030204" charset="0"/>
                        </a:rPr>
                        <a:t>Totale ou partielle</a:t>
                      </a:r>
                      <a:endParaRPr lang="en-US" altLang="zh-CN" sz="2000" b="1">
                        <a:solidFill>
                          <a:srgbClr val="1F1F1F"/>
                        </a:solidFill>
                        <a:latin typeface="Cambria" panose="02040503050406030204" charset="0"/>
                        <a:ea typeface="Google Sans Text"/>
                        <a:cs typeface="Cambria" panose="02040503050406030204" charset="0"/>
                      </a:endParaRPr>
                    </a:p>
                  </a:txBody>
                  <a:tcPr marL="76517" marR="76517" marT="51117" marB="511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spcBef>
                          <a:spcPct val="0"/>
                        </a:spcBef>
                        <a:spcAft>
                          <a:spcPct val="0"/>
                        </a:spcAft>
                      </a:pPr>
                      <a:r>
                        <a:rPr lang="en-US" altLang="zh-CN" sz="2000" b="1">
                          <a:solidFill>
                            <a:srgbClr val="1F1F1F"/>
                          </a:solidFill>
                          <a:latin typeface="Cambria" panose="02040503050406030204" charset="0"/>
                          <a:ea typeface="Google Sans Text"/>
                          <a:cs typeface="Cambria" panose="02040503050406030204" charset="0"/>
                        </a:rPr>
                        <a:t>Soumise à agrément des associés</a:t>
                      </a:r>
                      <a:endParaRPr lang="en-US" altLang="zh-CN" sz="2000" b="1">
                        <a:solidFill>
                          <a:srgbClr val="1F1F1F"/>
                        </a:solidFill>
                        <a:latin typeface="Cambria" panose="02040503050406030204" charset="0"/>
                        <a:ea typeface="Google Sans Text"/>
                        <a:cs typeface="Cambria" panose="02040503050406030204" charset="0"/>
                      </a:endParaRPr>
                    </a:p>
                  </a:txBody>
                  <a:tcPr marL="76517" marR="76517" marT="51117" marB="511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spcBef>
                          <a:spcPct val="0"/>
                        </a:spcBef>
                        <a:spcAft>
                          <a:spcPct val="0"/>
                        </a:spcAft>
                      </a:pPr>
                      <a:r>
                        <a:rPr lang="en-US" altLang="zh-CN" sz="2000" b="1">
                          <a:solidFill>
                            <a:srgbClr val="1F1F1F"/>
                          </a:solidFill>
                          <a:latin typeface="Cambria" panose="02040503050406030204" charset="0"/>
                          <a:ea typeface="Google Sans Text"/>
                          <a:cs typeface="Cambria" panose="02040503050406030204" charset="0"/>
                        </a:rPr>
                        <a:t>Librement négociables (actions)</a:t>
                      </a:r>
                      <a:endParaRPr lang="en-US" altLang="zh-CN" sz="2000" b="1">
                        <a:solidFill>
                          <a:srgbClr val="1F1F1F"/>
                        </a:solidFill>
                        <a:latin typeface="Cambria" panose="02040503050406030204" charset="0"/>
                        <a:ea typeface="Google Sans Text"/>
                        <a:cs typeface="Cambria" panose="02040503050406030204" charset="0"/>
                      </a:endParaRPr>
                    </a:p>
                  </a:txBody>
                  <a:tcPr marL="76517" marR="76517" marT="51117" marB="511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spcBef>
                          <a:spcPct val="0"/>
                        </a:spcBef>
                        <a:spcAft>
                          <a:spcPct val="0"/>
                        </a:spcAft>
                      </a:pPr>
                      <a:r>
                        <a:rPr lang="en-US" altLang="zh-CN" sz="2000" b="1">
                          <a:solidFill>
                            <a:srgbClr val="1F1F1F"/>
                          </a:solidFill>
                          <a:latin typeface="Cambria" panose="02040503050406030204" charset="0"/>
                          <a:ea typeface="Google Sans Text"/>
                          <a:cs typeface="Cambria" panose="02040503050406030204" charset="0"/>
                        </a:rPr>
                        <a:t>Accord unanime requis</a:t>
                      </a:r>
                      <a:endParaRPr lang="en-US" altLang="zh-CN" sz="2000" b="1">
                        <a:solidFill>
                          <a:srgbClr val="1F1F1F"/>
                        </a:solidFill>
                        <a:latin typeface="Cambria" panose="02040503050406030204" charset="0"/>
                        <a:ea typeface="Google Sans Text"/>
                        <a:cs typeface="Cambria" panose="02040503050406030204" charset="0"/>
                      </a:endParaRPr>
                    </a:p>
                  </a:txBody>
                  <a:tcPr marL="76517" marR="76517" marT="51117" marB="511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bl>
          </a:graphicData>
        </a:graphic>
      </p:graphicFrame>
      <p:sp>
        <p:nvSpPr>
          <p:cNvPr id="12" name="Titre 1"/>
          <p:cNvSpPr>
            <a:spLocks noGrp="1"/>
          </p:cNvSpPr>
          <p:nvPr>
            <p:custDataLst>
              <p:tags r:id="rId2"/>
            </p:custDataLst>
          </p:nvPr>
        </p:nvSpPr>
        <p:spPr>
          <a:xfrm>
            <a:off x="609600" y="68263"/>
            <a:ext cx="10972800" cy="1143000"/>
          </a:xfrm>
          <a:prstGeom prst="rect">
            <a:avLst/>
          </a:prstGeom>
          <a:noFill/>
          <a:ln w="9525">
            <a:noFill/>
          </a:ln>
        </p:spPr>
        <p:txBody>
          <a:bodyPr vert="horz" wrap="square" lIns="0" tIns="0" rIns="0" bIns="0" rtlCol="0" anchor="ctr" anchorCtr="0">
            <a:normAutofit/>
            <a:scene3d>
              <a:camera prst="orthographicFront"/>
              <a:lightRig rig="threePt" dir="t"/>
            </a:scene3d>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9pPr>
          </a:lstStyle>
          <a:p>
            <a:pPr marL="457200" lvl="0" indent="-457200" algn="l">
              <a:buClr>
                <a:srgbClr val="0070C0"/>
              </a:buClr>
              <a:buSzTx/>
              <a:buFont typeface="SimSun" panose="02010600030101010101" pitchFamily="2" charset="-122"/>
              <a:buChar char="▍"/>
            </a:pPr>
            <a:r>
              <a:rPr lang="fr-FR" altLang="en-US" sz="2800" b="1" cap="all">
                <a:solidFill>
                  <a:schemeClr val="tx1"/>
                </a:solidFill>
                <a:effectLst>
                  <a:outerShdw blurRad="38100" dist="38100" dir="2700000" algn="tl">
                    <a:srgbClr val="000000">
                      <a:alpha val="43137"/>
                    </a:srgbClr>
                  </a:outerShdw>
                </a:effectLst>
                <a:uFillTx/>
                <a:latin typeface="Cambria" panose="02040503050406030204" charset="0"/>
                <a:cs typeface="Cambria" panose="02040503050406030204" charset="0"/>
                <a:sym typeface="+mn-ea"/>
              </a:rPr>
              <a:t>T</a:t>
            </a:r>
            <a:r>
              <a:rPr lang="fr-FR" altLang="en-US" sz="2800" b="1" cap="all">
                <a:solidFill>
                  <a:schemeClr val="tx1"/>
                </a:solidFill>
                <a:effectLst>
                  <a:outerShdw blurRad="38100" dist="38100" dir="2700000" algn="tl">
                    <a:srgbClr val="000000">
                      <a:alpha val="43137"/>
                    </a:srgbClr>
                  </a:outerShdw>
                </a:effectLst>
                <a:uFillTx/>
                <a:latin typeface="Cambria" panose="02040503050406030204" charset="0"/>
                <a:cs typeface="Cambria" panose="02040503050406030204" charset="0"/>
                <a:sym typeface="+mn-ea"/>
              </a:rPr>
              <a:t>ABLEAU COMPARATIFS DES DIFFÉRENTS STATUTS JURIDIQUES DES SOCIÉTÉS</a:t>
            </a:r>
            <a:endParaRPr lang="fr-FR" altLang="en-US" sz="2800" b="1" cap="all">
              <a:solidFill>
                <a:schemeClr val="tx1"/>
              </a:solidFill>
              <a:effectLst>
                <a:outerShdw blurRad="38100" dist="38100" dir="2700000" algn="tl">
                  <a:srgbClr val="000000">
                    <a:alpha val="43137"/>
                  </a:srgbClr>
                </a:outerShdw>
              </a:effectLst>
              <a:uFillTx/>
              <a:latin typeface="Cambria" panose="02040503050406030204" charset="0"/>
              <a:cs typeface="Cambria" panose="02040503050406030204" charset="0"/>
              <a:sym typeface="+mn-e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Titre 1"/>
          <p:cNvSpPr>
            <a:spLocks noGrp="1"/>
          </p:cNvSpPr>
          <p:nvPr>
            <p:custDataLst>
              <p:tags r:id="rId1"/>
            </p:custDataLst>
          </p:nvPr>
        </p:nvSpPr>
        <p:spPr>
          <a:xfrm>
            <a:off x="609600" y="274638"/>
            <a:ext cx="10972800" cy="1143000"/>
          </a:xfrm>
          <a:prstGeom prst="rect">
            <a:avLst/>
          </a:prstGeom>
          <a:noFill/>
          <a:ln w="9525">
            <a:noFill/>
          </a:ln>
        </p:spPr>
        <p:txBody>
          <a:bodyPr vert="horz" wrap="square" lIns="0" tIns="0" rIns="0" bIns="0" rtlCol="0" anchor="ctr" anchorCtr="0">
            <a:normAutofit/>
            <a:scene3d>
              <a:camera prst="orthographicFront"/>
              <a:lightRig rig="threePt" dir="t"/>
            </a:scene3d>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9pPr>
          </a:lstStyle>
          <a:p>
            <a:pPr marL="457200" lvl="0" indent="-457200" algn="l">
              <a:buClr>
                <a:srgbClr val="0070C0"/>
              </a:buClr>
              <a:buSzTx/>
              <a:buFont typeface="SimSun" panose="02010600030101010101" pitchFamily="2" charset="-122"/>
              <a:buChar char="▍"/>
            </a:pPr>
            <a:r>
              <a:rPr lang="fr-FR" altLang="en-US" sz="3200" b="1" cap="all">
                <a:solidFill>
                  <a:schemeClr val="tx1"/>
                </a:solidFill>
                <a:effectLst>
                  <a:outerShdw blurRad="38100" dist="38100" dir="2700000" algn="tl">
                    <a:srgbClr val="000000">
                      <a:alpha val="43137"/>
                    </a:srgbClr>
                  </a:outerShdw>
                </a:effectLst>
                <a:uFillTx/>
                <a:latin typeface="Cambria" panose="02040503050406030204" charset="0"/>
                <a:cs typeface="Cambria" panose="02040503050406030204" charset="0"/>
                <a:sym typeface="+mn-ea"/>
              </a:rPr>
              <a:t>SARL ET EURL</a:t>
            </a:r>
            <a:endParaRPr lang="fr-FR" altLang="en-US" sz="3200" b="1" cap="all">
              <a:solidFill>
                <a:schemeClr val="tx1"/>
              </a:solidFill>
              <a:effectLst>
                <a:outerShdw blurRad="38100" dist="38100" dir="2700000" algn="tl">
                  <a:srgbClr val="000000">
                    <a:alpha val="43137"/>
                  </a:srgbClr>
                </a:outerShdw>
              </a:effectLst>
              <a:uFillTx/>
              <a:latin typeface="Cambria" panose="02040503050406030204" charset="0"/>
              <a:cs typeface="Cambria" panose="02040503050406030204" charset="0"/>
              <a:sym typeface="+mn-ea"/>
            </a:endParaRPr>
          </a:p>
        </p:txBody>
      </p:sp>
      <p:sp>
        <p:nvSpPr>
          <p:cNvPr id="6" name="Espace réservé du contenu 5"/>
          <p:cNvSpPr/>
          <p:nvPr>
            <p:ph idx="1"/>
            <p:custDataLst>
              <p:tags r:id="rId2"/>
            </p:custDataLst>
          </p:nvPr>
        </p:nvSpPr>
        <p:spPr/>
        <p:txBody>
          <a:bodyPr/>
          <a:p>
            <a:r>
              <a:rPr lang="fr-FR" altLang="en-US" b="1"/>
              <a:t>L’EURL</a:t>
            </a:r>
            <a:r>
              <a:rPr lang="fr-FR" altLang="en-US"/>
              <a:t> est une </a:t>
            </a:r>
            <a:r>
              <a:rPr lang="fr-FR" altLang="en-US" b="1"/>
              <a:t>SARL </a:t>
            </a:r>
            <a:r>
              <a:rPr lang="fr-FR" altLang="en-US"/>
              <a:t>à associé unique. Ideal pour débuter simple.</a:t>
            </a:r>
            <a:endParaRPr lang="fr-FR" altLang="en-US"/>
          </a:p>
          <a:p>
            <a:pPr marL="0" indent="457200">
              <a:buNone/>
            </a:pPr>
            <a:r>
              <a:rPr lang="fr-FR" altLang="en-US"/>
              <a:t> </a:t>
            </a:r>
            <a:endParaRPr lang="fr-FR" altLang="en-US"/>
          </a:p>
        </p:txBody>
      </p:sp>
      <p:graphicFrame>
        <p:nvGraphicFramePr>
          <p:cNvPr id="7" name="Diagramme 6"/>
          <p:cNvGraphicFramePr/>
          <p:nvPr/>
        </p:nvGraphicFramePr>
        <p:xfrm>
          <a:off x="2032000" y="2391410"/>
          <a:ext cx="6242050" cy="3746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Image 6"/>
          <p:cNvPicPr>
            <a:picLocks noChangeAspect="1"/>
          </p:cNvPicPr>
          <p:nvPr/>
        </p:nvPicPr>
        <p:blipFill>
          <a:blip r:embed="rId1"/>
          <a:stretch>
            <a:fillRect/>
          </a:stretch>
        </p:blipFill>
        <p:spPr>
          <a:xfrm>
            <a:off x="7033260" y="1080135"/>
            <a:ext cx="4581525" cy="5162550"/>
          </a:xfrm>
          <a:prstGeom prst="rect">
            <a:avLst/>
          </a:prstGeom>
        </p:spPr>
      </p:pic>
      <p:sp>
        <p:nvSpPr>
          <p:cNvPr id="9" name="Espace réservé du contenu 8"/>
          <p:cNvSpPr/>
          <p:nvPr>
            <p:ph idx="1"/>
            <p:custDataLst>
              <p:tags r:id="rId2"/>
            </p:custDataLst>
          </p:nvPr>
        </p:nvSpPr>
        <p:spPr/>
        <p:txBody>
          <a:bodyPr/>
          <a:p>
            <a:pPr marL="0" indent="0">
              <a:buFont typeface="Wingdings" panose="05000000000000000000" charset="0"/>
              <a:buNone/>
            </a:pPr>
            <a:r>
              <a:rPr lang="en-US" altLang="fr-FR"/>
              <a:t>Les soci</a:t>
            </a:r>
            <a:r>
              <a:rPr lang="en-US" altLang="en-US"/>
              <a:t>é</a:t>
            </a:r>
            <a:r>
              <a:rPr lang="en-US" altLang="fr-FR"/>
              <a:t>t</a:t>
            </a:r>
            <a:r>
              <a:rPr lang="en-US" altLang="en-US"/>
              <a:t>é</a:t>
            </a:r>
            <a:r>
              <a:rPr lang="en-US" altLang="fr-FR"/>
              <a:t>s par actions sont destin</a:t>
            </a:r>
            <a:r>
              <a:rPr lang="en-US" altLang="en-US"/>
              <a:t>é</a:t>
            </a:r>
            <a:r>
              <a:rPr lang="en-US" altLang="fr-FR"/>
              <a:t>es aux</a:t>
            </a:r>
            <a:endParaRPr lang="en-US" altLang="fr-FR"/>
          </a:p>
          <a:p>
            <a:pPr marL="0" indent="0">
              <a:buFont typeface="Wingdings" panose="05000000000000000000" charset="0"/>
              <a:buNone/>
            </a:pPr>
            <a:r>
              <a:rPr lang="en-US" altLang="fr-FR"/>
              <a:t>projets d'envergure:</a:t>
            </a:r>
            <a:endParaRPr lang="en-US" altLang="fr-FR"/>
          </a:p>
          <a:p>
            <a:pPr lvl="1">
              <a:buFont typeface="Arial" panose="020B0604020202020204" pitchFamily="34" charset="0"/>
              <a:buChar char="•"/>
            </a:pPr>
            <a:r>
              <a:rPr lang="fr-FR" altLang="en-US" sz="2400" b="1">
                <a:solidFill>
                  <a:srgbClr val="0070C0"/>
                </a:solidFill>
                <a:latin typeface="Cambria" panose="02040503050406030204" charset="0"/>
                <a:ea typeface="+mn-ea"/>
                <a:cs typeface="Cambria" panose="02040503050406030204" charset="0"/>
              </a:rPr>
              <a:t>SPA</a:t>
            </a:r>
            <a:r>
              <a:rPr lang="en-US" altLang="fr-FR" sz="2400">
                <a:solidFill>
                  <a:srgbClr val="0070C0"/>
                </a:solidFill>
                <a:latin typeface="Cambria" panose="02040503050406030204" charset="0"/>
                <a:cs typeface="Cambria" panose="02040503050406030204" charset="0"/>
              </a:rPr>
              <a:t>:</a:t>
            </a:r>
            <a:r>
              <a:rPr lang="en-US" altLang="fr-FR" sz="2400">
                <a:solidFill>
                  <a:srgbClr val="0070C0"/>
                </a:solidFill>
              </a:rPr>
              <a:t> </a:t>
            </a:r>
            <a:r>
              <a:rPr lang="en-US" altLang="fr-FR" sz="2400" b="1">
                <a:solidFill>
                  <a:schemeClr val="tx1"/>
                </a:solidFill>
                <a:latin typeface="Arial" panose="020B0604020202020204" pitchFamily="34" charset="0"/>
                <a:ea typeface="Arial" panose="020B0604020202020204" pitchFamily="34" charset="0"/>
                <a:cs typeface="Arial" panose="020B0604020202020204" pitchFamily="34" charset="0"/>
              </a:rPr>
              <a:t>7 actionnaires minimum</a:t>
            </a:r>
            <a:r>
              <a:rPr lang="en-US" altLang="fr-FR" sz="2400">
                <a:solidFill>
                  <a:schemeClr val="tx1"/>
                </a:solidFill>
                <a:latin typeface="Arial" panose="020B0604020202020204" pitchFamily="34" charset="0"/>
                <a:ea typeface="Arial" panose="020B0604020202020204" pitchFamily="34" charset="0"/>
                <a:cs typeface="Arial" panose="020B0604020202020204" pitchFamily="34" charset="0"/>
              </a:rPr>
              <a:t>, capital </a:t>
            </a:r>
            <a:r>
              <a:rPr lang="fr-FR" altLang="en-US" sz="2400">
                <a:solidFill>
                  <a:schemeClr val="tx1"/>
                </a:solidFill>
                <a:latin typeface="Arial" panose="020B0604020202020204" pitchFamily="34" charset="0"/>
                <a:ea typeface="Arial" panose="020B0604020202020204" pitchFamily="34" charset="0"/>
                <a:cs typeface="Arial" panose="020B0604020202020204" pitchFamily="34" charset="0"/>
              </a:rPr>
              <a:t>   </a:t>
            </a:r>
            <a:endParaRPr lang="fr-FR" altLang="en-US" sz="2400">
              <a:solidFill>
                <a:schemeClr val="tx1"/>
              </a:solidFill>
              <a:latin typeface="Arial" panose="020B0604020202020204" pitchFamily="34" charset="0"/>
              <a:ea typeface="Arial" panose="020B0604020202020204" pitchFamily="34" charset="0"/>
              <a:cs typeface="Arial" panose="020B0604020202020204" pitchFamily="34" charset="0"/>
            </a:endParaRPr>
          </a:p>
          <a:p>
            <a:pPr marL="332105" lvl="1" indent="0">
              <a:buFont typeface="Arial" panose="020B0604020202020204" pitchFamily="34" charset="0"/>
              <a:buNone/>
            </a:pPr>
            <a:r>
              <a:rPr lang="fr-FR" altLang="en-US" sz="2400">
                <a:solidFill>
                  <a:schemeClr val="tx1"/>
                </a:solidFill>
                <a:latin typeface="Arial" panose="020B0604020202020204" pitchFamily="34" charset="0"/>
                <a:ea typeface="Arial" panose="020B0604020202020204" pitchFamily="34" charset="0"/>
                <a:cs typeface="Arial" panose="020B0604020202020204" pitchFamily="34" charset="0"/>
              </a:rPr>
              <a:t> </a:t>
            </a:r>
            <a:r>
              <a:rPr lang="en-US" altLang="fr-FR" sz="2400">
                <a:solidFill>
                  <a:schemeClr val="tx1"/>
                </a:solidFill>
                <a:latin typeface="Arial" panose="020B0604020202020204" pitchFamily="34" charset="0"/>
                <a:ea typeface="Arial" panose="020B0604020202020204" pitchFamily="34" charset="0"/>
                <a:cs typeface="Arial" panose="020B0604020202020204" pitchFamily="34" charset="0"/>
              </a:rPr>
              <a:t>lourd</a:t>
            </a:r>
            <a:r>
              <a:rPr lang="fr-FR" altLang="en-US" sz="2400">
                <a:solidFill>
                  <a:schemeClr val="tx1"/>
                </a:solidFill>
                <a:latin typeface="Arial" panose="020B0604020202020204" pitchFamily="34" charset="0"/>
                <a:ea typeface="Arial" panose="020B0604020202020204" pitchFamily="34" charset="0"/>
                <a:cs typeface="Arial" panose="020B0604020202020204" pitchFamily="34" charset="0"/>
              </a:rPr>
              <a:t> </a:t>
            </a:r>
            <a:r>
              <a:rPr lang="en-US" altLang="fr-FR" sz="2400" b="1">
                <a:solidFill>
                  <a:srgbClr val="C00000"/>
                </a:solidFill>
                <a:latin typeface="Arial" panose="020B0604020202020204" pitchFamily="34" charset="0"/>
                <a:ea typeface="Arial" panose="020B0604020202020204" pitchFamily="34" charset="0"/>
                <a:cs typeface="Arial" panose="020B0604020202020204" pitchFamily="34" charset="0"/>
              </a:rPr>
              <a:t>(</a:t>
            </a:r>
            <a:r>
              <a:rPr lang="fr-FR" altLang="en-US" sz="2400" b="1">
                <a:solidFill>
                  <a:srgbClr val="C00000"/>
                </a:solidFill>
                <a:latin typeface="Arial" panose="020B0604020202020204" pitchFamily="34" charset="0"/>
                <a:ea typeface="Arial" panose="020B0604020202020204" pitchFamily="34" charset="0"/>
                <a:cs typeface="Arial" panose="020B0604020202020204" pitchFamily="34" charset="0"/>
              </a:rPr>
              <a:t>des </a:t>
            </a:r>
            <a:r>
              <a:rPr lang="en-US" altLang="fr-FR" sz="2400" b="1">
                <a:solidFill>
                  <a:srgbClr val="C00000"/>
                </a:solidFill>
                <a:latin typeface="Arial" panose="020B0604020202020204" pitchFamily="34" charset="0"/>
                <a:ea typeface="Arial" panose="020B0604020202020204" pitchFamily="34" charset="0"/>
                <a:cs typeface="Arial" panose="020B0604020202020204" pitchFamily="34" charset="0"/>
              </a:rPr>
              <a:t>M</a:t>
            </a:r>
            <a:r>
              <a:rPr lang="fr-FR" altLang="en-US" sz="2400" b="1">
                <a:solidFill>
                  <a:srgbClr val="C00000"/>
                </a:solidFill>
                <a:latin typeface="Arial" panose="020B0604020202020204" pitchFamily="34" charset="0"/>
                <a:ea typeface="Arial" panose="020B0604020202020204" pitchFamily="34" charset="0"/>
                <a:cs typeface="Arial" panose="020B0604020202020204" pitchFamily="34" charset="0"/>
              </a:rPr>
              <a:t>illions de</a:t>
            </a:r>
            <a:r>
              <a:rPr lang="en-US" altLang="fr-FR" sz="2400" b="1">
                <a:solidFill>
                  <a:srgbClr val="C00000"/>
                </a:solidFill>
                <a:latin typeface="Arial" panose="020B0604020202020204" pitchFamily="34" charset="0"/>
                <a:ea typeface="Arial" panose="020B0604020202020204" pitchFamily="34" charset="0"/>
                <a:cs typeface="Arial" panose="020B0604020202020204" pitchFamily="34" charset="0"/>
              </a:rPr>
              <a:t> DA).</a:t>
            </a:r>
            <a:endParaRPr lang="en-US" altLang="fr-FR" sz="2400">
              <a:solidFill>
                <a:schemeClr val="tx1"/>
              </a:solidFill>
              <a:latin typeface="Arial" panose="020B0604020202020204" pitchFamily="34" charset="0"/>
              <a:ea typeface="Arial" panose="020B0604020202020204" pitchFamily="34" charset="0"/>
              <a:cs typeface="Arial" panose="020B0604020202020204" pitchFamily="34" charset="0"/>
            </a:endParaRPr>
          </a:p>
          <a:p>
            <a:pPr lvl="1" algn="l">
              <a:buClrTx/>
              <a:buSzTx/>
              <a:buFont typeface="Arial" panose="020B0604020202020204" pitchFamily="34" charset="0"/>
              <a:buChar char="•"/>
            </a:pPr>
            <a:r>
              <a:rPr lang="fr-FR" altLang="en-US" sz="2400" b="1">
                <a:solidFill>
                  <a:srgbClr val="0070C0"/>
                </a:solidFill>
                <a:latin typeface="Cambria" panose="02040503050406030204" charset="0"/>
                <a:ea typeface="+mn-ea"/>
                <a:cs typeface="Cambria" panose="02040503050406030204" charset="0"/>
              </a:rPr>
              <a:t>SAS</a:t>
            </a:r>
            <a:r>
              <a:rPr lang="fr-FR" altLang="en-US" sz="2400" b="1">
                <a:solidFill>
                  <a:srgbClr val="0070C0"/>
                </a:solidFill>
              </a:rPr>
              <a:t>: </a:t>
            </a:r>
            <a:r>
              <a:rPr lang="en-US" altLang="fr-FR" sz="2400">
                <a:solidFill>
                  <a:schemeClr val="tx1"/>
                </a:solidFill>
                <a:latin typeface="Arial" panose="020B0604020202020204" pitchFamily="34" charset="0"/>
                <a:ea typeface="Arial" panose="020B0604020202020204" pitchFamily="34" charset="0"/>
                <a:cs typeface="Arial" panose="020B0604020202020204" pitchFamily="34" charset="0"/>
              </a:rPr>
              <a:t>Grande liberté contractuelle dans les</a:t>
            </a:r>
            <a:endParaRPr lang="en-US" altLang="fr-FR" sz="2400">
              <a:solidFill>
                <a:schemeClr val="tx1"/>
              </a:solidFill>
              <a:latin typeface="Arial" panose="020B0604020202020204" pitchFamily="34" charset="0"/>
              <a:ea typeface="Arial" panose="020B0604020202020204" pitchFamily="34" charset="0"/>
              <a:cs typeface="Arial" panose="020B0604020202020204" pitchFamily="34" charset="0"/>
            </a:endParaRPr>
          </a:p>
          <a:p>
            <a:pPr marL="332105" lvl="1" indent="0" algn="l">
              <a:buClrTx/>
              <a:buSzTx/>
              <a:buFont typeface="Arial" panose="020B0604020202020204" pitchFamily="34" charset="0"/>
              <a:buNone/>
            </a:pPr>
            <a:r>
              <a:rPr lang="fr-FR" altLang="en-US" sz="2400">
                <a:solidFill>
                  <a:schemeClr val="tx1"/>
                </a:solidFill>
                <a:latin typeface="Arial" panose="020B0604020202020204" pitchFamily="34" charset="0"/>
                <a:ea typeface="Arial" panose="020B0604020202020204" pitchFamily="34" charset="0"/>
                <a:cs typeface="Arial" panose="020B0604020202020204" pitchFamily="34" charset="0"/>
              </a:rPr>
              <a:t> </a:t>
            </a:r>
            <a:r>
              <a:rPr lang="en-US" altLang="fr-FR" sz="2400">
                <a:solidFill>
                  <a:schemeClr val="tx1"/>
                </a:solidFill>
                <a:latin typeface="Arial" panose="020B0604020202020204" pitchFamily="34" charset="0"/>
                <a:ea typeface="Arial" panose="020B0604020202020204" pitchFamily="34" charset="0"/>
                <a:cs typeface="Arial" panose="020B0604020202020204" pitchFamily="34" charset="0"/>
              </a:rPr>
              <a:t>statuts.</a:t>
            </a:r>
            <a:endParaRPr lang="en-US" altLang="fr-FR" sz="2400">
              <a:solidFill>
                <a:schemeClr val="tx1"/>
              </a:solidFill>
              <a:latin typeface="Arial" panose="020B0604020202020204" pitchFamily="34" charset="0"/>
              <a:ea typeface="Arial" panose="020B0604020202020204" pitchFamily="34" charset="0"/>
              <a:cs typeface="Arial" panose="020B0604020202020204" pitchFamily="34" charset="0"/>
            </a:endParaRPr>
          </a:p>
          <a:p>
            <a:pPr lvl="1" algn="l">
              <a:buClrTx/>
              <a:buSzTx/>
              <a:buFont typeface="Arial" panose="020B0604020202020204" pitchFamily="34" charset="0"/>
              <a:buChar char="•"/>
            </a:pPr>
            <a:r>
              <a:rPr lang="fr-FR" altLang="en-US" sz="2400" b="1">
                <a:solidFill>
                  <a:srgbClr val="0070C0"/>
                </a:solidFill>
                <a:latin typeface="Cambria" panose="02040503050406030204" charset="0"/>
                <a:ea typeface="+mn-ea"/>
                <a:cs typeface="Cambria" panose="02040503050406030204" charset="0"/>
              </a:rPr>
              <a:t>ACTIONS</a:t>
            </a:r>
            <a:r>
              <a:rPr lang="fr-FR" altLang="en-US" sz="2400" b="1">
                <a:solidFill>
                  <a:srgbClr val="0070C0"/>
                </a:solidFill>
                <a:latin typeface="Cambria" panose="02040503050406030204" charset="0"/>
                <a:cs typeface="Cambria" panose="02040503050406030204" charset="0"/>
              </a:rPr>
              <a:t>:</a:t>
            </a:r>
            <a:r>
              <a:rPr lang="en-US" altLang="fr-FR" sz="2400"/>
              <a:t> </a:t>
            </a:r>
            <a:r>
              <a:rPr lang="en-US" altLang="fr-FR" sz="2400">
                <a:solidFill>
                  <a:schemeClr val="tx1"/>
                </a:solidFill>
                <a:latin typeface="Arial" panose="020B0604020202020204" pitchFamily="34" charset="0"/>
                <a:ea typeface="Arial" panose="020B0604020202020204" pitchFamily="34" charset="0"/>
                <a:cs typeface="Arial" panose="020B0604020202020204" pitchFamily="34" charset="0"/>
              </a:rPr>
              <a:t>Titres facilement négociables.</a:t>
            </a:r>
            <a:endParaRPr lang="en-US" altLang="fr-FR" sz="2400">
              <a:solidFill>
                <a:schemeClr val="tx1"/>
              </a:solidFill>
              <a:latin typeface="Arial" panose="020B0604020202020204" pitchFamily="34" charset="0"/>
              <a:ea typeface="Arial" panose="020B0604020202020204" pitchFamily="34" charset="0"/>
              <a:cs typeface="Arial" panose="020B0604020202020204" pitchFamily="34" charset="0"/>
            </a:endParaRPr>
          </a:p>
        </p:txBody>
      </p:sp>
      <p:sp>
        <p:nvSpPr>
          <p:cNvPr id="10" name="Titre 1"/>
          <p:cNvSpPr>
            <a:spLocks noGrp="1"/>
          </p:cNvSpPr>
          <p:nvPr>
            <p:custDataLst>
              <p:tags r:id="rId3"/>
            </p:custDataLst>
          </p:nvPr>
        </p:nvSpPr>
        <p:spPr>
          <a:xfrm>
            <a:off x="609600" y="274638"/>
            <a:ext cx="10972800" cy="1143000"/>
          </a:xfrm>
          <a:prstGeom prst="rect">
            <a:avLst/>
          </a:prstGeom>
          <a:noFill/>
          <a:ln w="9525">
            <a:noFill/>
          </a:ln>
        </p:spPr>
        <p:txBody>
          <a:bodyPr vert="horz" wrap="square" lIns="0" tIns="0" rIns="0" bIns="0" rtlCol="0" anchor="ctr" anchorCtr="0">
            <a:normAutofit/>
            <a:scene3d>
              <a:camera prst="orthographicFront"/>
              <a:lightRig rig="threePt" dir="t"/>
            </a:scene3d>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9pPr>
          </a:lstStyle>
          <a:p>
            <a:pPr marL="457200" lvl="0" indent="-457200" algn="l">
              <a:buClr>
                <a:srgbClr val="0070C0"/>
              </a:buClr>
              <a:buSzTx/>
              <a:buFont typeface="SimSun" panose="02010600030101010101" pitchFamily="2" charset="-122"/>
              <a:buChar char="▍"/>
            </a:pPr>
            <a:r>
              <a:rPr lang="fr-FR" altLang="en-US" sz="3200" b="1" cap="all">
                <a:solidFill>
                  <a:schemeClr val="tx1"/>
                </a:solidFill>
                <a:effectLst>
                  <a:outerShdw blurRad="38100" dist="38100" dir="2700000" algn="tl">
                    <a:srgbClr val="000000">
                      <a:alpha val="43137"/>
                    </a:srgbClr>
                  </a:outerShdw>
                </a:effectLst>
                <a:uFillTx/>
                <a:latin typeface="Cambria" panose="02040503050406030204" charset="0"/>
                <a:cs typeface="Cambria" panose="02040503050406030204" charset="0"/>
                <a:sym typeface="+mn-ea"/>
              </a:rPr>
              <a:t>SPA ET SAS</a:t>
            </a:r>
            <a:endParaRPr lang="fr-FR" altLang="en-US" sz="3200" b="1" cap="all">
              <a:solidFill>
                <a:schemeClr val="tx1"/>
              </a:solidFill>
              <a:effectLst>
                <a:outerShdw blurRad="38100" dist="38100" dir="2700000" algn="tl">
                  <a:srgbClr val="000000">
                    <a:alpha val="43137"/>
                  </a:srgbClr>
                </a:outerShdw>
              </a:effectLst>
              <a:uFillTx/>
              <a:latin typeface="Cambria" panose="02040503050406030204" charset="0"/>
              <a:cs typeface="Cambria" panose="02040503050406030204" charset="0"/>
              <a:sym typeface="+mn-e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Espace réservé du contenu 2"/>
          <p:cNvSpPr>
            <a:spLocks noGrp="1"/>
          </p:cNvSpPr>
          <p:nvPr>
            <p:ph idx="1"/>
            <p:custDataLst>
              <p:tags r:id="rId1"/>
            </p:custDataLst>
          </p:nvPr>
        </p:nvSpPr>
        <p:spPr>
          <a:xfrm>
            <a:off x="695960" y="1318259"/>
            <a:ext cx="10800000" cy="4873625"/>
          </a:xfrm>
        </p:spPr>
        <p:txBody>
          <a:bodyPr>
            <a:normAutofit lnSpcReduction="10000"/>
          </a:bodyPr>
          <a:p>
            <a:pPr marL="0" indent="0" algn="just">
              <a:buNone/>
            </a:pPr>
            <a:endParaRPr lang="en-US" altLang="fr-FR"/>
          </a:p>
          <a:p>
            <a:pPr marL="0" indent="0" algn="just">
              <a:buNone/>
            </a:pPr>
            <a:r>
              <a:rPr lang="en-US" altLang="fr-FR"/>
              <a:t>La soci</a:t>
            </a:r>
            <a:r>
              <a:rPr lang="en-US" altLang="en-US"/>
              <a:t>é</a:t>
            </a:r>
            <a:r>
              <a:rPr lang="en-US" altLang="fr-FR"/>
              <a:t>t</a:t>
            </a:r>
            <a:r>
              <a:rPr lang="en-US" altLang="en-US"/>
              <a:t>é</a:t>
            </a:r>
            <a:r>
              <a:rPr lang="en-US" altLang="fr-FR"/>
              <a:t> d’aujourd’hui se caract</a:t>
            </a:r>
            <a:r>
              <a:rPr lang="en-US" altLang="en-US"/>
              <a:t>é</a:t>
            </a:r>
            <a:r>
              <a:rPr lang="en-US" altLang="fr-FR"/>
              <a:t>rise par </a:t>
            </a:r>
            <a:r>
              <a:rPr lang="en-US" altLang="fr-FR" b="1"/>
              <a:t>sa flexibilit</a:t>
            </a:r>
            <a:r>
              <a:rPr lang="en-US" altLang="en-US" b="1"/>
              <a:t>é</a:t>
            </a:r>
            <a:r>
              <a:rPr lang="en-US" altLang="fr-FR"/>
              <a:t>, </a:t>
            </a:r>
            <a:r>
              <a:rPr lang="en-US" altLang="fr-FR" b="1"/>
              <a:t>sa diversit</a:t>
            </a:r>
            <a:r>
              <a:rPr lang="en-US" altLang="en-US" b="1"/>
              <a:t>é</a:t>
            </a:r>
            <a:r>
              <a:rPr lang="en-US" altLang="fr-FR"/>
              <a:t> et </a:t>
            </a:r>
            <a:r>
              <a:rPr lang="en-US" altLang="fr-FR" b="1"/>
              <a:t>son adaptation aux enjeux </a:t>
            </a:r>
            <a:r>
              <a:rPr lang="en-US" altLang="en-US" b="1"/>
              <a:t>é</a:t>
            </a:r>
            <a:r>
              <a:rPr lang="en-US" altLang="fr-FR" b="1"/>
              <a:t>conomiques, num</a:t>
            </a:r>
            <a:r>
              <a:rPr lang="en-US" altLang="en-US" b="1"/>
              <a:t>é</a:t>
            </a:r>
            <a:r>
              <a:rPr lang="en-US" altLang="fr-FR" b="1"/>
              <a:t>riques et environnementaux.</a:t>
            </a:r>
            <a:endParaRPr lang="en-US" altLang="fr-FR" b="1"/>
          </a:p>
          <a:p>
            <a:pPr marL="0" indent="0" algn="just">
              <a:buNone/>
            </a:pPr>
            <a:r>
              <a:rPr lang="fr-FR" altLang="en-US"/>
              <a:t>Elle </a:t>
            </a:r>
            <a:r>
              <a:rPr lang="en-US" altLang="fr-FR"/>
              <a:t>regroupe des personnes ou des capitaux autour d’un projet commun, dans un cadre juridique structur</a:t>
            </a:r>
            <a:r>
              <a:rPr lang="en-US" altLang="en-US"/>
              <a:t>é</a:t>
            </a:r>
            <a:r>
              <a:rPr lang="en-US" altLang="fr-FR"/>
              <a:t>, tout en int</a:t>
            </a:r>
            <a:r>
              <a:rPr lang="en-US" altLang="en-US"/>
              <a:t>é</a:t>
            </a:r>
            <a:r>
              <a:rPr lang="en-US" altLang="fr-FR"/>
              <a:t>grant de plus en plus les valeurs de responsabilit</a:t>
            </a:r>
            <a:r>
              <a:rPr lang="en-US" altLang="en-US"/>
              <a:t>é</a:t>
            </a:r>
            <a:r>
              <a:rPr lang="en-US" altLang="fr-FR"/>
              <a:t> sociale, d’innovation et de durabilit</a:t>
            </a:r>
            <a:r>
              <a:rPr lang="en-US" altLang="en-US"/>
              <a:t>é</a:t>
            </a:r>
            <a:r>
              <a:rPr lang="en-US" altLang="fr-FR"/>
              <a:t>.</a:t>
            </a:r>
            <a:endParaRPr lang="en-US" altLang="fr-FR"/>
          </a:p>
          <a:p>
            <a:pPr algn="just"/>
            <a:endParaRPr lang="en-US" altLang="fr-FR"/>
          </a:p>
          <a:p>
            <a:pPr marL="0" indent="0" algn="just">
              <a:buNone/>
            </a:pPr>
            <a:endParaRPr lang="en-US" altLang="fr-FR"/>
          </a:p>
        </p:txBody>
      </p:sp>
      <p:sp>
        <p:nvSpPr>
          <p:cNvPr id="10" name="Titre 1"/>
          <p:cNvSpPr>
            <a:spLocks noGrp="1"/>
          </p:cNvSpPr>
          <p:nvPr>
            <p:custDataLst>
              <p:tags r:id="rId2"/>
            </p:custDataLst>
          </p:nvPr>
        </p:nvSpPr>
        <p:spPr>
          <a:xfrm>
            <a:off x="609600" y="274638"/>
            <a:ext cx="10972800" cy="1143000"/>
          </a:xfrm>
          <a:prstGeom prst="rect">
            <a:avLst/>
          </a:prstGeom>
          <a:noFill/>
          <a:ln w="9525">
            <a:noFill/>
          </a:ln>
        </p:spPr>
        <p:txBody>
          <a:bodyPr vert="horz" wrap="square" lIns="0" tIns="0" rIns="0" bIns="0" rtlCol="0" anchor="ctr" anchorCtr="0">
            <a:normAutofit/>
            <a:scene3d>
              <a:camera prst="orthographicFront"/>
              <a:lightRig rig="threePt" dir="t"/>
            </a:scene3d>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9pPr>
          </a:lstStyle>
          <a:p>
            <a:pPr marL="457200" lvl="0" indent="-457200" algn="just">
              <a:buClr>
                <a:srgbClr val="0070C0"/>
              </a:buClr>
              <a:buSzTx/>
              <a:buFont typeface="SimSun" panose="02010600030101010101" pitchFamily="2" charset="-122"/>
              <a:buChar char="▍"/>
            </a:pPr>
            <a:r>
              <a:rPr lang="fr-FR" altLang="en-US" sz="3200" b="1" cap="all">
                <a:solidFill>
                  <a:schemeClr val="tx1"/>
                </a:solidFill>
                <a:effectLst>
                  <a:outerShdw blurRad="38100" dist="38100" dir="2700000" algn="tl">
                    <a:srgbClr val="000000">
                      <a:alpha val="43137"/>
                    </a:srgbClr>
                  </a:outerShdw>
                </a:effectLst>
                <a:uFillTx/>
                <a:latin typeface="Cambria" panose="02040503050406030204" charset="0"/>
                <a:cs typeface="Cambria" panose="02040503050406030204" charset="0"/>
                <a:sym typeface="+mn-ea"/>
              </a:rPr>
              <a:t>QUELLES SONT LES CARACTÉRISTIQUES D’UNE SOCIÉTÉ?</a:t>
            </a:r>
            <a:endParaRPr lang="fr-FR" altLang="en-US" sz="3200" b="1" cap="all">
              <a:solidFill>
                <a:schemeClr val="tx1"/>
              </a:solidFill>
              <a:effectLst>
                <a:outerShdw blurRad="38100" dist="38100" dir="2700000" algn="tl">
                  <a:srgbClr val="000000">
                    <a:alpha val="43137"/>
                  </a:srgbClr>
                </a:outerShdw>
              </a:effectLst>
              <a:uFillTx/>
              <a:latin typeface="Cambria" panose="02040503050406030204" charset="0"/>
              <a:cs typeface="Cambria" panose="02040503050406030204" charset="0"/>
              <a:sym typeface="+mn-e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Image 3"/>
          <p:cNvPicPr/>
          <p:nvPr/>
        </p:nvPicPr>
        <p:blipFill>
          <a:blip r:embed="rId1">
            <a:lum bright="-12000" contrast="54000"/>
          </a:blip>
          <a:srcRect l="1662" t="3809" r="1308" b="14994"/>
          <a:stretch>
            <a:fillRect/>
          </a:stretch>
        </p:blipFill>
        <p:spPr>
          <a:xfrm>
            <a:off x="821055" y="334645"/>
            <a:ext cx="10561320" cy="6072505"/>
          </a:xfrm>
          <a:prstGeom prst="rect">
            <a:avLst/>
          </a:prstGeom>
          <a:ln w="15875">
            <a:solidFill>
              <a:srgbClr val="CC0000"/>
            </a:solid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Espace réservé du contenu 4"/>
          <p:cNvSpPr>
            <a:spLocks noGrp="1"/>
          </p:cNvSpPr>
          <p:nvPr>
            <p:ph idx="1"/>
            <p:custDataLst>
              <p:tags r:id="rId1"/>
            </p:custDataLst>
          </p:nvPr>
        </p:nvSpPr>
        <p:spPr/>
        <p:txBody>
          <a:bodyPr/>
          <a:p>
            <a:pPr marL="0" indent="0">
              <a:buNone/>
            </a:pPr>
            <a:endParaRPr lang="fr-FR" altLang="en-US"/>
          </a:p>
          <a:p>
            <a:pPr marL="0" indent="0">
              <a:buNone/>
            </a:pPr>
            <a:endParaRPr lang="fr-FR" altLang="en-US"/>
          </a:p>
        </p:txBody>
      </p:sp>
      <p:sp>
        <p:nvSpPr>
          <p:cNvPr id="10" name="Titre 1"/>
          <p:cNvSpPr>
            <a:spLocks noGrp="1"/>
          </p:cNvSpPr>
          <p:nvPr>
            <p:custDataLst>
              <p:tags r:id="rId2"/>
            </p:custDataLst>
          </p:nvPr>
        </p:nvSpPr>
        <p:spPr>
          <a:xfrm>
            <a:off x="609600" y="274638"/>
            <a:ext cx="10972800" cy="1143000"/>
          </a:xfrm>
          <a:prstGeom prst="rect">
            <a:avLst/>
          </a:prstGeom>
          <a:noFill/>
          <a:ln w="9525">
            <a:noFill/>
          </a:ln>
        </p:spPr>
        <p:txBody>
          <a:bodyPr vert="horz" wrap="square" rtlCol="0" anchor="ctr" anchorCtr="0">
            <a:normAutofit/>
            <a:scene3d>
              <a:camera prst="orthographicFront"/>
              <a:lightRig rig="threePt" dir="t"/>
            </a:scene3d>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9pPr>
          </a:lstStyle>
          <a:p>
            <a:pPr marL="457200" lvl="0" indent="-457200" algn="l">
              <a:buClr>
                <a:srgbClr val="0070C0"/>
              </a:buClr>
              <a:buSzTx/>
              <a:buFont typeface="SimSun" panose="02010600030101010101" pitchFamily="2" charset="-122"/>
              <a:buChar char="▍"/>
            </a:pPr>
            <a:r>
              <a:rPr lang="fr-FR" altLang="en-US" sz="3200" b="1" cap="all">
                <a:solidFill>
                  <a:schemeClr val="tx1"/>
                </a:solidFill>
                <a:effectLst>
                  <a:outerShdw blurRad="38100" dist="38100" dir="2700000" algn="tl">
                    <a:srgbClr val="000000">
                      <a:alpha val="43137"/>
                    </a:srgbClr>
                  </a:outerShdw>
                </a:effectLst>
                <a:uFillTx/>
                <a:latin typeface="Cambria" panose="02040503050406030204" charset="0"/>
                <a:cs typeface="Cambria" panose="02040503050406030204" charset="0"/>
                <a:sym typeface="+mn-ea"/>
              </a:rPr>
              <a:t>LES SOCIÉTÉS DE PERSONNES</a:t>
            </a:r>
            <a:endParaRPr lang="fr-FR" altLang="en-US" sz="3200" b="1" cap="all">
              <a:solidFill>
                <a:schemeClr val="tx1"/>
              </a:solidFill>
              <a:effectLst>
                <a:outerShdw blurRad="38100" dist="38100" dir="2700000" algn="tl">
                  <a:srgbClr val="000000">
                    <a:alpha val="43137"/>
                  </a:srgbClr>
                </a:outerShdw>
              </a:effectLst>
              <a:uFillTx/>
              <a:latin typeface="Cambria" panose="02040503050406030204" charset="0"/>
              <a:cs typeface="Cambria" panose="02040503050406030204" charset="0"/>
              <a:sym typeface="+mn-ea"/>
            </a:endParaRPr>
          </a:p>
        </p:txBody>
      </p:sp>
      <p:sp>
        <p:nvSpPr>
          <p:cNvPr id="8" name="Espace réservé du contenu 2"/>
          <p:cNvSpPr>
            <a:spLocks noGrp="1"/>
          </p:cNvSpPr>
          <p:nvPr>
            <p:custDataLst>
              <p:tags r:id="rId3"/>
            </p:custDataLst>
          </p:nvPr>
        </p:nvSpPr>
        <p:spPr>
          <a:xfrm>
            <a:off x="822960" y="1581149"/>
            <a:ext cx="10800000" cy="4873625"/>
          </a:xfrm>
          <a:prstGeom prst="rect">
            <a:avLst/>
          </a:prstGeom>
        </p:spPr>
        <p:txBody>
          <a:bodyPr vert="horz" wrap="square" lIns="0" tIns="0" rIns="0" bIns="0" rtlCol="0">
            <a:normAutofit/>
          </a:bodyPr>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altLang="en-US" sz="2400">
                <a:solidFill>
                  <a:schemeClr val="tx1"/>
                </a:solidFill>
              </a:rPr>
              <a:t>La société de personnes </a:t>
            </a:r>
            <a:r>
              <a:rPr lang="en-US" altLang="fr-FR" sz="2400" b="1">
                <a:solidFill>
                  <a:schemeClr val="tx1"/>
                </a:solidFill>
              </a:rPr>
              <a:t>a un but social ou est form</a:t>
            </a:r>
            <a:r>
              <a:rPr lang="en-US" altLang="en-US" sz="2400" b="1">
                <a:solidFill>
                  <a:schemeClr val="tx1"/>
                </a:solidFill>
              </a:rPr>
              <a:t>é</a:t>
            </a:r>
            <a:r>
              <a:rPr lang="en-US" altLang="fr-FR" sz="2400" b="1">
                <a:solidFill>
                  <a:schemeClr val="tx1"/>
                </a:solidFill>
              </a:rPr>
              <a:t>e par des personnes ayant des int</a:t>
            </a:r>
            <a:r>
              <a:rPr lang="en-US" altLang="en-US" sz="2400" b="1">
                <a:solidFill>
                  <a:schemeClr val="tx1"/>
                </a:solidFill>
              </a:rPr>
              <a:t>é</a:t>
            </a:r>
            <a:r>
              <a:rPr lang="en-US" altLang="fr-FR" sz="2400" b="1">
                <a:solidFill>
                  <a:schemeClr val="tx1"/>
                </a:solidFill>
              </a:rPr>
              <a:t>r</a:t>
            </a:r>
            <a:r>
              <a:rPr lang="en-US" altLang="en-US" sz="2400" b="1">
                <a:solidFill>
                  <a:schemeClr val="tx1"/>
                </a:solidFill>
              </a:rPr>
              <a:t>ê</a:t>
            </a:r>
            <a:r>
              <a:rPr lang="en-US" altLang="fr-FR" sz="2400" b="1">
                <a:solidFill>
                  <a:schemeClr val="tx1"/>
                </a:solidFill>
              </a:rPr>
              <a:t>ts intimement li</a:t>
            </a:r>
            <a:r>
              <a:rPr lang="en-US" altLang="en-US" sz="2400" b="1">
                <a:solidFill>
                  <a:schemeClr val="tx1"/>
                </a:solidFill>
              </a:rPr>
              <a:t>é</a:t>
            </a:r>
            <a:r>
              <a:rPr lang="en-US" altLang="fr-FR" sz="2400" b="1">
                <a:solidFill>
                  <a:schemeClr val="tx1"/>
                </a:solidFill>
              </a:rPr>
              <a:t>s.</a:t>
            </a:r>
            <a:endParaRPr lang="en-US" altLang="fr-FR" sz="2400">
              <a:solidFill>
                <a:schemeClr val="tx1"/>
              </a:solidFill>
            </a:endParaRPr>
          </a:p>
          <a:p>
            <a:pPr marL="0" indent="0">
              <a:buNone/>
            </a:pPr>
            <a:r>
              <a:rPr lang="en-US" altLang="fr-FR" sz="2400">
                <a:solidFill>
                  <a:schemeClr val="tx1"/>
                </a:solidFill>
              </a:rPr>
              <a:t> </a:t>
            </a:r>
            <a:r>
              <a:rPr lang="fr-FR" altLang="en-US" sz="2400">
                <a:solidFill>
                  <a:schemeClr val="tx1"/>
                </a:solidFill>
              </a:rPr>
              <a:t>Exemple: </a:t>
            </a:r>
            <a:r>
              <a:rPr lang="fr-FR" altLang="en-US" sz="2400" b="1">
                <a:solidFill>
                  <a:srgbClr val="0070C0"/>
                </a:solidFill>
                <a:latin typeface="Cambria" panose="02040503050406030204" charset="0"/>
                <a:ea typeface="+mn-ea"/>
                <a:cs typeface="Cambria" panose="02040503050406030204" charset="0"/>
              </a:rPr>
              <a:t>SNC: </a:t>
            </a:r>
            <a:r>
              <a:rPr lang="fr-FR" altLang="en-US" sz="2400">
                <a:solidFill>
                  <a:schemeClr val="tx1"/>
                </a:solidFill>
              </a:rPr>
              <a:t>la Société en Nom Collectif</a:t>
            </a:r>
            <a:endParaRPr lang="fr-FR" altLang="en-US" sz="2400">
              <a:solidFill>
                <a:schemeClr val="tx1"/>
              </a:solidFill>
            </a:endParaRPr>
          </a:p>
          <a:p>
            <a:pPr marL="0" indent="0">
              <a:buNone/>
            </a:pPr>
            <a:endParaRPr lang="fr-FR" altLang="en-US" sz="2400">
              <a:solidFill>
                <a:schemeClr val="tx1"/>
              </a:solidFill>
            </a:endParaRPr>
          </a:p>
          <a:p>
            <a:pPr marL="0" indent="0">
              <a:buNone/>
            </a:pPr>
            <a:endParaRPr lang="fr-FR" altLang="en-US" sz="2400">
              <a:solidFill>
                <a:schemeClr val="tx1"/>
              </a:solidFill>
            </a:endParaRPr>
          </a:p>
          <a:p>
            <a:pPr marL="0" indent="0">
              <a:buNone/>
            </a:pPr>
            <a:endParaRPr lang="fr-FR" altLang="en-US" sz="2400">
              <a:solidFill>
                <a:schemeClr val="tx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7" name="Espace réservé du texte 33"/>
          <p:cNvSpPr>
            <a:spLocks noGrp="1"/>
          </p:cNvSpPr>
          <p:nvPr>
            <p:custDataLst>
              <p:tags r:id="rId1"/>
            </p:custDataLst>
          </p:nvPr>
        </p:nvSpPr>
        <p:spPr>
          <a:xfrm rot="10800000">
            <a:off x="571501" y="780098"/>
            <a:ext cx="2031999" cy="5302884"/>
          </a:xfrm>
          <a:prstGeom prst="rect">
            <a:avLst/>
          </a:prstGeom>
        </p:spPr>
        <p:txBody>
          <a:bodyPr vert="eaVert" wrap="none" lIns="0" tIns="0" rIns="0" bIns="0" rtlCol="0" anchor="ctr">
            <a:normAutofit lnSpcReduction="10000"/>
          </a:bodyPr>
          <a:lstStyle>
            <a:lvl1pPr marL="0" marR="0" indent="0" algn="ctr" defTabSz="914400" rtl="0" eaLnBrk="1" fontAlgn="auto" latinLnBrk="0" hangingPunct="1">
              <a:lnSpc>
                <a:spcPct val="130000"/>
              </a:lnSpc>
              <a:spcBef>
                <a:spcPts val="1000"/>
              </a:spcBef>
              <a:spcAft>
                <a:spcPts val="0"/>
              </a:spcAft>
              <a:buClrTx/>
              <a:buSzTx/>
              <a:buFont typeface="Arial" panose="020B0604020202020204" pitchFamily="34" charset="0"/>
              <a:buNone/>
              <a:defRPr kumimoji="0" lang="fr-FR" altLang="en-US" sz="6000" b="1" i="0" u="none" strike="noStrike" kern="1200" cap="none" spc="0" normalizeH="0" baseline="0" noProof="1">
                <a:solidFill>
                  <a:schemeClr val="tx1"/>
                </a:solidFill>
                <a:latin typeface="+mn-lt"/>
                <a:ea typeface="Arial" panose="020B0604020202020204" pitchFamily="34" charset="0"/>
                <a:cs typeface="Arial" panose="020B0604020202020204" pitchFamily="34" charset="0"/>
              </a:defRPr>
            </a:lvl1pPr>
            <a:lvl2pPr marL="538480" lvl="1" indent="-206375" algn="l" defTabSz="914400" rtl="0" eaLnBrk="1" latinLnBrk="0" hangingPunct="1">
              <a:lnSpc>
                <a:spcPct val="130000"/>
              </a:lnSpc>
              <a:spcBef>
                <a:spcPts val="0"/>
              </a:spcBef>
              <a:buFont typeface="Arial" panose="020B0604020202020204" pitchFamily="34" charset="0"/>
              <a:buChar char="•"/>
              <a:defRPr sz="2000" b="1" kern="1200" baseline="0">
                <a:solidFill>
                  <a:schemeClr val="tx1">
                    <a:lumMod val="65000"/>
                    <a:lumOff val="35000"/>
                  </a:schemeClr>
                </a:solidFill>
                <a:latin typeface="+mn-lt"/>
                <a:ea typeface="+mn-ea"/>
                <a:cs typeface="+mn-cs"/>
              </a:defRPr>
            </a:lvl2pPr>
            <a:lvl3pPr marL="798830" lvl="2" indent="-161925" algn="l" defTabSz="914400" rtl="0" eaLnBrk="1" latinLnBrk="0" hangingPunct="1">
              <a:lnSpc>
                <a:spcPct val="130000"/>
              </a:lnSpc>
              <a:spcBef>
                <a:spcPts val="0"/>
              </a:spcBef>
              <a:buFont typeface="Arial" panose="020B0604020202020204" pitchFamily="34" charset="0"/>
              <a:buChar char="•"/>
              <a:defRPr sz="1800" b="1" kern="1200" baseline="0">
                <a:solidFill>
                  <a:schemeClr val="tx1">
                    <a:lumMod val="65000"/>
                    <a:lumOff val="35000"/>
                  </a:schemeClr>
                </a:solidFill>
                <a:effectLst/>
                <a:latin typeface="+mn-lt"/>
                <a:ea typeface="+mn-ea"/>
                <a:cs typeface="+mn-cs"/>
              </a:defRPr>
            </a:lvl3pPr>
            <a:lvl4pPr marL="1030605" lvl="3" indent="-149225" algn="l" defTabSz="914400" rtl="0" eaLnBrk="1" latinLnBrk="0" hangingPunct="1">
              <a:lnSpc>
                <a:spcPct val="130000"/>
              </a:lnSpc>
              <a:spcBef>
                <a:spcPts val="0"/>
              </a:spcBef>
              <a:buFont typeface="Arial" panose="020B0604020202020204" pitchFamily="34" charset="0"/>
              <a:buChar char="•"/>
              <a:defRPr sz="1600" b="1" kern="1200" baseline="0">
                <a:solidFill>
                  <a:schemeClr val="tx1">
                    <a:lumMod val="65000"/>
                    <a:lumOff val="35000"/>
                  </a:schemeClr>
                </a:solidFill>
                <a:effectLst/>
                <a:latin typeface="+mn-lt"/>
                <a:ea typeface="+mn-ea"/>
                <a:cs typeface="+mn-cs"/>
              </a:defRPr>
            </a:lvl4pPr>
            <a:lvl5pPr marL="1235075" lvl="4" indent="-127000" algn="l" defTabSz="914400" rtl="0" eaLnBrk="1" latinLnBrk="0" hangingPunct="1">
              <a:lnSpc>
                <a:spcPct val="130000"/>
              </a:lnSpc>
              <a:spcBef>
                <a:spcPts val="0"/>
              </a:spcBef>
              <a:buFont typeface="Arial" panose="020B0604020202020204" pitchFamily="34" charset="0"/>
              <a:buChar char="•"/>
              <a:defRPr sz="1400" b="1" kern="1200" baseline="0">
                <a:solidFill>
                  <a:schemeClr val="tx1">
                    <a:lumMod val="65000"/>
                    <a:lumOff val="35000"/>
                  </a:schemeClr>
                </a:solidFill>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altLang="en-US">
                <a:solidFill>
                  <a:schemeClr val="bg1"/>
                </a:solidFill>
                <a:latin typeface="Cambria" panose="02040503050406030204" charset="0"/>
                <a:cs typeface="Cambria" panose="02040503050406030204" charset="0"/>
              </a:rPr>
              <a:t>CHAPITRE I</a:t>
            </a:r>
            <a:endParaRPr altLang="en-US">
              <a:solidFill>
                <a:schemeClr val="bg1"/>
              </a:solidFill>
              <a:latin typeface="Cambria" panose="02040503050406030204" charset="0"/>
              <a:cs typeface="Cambria" panose="02040503050406030204" charset="0"/>
            </a:endParaRPr>
          </a:p>
        </p:txBody>
      </p:sp>
      <p:sp>
        <p:nvSpPr>
          <p:cNvPr id="35" name="标题"/>
          <p:cNvSpPr>
            <a:spLocks noGrp="1"/>
          </p:cNvSpPr>
          <p:nvPr>
            <p:ph type="title"/>
            <p:custDataLst>
              <p:tags r:id="rId2"/>
            </p:custDataLst>
          </p:nvPr>
        </p:nvSpPr>
        <p:spPr/>
        <p:txBody>
          <a:bodyPr wrap="square">
            <a:normAutofit/>
          </a:bodyPr>
          <a:lstStyle/>
          <a:p>
            <a:pPr marL="0" indent="0" algn="ctr">
              <a:lnSpc>
                <a:spcPct val="100000"/>
              </a:lnSpc>
              <a:spcBef>
                <a:spcPts val="0"/>
              </a:spcBef>
              <a:spcAft>
                <a:spcPts val="0"/>
              </a:spcAft>
              <a:buSzPct val="100000"/>
            </a:pPr>
            <a:r>
              <a:rPr lang="fr-FR" sz="5000">
                <a:latin typeface="Cambria" panose="02040503050406030204" charset="0"/>
                <a:cs typeface="Cambria" panose="02040503050406030204" charset="0"/>
              </a:rPr>
              <a:t>Suite Section 1</a:t>
            </a:r>
            <a:br>
              <a:rPr lang="fr-FR" sz="5000">
                <a:latin typeface="Cambria" panose="02040503050406030204" charset="0"/>
                <a:cs typeface="Cambria" panose="02040503050406030204" charset="0"/>
              </a:rPr>
            </a:br>
            <a:r>
              <a:rPr altLang="en-US" sz="5000">
                <a:latin typeface="Cambria" panose="02040503050406030204" charset="0"/>
                <a:cs typeface="Cambria" panose="02040503050406030204" charset="0"/>
              </a:rPr>
              <a:t>L’Entreprise et la Société</a:t>
            </a:r>
            <a:endParaRPr altLang="en-US" sz="5000">
              <a:latin typeface="Cambria" panose="02040503050406030204" charset="0"/>
              <a:cs typeface="Cambria" panose="02040503050406030204" charset="0"/>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Espace réservé du contenu 2"/>
          <p:cNvSpPr>
            <a:spLocks noGrp="1"/>
          </p:cNvSpPr>
          <p:nvPr>
            <p:ph idx="1"/>
            <p:custDataLst>
              <p:tags r:id="rId1"/>
            </p:custDataLst>
          </p:nvPr>
        </p:nvSpPr>
        <p:spPr>
          <a:xfrm>
            <a:off x="695960" y="1238249"/>
            <a:ext cx="10800000" cy="4873625"/>
          </a:xfrm>
        </p:spPr>
        <p:txBody>
          <a:bodyPr>
            <a:normAutofit lnSpcReduction="10000"/>
          </a:bodyPr>
          <a:p>
            <a:pPr marL="0" indent="0" algn="just">
              <a:buNone/>
            </a:pPr>
            <a:endParaRPr lang="fr-FR" altLang="en-US">
              <a:sym typeface="+mn-ea"/>
            </a:endParaRPr>
          </a:p>
          <a:p>
            <a:pPr marL="0" indent="0" algn="just">
              <a:buNone/>
            </a:pPr>
            <a:r>
              <a:rPr lang="fr-FR" altLang="en-US">
                <a:sym typeface="+mn-ea"/>
              </a:rPr>
              <a:t>E</a:t>
            </a:r>
            <a:r>
              <a:rPr lang="en-US" altLang="fr-FR">
                <a:sym typeface="+mn-ea"/>
              </a:rPr>
              <a:t>lles reposent sur les capitaux fournis par les associ</a:t>
            </a:r>
            <a:r>
              <a:rPr lang="en-US" altLang="en-US">
                <a:sym typeface="+mn-ea"/>
              </a:rPr>
              <a:t>é</a:t>
            </a:r>
            <a:r>
              <a:rPr lang="en-US" altLang="fr-FR">
                <a:sym typeface="+mn-ea"/>
              </a:rPr>
              <a:t>s. Les titres qui les repr</a:t>
            </a:r>
            <a:r>
              <a:rPr lang="en-US" altLang="en-US">
                <a:sym typeface="+mn-ea"/>
              </a:rPr>
              <a:t>é</a:t>
            </a:r>
            <a:r>
              <a:rPr lang="en-US" altLang="fr-FR">
                <a:sym typeface="+mn-ea"/>
              </a:rPr>
              <a:t>sentent sont des actions. Ces soci</a:t>
            </a:r>
            <a:r>
              <a:rPr lang="en-US" altLang="en-US">
                <a:sym typeface="+mn-ea"/>
              </a:rPr>
              <a:t>é</a:t>
            </a:r>
            <a:r>
              <a:rPr lang="en-US" altLang="fr-FR">
                <a:sym typeface="+mn-ea"/>
              </a:rPr>
              <a:t>t</a:t>
            </a:r>
            <a:r>
              <a:rPr lang="en-US" altLang="en-US">
                <a:sym typeface="+mn-ea"/>
              </a:rPr>
              <a:t>é</a:t>
            </a:r>
            <a:r>
              <a:rPr lang="en-US" altLang="fr-FR">
                <a:sym typeface="+mn-ea"/>
              </a:rPr>
              <a:t>s m</a:t>
            </a:r>
            <a:r>
              <a:rPr lang="en-US" altLang="en-US">
                <a:sym typeface="+mn-ea"/>
              </a:rPr>
              <a:t>è</a:t>
            </a:r>
            <a:r>
              <a:rPr lang="en-US" altLang="fr-FR">
                <a:sym typeface="+mn-ea"/>
              </a:rPr>
              <a:t>nent g</a:t>
            </a:r>
            <a:r>
              <a:rPr lang="en-US" altLang="en-US">
                <a:sym typeface="+mn-ea"/>
              </a:rPr>
              <a:t>é</a:t>
            </a:r>
            <a:r>
              <a:rPr lang="en-US" altLang="fr-FR">
                <a:sym typeface="+mn-ea"/>
              </a:rPr>
              <a:t>n</a:t>
            </a:r>
            <a:r>
              <a:rPr lang="en-US" altLang="en-US">
                <a:sym typeface="+mn-ea"/>
              </a:rPr>
              <a:t>é</a:t>
            </a:r>
            <a:r>
              <a:rPr lang="en-US" altLang="fr-FR">
                <a:sym typeface="+mn-ea"/>
              </a:rPr>
              <a:t>ralement des activit</a:t>
            </a:r>
            <a:r>
              <a:rPr lang="en-US" altLang="en-US">
                <a:sym typeface="+mn-ea"/>
              </a:rPr>
              <a:t>é</a:t>
            </a:r>
            <a:r>
              <a:rPr lang="en-US" altLang="fr-FR">
                <a:sym typeface="+mn-ea"/>
              </a:rPr>
              <a:t>s commerciales</a:t>
            </a:r>
            <a:r>
              <a:rPr lang="fr-FR" altLang="en-US" b="1"/>
              <a:t>.</a:t>
            </a:r>
            <a:endParaRPr lang="fr-FR" altLang="en-US" b="1"/>
          </a:p>
          <a:p>
            <a:pPr marL="0" indent="0" algn="just">
              <a:buNone/>
            </a:pPr>
            <a:r>
              <a:rPr lang="en-US" altLang="fr-FR"/>
              <a:t>Parmi les statuts juridiques rattach</a:t>
            </a:r>
            <a:r>
              <a:rPr lang="en-US" altLang="en-US"/>
              <a:t>é</a:t>
            </a:r>
            <a:r>
              <a:rPr lang="en-US" altLang="fr-FR"/>
              <a:t>s à cette cat</a:t>
            </a:r>
            <a:r>
              <a:rPr lang="en-US" altLang="en-US"/>
              <a:t>é</a:t>
            </a:r>
            <a:r>
              <a:rPr lang="en-US" altLang="fr-FR"/>
              <a:t>gorie de soci</a:t>
            </a:r>
            <a:r>
              <a:rPr lang="en-US" altLang="en-US"/>
              <a:t>é</a:t>
            </a:r>
            <a:r>
              <a:rPr lang="en-US" altLang="fr-FR"/>
              <a:t>t</a:t>
            </a:r>
            <a:r>
              <a:rPr lang="en-US" altLang="en-US"/>
              <a:t>é</a:t>
            </a:r>
            <a:r>
              <a:rPr lang="en-US" altLang="fr-FR"/>
              <a:t> figurent </a:t>
            </a:r>
            <a:r>
              <a:rPr lang="en-US" altLang="en-US"/>
              <a:t>é</a:t>
            </a:r>
            <a:r>
              <a:rPr lang="en-US" altLang="fr-FR"/>
              <a:t>galement la :</a:t>
            </a:r>
            <a:endParaRPr lang="en-US" altLang="fr-FR"/>
          </a:p>
          <a:p>
            <a:pPr marL="0" indent="457200" algn="just">
              <a:buNone/>
            </a:pPr>
            <a:r>
              <a:rPr lang="fr-FR" altLang="en-US" b="1">
                <a:solidFill>
                  <a:srgbClr val="0070C0"/>
                </a:solidFill>
                <a:latin typeface="Cambria" panose="02040503050406030204" charset="0"/>
                <a:ea typeface="+mn-ea"/>
                <a:cs typeface="Cambria" panose="02040503050406030204" charset="0"/>
              </a:rPr>
              <a:t>SAS: </a:t>
            </a:r>
            <a:r>
              <a:rPr lang="fr-FR" altLang="en-US"/>
              <a:t>La Société par Actions Simplifiées</a:t>
            </a:r>
            <a:endParaRPr lang="fr-FR" altLang="en-US"/>
          </a:p>
          <a:p>
            <a:pPr marL="0" indent="457200" algn="just">
              <a:buNone/>
            </a:pPr>
            <a:r>
              <a:rPr lang="fr-FR" altLang="en-US" b="1">
                <a:solidFill>
                  <a:srgbClr val="0070C0"/>
                </a:solidFill>
                <a:latin typeface="Cambria" panose="02040503050406030204" charset="0"/>
                <a:ea typeface="+mn-ea"/>
                <a:cs typeface="Cambria" panose="02040503050406030204" charset="0"/>
              </a:rPr>
              <a:t>SASU:</a:t>
            </a:r>
            <a:r>
              <a:rPr lang="fr-FR" altLang="en-US"/>
              <a:t> La </a:t>
            </a:r>
            <a:r>
              <a:rPr lang="fr-FR" altLang="en-US">
                <a:sym typeface="+mn-ea"/>
              </a:rPr>
              <a:t>Société par Actions Simplifiées Unipersonnelle</a:t>
            </a:r>
            <a:endParaRPr lang="fr-FR" altLang="en-US"/>
          </a:p>
          <a:p>
            <a:pPr algn="just"/>
            <a:endParaRPr lang="fr-FR" altLang="en-US"/>
          </a:p>
          <a:p>
            <a:pPr algn="just"/>
            <a:endParaRPr lang="en-US" altLang="fr-FR"/>
          </a:p>
        </p:txBody>
      </p:sp>
      <p:sp>
        <p:nvSpPr>
          <p:cNvPr id="10" name="Titre 1"/>
          <p:cNvSpPr>
            <a:spLocks noGrp="1"/>
          </p:cNvSpPr>
          <p:nvPr>
            <p:custDataLst>
              <p:tags r:id="rId2"/>
            </p:custDataLst>
          </p:nvPr>
        </p:nvSpPr>
        <p:spPr>
          <a:xfrm>
            <a:off x="609600" y="274638"/>
            <a:ext cx="10972800" cy="1143000"/>
          </a:xfrm>
          <a:prstGeom prst="rect">
            <a:avLst/>
          </a:prstGeom>
          <a:noFill/>
          <a:ln w="9525">
            <a:noFill/>
          </a:ln>
        </p:spPr>
        <p:txBody>
          <a:bodyPr vert="horz" wrap="square" rtlCol="0" anchor="ctr" anchorCtr="0">
            <a:normAutofit/>
            <a:scene3d>
              <a:camera prst="orthographicFront"/>
              <a:lightRig rig="threePt" dir="t"/>
            </a:scene3d>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9pPr>
          </a:lstStyle>
          <a:p>
            <a:pPr marL="457200" lvl="0" indent="-457200" algn="l">
              <a:buClr>
                <a:srgbClr val="0070C0"/>
              </a:buClr>
              <a:buSzTx/>
              <a:buFont typeface="SimSun" panose="02010600030101010101" pitchFamily="2" charset="-122"/>
              <a:buChar char="▍"/>
            </a:pPr>
            <a:r>
              <a:rPr lang="fr-FR" altLang="en-US" sz="3200" b="1" cap="all">
                <a:solidFill>
                  <a:schemeClr val="tx1"/>
                </a:solidFill>
                <a:effectLst>
                  <a:outerShdw blurRad="38100" dist="38100" dir="2700000" algn="tl">
                    <a:srgbClr val="000000">
                      <a:alpha val="43137"/>
                    </a:srgbClr>
                  </a:outerShdw>
                </a:effectLst>
                <a:uFillTx/>
                <a:latin typeface="Cambria" panose="02040503050406030204" charset="0"/>
                <a:cs typeface="Cambria" panose="02040503050406030204" charset="0"/>
                <a:sym typeface="+mn-ea"/>
              </a:rPr>
              <a:t>LES SOCIÉTÉS DE CAPITAUX</a:t>
            </a:r>
            <a:endParaRPr lang="fr-FR" altLang="en-US" sz="3200" b="1" cap="all">
              <a:solidFill>
                <a:schemeClr val="tx1"/>
              </a:solidFill>
              <a:effectLst>
                <a:outerShdw blurRad="38100" dist="38100" dir="2700000" algn="tl">
                  <a:srgbClr val="000000">
                    <a:alpha val="43137"/>
                  </a:srgbClr>
                </a:outerShdw>
              </a:effectLst>
              <a:uFillTx/>
              <a:latin typeface="Cambria" panose="02040503050406030204" charset="0"/>
              <a:cs typeface="Cambria" panose="02040503050406030204" charset="0"/>
              <a:sym typeface="+mn-e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Espace réservé du contenu 2"/>
          <p:cNvSpPr>
            <a:spLocks noGrp="1"/>
          </p:cNvSpPr>
          <p:nvPr>
            <p:ph idx="1"/>
            <p:custDataLst>
              <p:tags r:id="rId1"/>
            </p:custDataLst>
          </p:nvPr>
        </p:nvSpPr>
        <p:spPr/>
        <p:txBody>
          <a:bodyPr>
            <a:normAutofit/>
          </a:bodyPr>
          <a:p>
            <a:pPr marL="0" indent="0" algn="just">
              <a:buNone/>
            </a:pPr>
            <a:endParaRPr lang="en-US" altLang="fr-FR"/>
          </a:p>
          <a:p>
            <a:pPr marL="0" indent="0" algn="just">
              <a:buNone/>
            </a:pPr>
            <a:r>
              <a:rPr lang="en-US" altLang="fr-FR"/>
              <a:t>Appel</a:t>
            </a:r>
            <a:r>
              <a:rPr lang="en-US" altLang="en-US"/>
              <a:t>é</a:t>
            </a:r>
            <a:r>
              <a:rPr lang="en-US" altLang="fr-FR"/>
              <a:t>es aussi soci</a:t>
            </a:r>
            <a:r>
              <a:rPr lang="en-US" altLang="en-US"/>
              <a:t>é</a:t>
            </a:r>
            <a:r>
              <a:rPr lang="en-US" altLang="fr-FR"/>
              <a:t>t</a:t>
            </a:r>
            <a:r>
              <a:rPr lang="en-US" altLang="en-US"/>
              <a:t>é</a:t>
            </a:r>
            <a:r>
              <a:rPr lang="en-US" altLang="fr-FR"/>
              <a:t>s hybrides, elles se trouvent à mi-chemin entre les </a:t>
            </a:r>
            <a:r>
              <a:rPr lang="en-US" altLang="fr-FR" b="1"/>
              <a:t>soci</a:t>
            </a:r>
            <a:r>
              <a:rPr lang="en-US" altLang="en-US" b="1"/>
              <a:t>é</a:t>
            </a:r>
            <a:r>
              <a:rPr lang="en-US" altLang="fr-FR" b="1"/>
              <a:t>t</a:t>
            </a:r>
            <a:r>
              <a:rPr lang="en-US" altLang="en-US" b="1"/>
              <a:t>é</a:t>
            </a:r>
            <a:r>
              <a:rPr lang="en-US" altLang="fr-FR" b="1"/>
              <a:t>s de capitaux et les soci</a:t>
            </a:r>
            <a:r>
              <a:rPr lang="en-US" altLang="en-US" b="1"/>
              <a:t>é</a:t>
            </a:r>
            <a:r>
              <a:rPr lang="en-US" altLang="fr-FR" b="1"/>
              <a:t>t</a:t>
            </a:r>
            <a:r>
              <a:rPr lang="en-US" altLang="en-US" b="1"/>
              <a:t>é</a:t>
            </a:r>
            <a:r>
              <a:rPr lang="en-US" altLang="fr-FR" b="1"/>
              <a:t>s de personnes</a:t>
            </a:r>
            <a:r>
              <a:rPr lang="en-US" altLang="fr-FR"/>
              <a:t>. En effet, elles reposent sur des liens </a:t>
            </a:r>
            <a:r>
              <a:rPr lang="en-US" altLang="en-US"/>
              <a:t>é</a:t>
            </a:r>
            <a:r>
              <a:rPr lang="en-US" altLang="fr-FR"/>
              <a:t>troits entre les associ</a:t>
            </a:r>
            <a:r>
              <a:rPr lang="en-US" altLang="en-US"/>
              <a:t>é</a:t>
            </a:r>
            <a:r>
              <a:rPr lang="en-US" altLang="fr-FR"/>
              <a:t>s, tout en ayant une vocation à r</a:t>
            </a:r>
            <a:r>
              <a:rPr lang="en-US" altLang="en-US"/>
              <a:t>é</a:t>
            </a:r>
            <a:r>
              <a:rPr lang="en-US" altLang="fr-FR"/>
              <a:t>aliser des b</a:t>
            </a:r>
            <a:r>
              <a:rPr lang="en-US" altLang="en-US"/>
              <a:t>é</a:t>
            </a:r>
            <a:r>
              <a:rPr lang="en-US" altLang="fr-FR"/>
              <a:t>n</a:t>
            </a:r>
            <a:r>
              <a:rPr lang="en-US" altLang="en-US"/>
              <a:t>é</a:t>
            </a:r>
            <a:r>
              <a:rPr lang="en-US" altLang="fr-FR"/>
              <a:t>fices. Parmi les formes juridiques qui y sont rattach</a:t>
            </a:r>
            <a:r>
              <a:rPr lang="en-US" altLang="en-US"/>
              <a:t>é</a:t>
            </a:r>
            <a:r>
              <a:rPr lang="en-US" altLang="fr-FR"/>
              <a:t>es, on retrouve :</a:t>
            </a:r>
            <a:endParaRPr lang="fr-FR" altLang="en-US"/>
          </a:p>
          <a:p>
            <a:pPr marL="0" indent="0" algn="just">
              <a:buNone/>
            </a:pPr>
            <a:r>
              <a:rPr lang="fr-FR" altLang="en-US" b="1"/>
              <a:t>La SARL: </a:t>
            </a:r>
            <a:r>
              <a:rPr lang="fr-FR" altLang="en-US"/>
              <a:t>responsabilité limitée au montant des apports (=société de capitaux).</a:t>
            </a:r>
            <a:endParaRPr lang="fr-FR" altLang="en-US"/>
          </a:p>
          <a:p>
            <a:pPr marL="0" indent="0" algn="just">
              <a:buNone/>
            </a:pPr>
            <a:r>
              <a:rPr lang="fr-FR" altLang="en-US"/>
              <a:t>Agrément en cas de cession par l’un des associés (= société de personnes).</a:t>
            </a:r>
            <a:endParaRPr lang="fr-FR" altLang="en-US"/>
          </a:p>
          <a:p>
            <a:pPr marL="0" indent="0" algn="just">
              <a:buNone/>
            </a:pPr>
            <a:endParaRPr lang="fr-FR" altLang="en-US"/>
          </a:p>
        </p:txBody>
      </p:sp>
      <p:sp>
        <p:nvSpPr>
          <p:cNvPr id="10" name="Titre 1"/>
          <p:cNvSpPr>
            <a:spLocks noGrp="1"/>
          </p:cNvSpPr>
          <p:nvPr>
            <p:custDataLst>
              <p:tags r:id="rId2"/>
            </p:custDataLst>
          </p:nvPr>
        </p:nvSpPr>
        <p:spPr>
          <a:xfrm>
            <a:off x="609600" y="274638"/>
            <a:ext cx="10972800" cy="1143000"/>
          </a:xfrm>
          <a:prstGeom prst="rect">
            <a:avLst/>
          </a:prstGeom>
          <a:noFill/>
          <a:ln w="9525">
            <a:noFill/>
          </a:ln>
        </p:spPr>
        <p:txBody>
          <a:bodyPr vert="horz" wrap="square" rtlCol="0" anchor="ctr" anchorCtr="0">
            <a:normAutofit/>
            <a:scene3d>
              <a:camera prst="orthographicFront"/>
              <a:lightRig rig="threePt" dir="t"/>
            </a:scene3d>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9pPr>
          </a:lstStyle>
          <a:p>
            <a:pPr marL="457200" lvl="0" indent="-457200" algn="l">
              <a:buClr>
                <a:srgbClr val="0070C0"/>
              </a:buClr>
              <a:buSzTx/>
              <a:buFont typeface="SimSun" panose="02010600030101010101" pitchFamily="2" charset="-122"/>
              <a:buChar char="▍"/>
            </a:pPr>
            <a:r>
              <a:rPr lang="fr-FR" altLang="en-US" sz="3200" b="1" cap="all">
                <a:solidFill>
                  <a:schemeClr val="tx1"/>
                </a:solidFill>
                <a:effectLst>
                  <a:outerShdw blurRad="38100" dist="38100" dir="2700000" algn="tl">
                    <a:srgbClr val="000000">
                      <a:alpha val="43137"/>
                    </a:srgbClr>
                  </a:outerShdw>
                </a:effectLst>
                <a:uFillTx/>
                <a:latin typeface="Cambria" panose="02040503050406030204" charset="0"/>
                <a:cs typeface="Cambria" panose="02040503050406030204" charset="0"/>
                <a:sym typeface="+mn-ea"/>
              </a:rPr>
              <a:t>LES SOCIÉTÉS MIXTES</a:t>
            </a:r>
            <a:endParaRPr lang="fr-FR" altLang="en-US" sz="3200" b="1" cap="all">
              <a:solidFill>
                <a:schemeClr val="tx1"/>
              </a:solidFill>
              <a:effectLst>
                <a:outerShdw blurRad="38100" dist="38100" dir="2700000" algn="tl">
                  <a:srgbClr val="000000">
                    <a:alpha val="43137"/>
                  </a:srgbClr>
                </a:outerShdw>
              </a:effectLst>
              <a:uFillTx/>
              <a:latin typeface="Cambria" panose="02040503050406030204" charset="0"/>
              <a:cs typeface="Cambria" panose="02040503050406030204" charset="0"/>
              <a:sym typeface="+mn-e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Espace réservé du contenu 2"/>
          <p:cNvSpPr>
            <a:spLocks noGrp="1"/>
          </p:cNvSpPr>
          <p:nvPr>
            <p:ph idx="1"/>
            <p:custDataLst>
              <p:tags r:id="rId1"/>
            </p:custDataLst>
          </p:nvPr>
        </p:nvSpPr>
        <p:spPr/>
        <p:txBody>
          <a:bodyPr/>
          <a:p>
            <a:pPr algn="just"/>
            <a:endParaRPr lang="en-US" altLang="fr-FR" b="1">
              <a:solidFill>
                <a:srgbClr val="0070C0"/>
              </a:solidFill>
              <a:latin typeface="+mn-lt"/>
              <a:ea typeface="+mn-ea"/>
              <a:cs typeface="+mn-cs"/>
            </a:endParaRPr>
          </a:p>
          <a:p>
            <a:pPr algn="just"/>
            <a:r>
              <a:rPr lang="en-US" altLang="fr-FR" b="1">
                <a:solidFill>
                  <a:srgbClr val="0070C0"/>
                </a:solidFill>
                <a:latin typeface="Cambria" panose="02040503050406030204" charset="0"/>
                <a:ea typeface="+mn-ea"/>
                <a:cs typeface="Cambria" panose="02040503050406030204" charset="0"/>
              </a:rPr>
              <a:t>Structuration et crédibilité :</a:t>
            </a:r>
            <a:r>
              <a:rPr lang="en-US" altLang="fr-FR"/>
              <a:t> une soci</a:t>
            </a:r>
            <a:r>
              <a:rPr lang="en-US" altLang="en-US"/>
              <a:t>é</a:t>
            </a:r>
            <a:r>
              <a:rPr lang="en-US" altLang="fr-FR"/>
              <a:t>t</a:t>
            </a:r>
            <a:r>
              <a:rPr lang="en-US" altLang="en-US"/>
              <a:t>é</a:t>
            </a:r>
            <a:r>
              <a:rPr lang="en-US" altLang="fr-FR"/>
              <a:t> inspire plus de confiance aux investisseurs, banques et partenaires.</a:t>
            </a:r>
            <a:endParaRPr lang="en-US" altLang="fr-FR"/>
          </a:p>
          <a:p>
            <a:pPr algn="just"/>
            <a:r>
              <a:rPr lang="en-US" altLang="fr-FR" b="1">
                <a:solidFill>
                  <a:srgbClr val="0070C0"/>
                </a:solidFill>
                <a:latin typeface="Cambria" panose="02040503050406030204" charset="0"/>
                <a:ea typeface="+mn-ea"/>
                <a:cs typeface="Cambria" panose="02040503050406030204" charset="0"/>
              </a:rPr>
              <a:t>Facilité d’association :</a:t>
            </a:r>
            <a:r>
              <a:rPr lang="en-US" altLang="fr-FR"/>
              <a:t> vous pouvez int</a:t>
            </a:r>
            <a:r>
              <a:rPr lang="en-US" altLang="en-US"/>
              <a:t>é</a:t>
            </a:r>
            <a:r>
              <a:rPr lang="en-US" altLang="fr-FR"/>
              <a:t>grer de nouveaux associ</a:t>
            </a:r>
            <a:r>
              <a:rPr lang="en-US" altLang="en-US"/>
              <a:t>é</a:t>
            </a:r>
            <a:r>
              <a:rPr lang="en-US" altLang="fr-FR"/>
              <a:t>s</a:t>
            </a:r>
            <a:r>
              <a:rPr lang="fr-FR" altLang="en-US"/>
              <a:t> </a:t>
            </a:r>
            <a:r>
              <a:rPr lang="en-US" altLang="fr-FR"/>
              <a:t>/</a:t>
            </a:r>
            <a:r>
              <a:rPr lang="fr-FR" altLang="en-US"/>
              <a:t> </a:t>
            </a:r>
            <a:r>
              <a:rPr lang="en-US" altLang="fr-FR"/>
              <a:t>actionnaires et r</a:t>
            </a:r>
            <a:r>
              <a:rPr lang="en-US" altLang="en-US"/>
              <a:t>é</a:t>
            </a:r>
            <a:r>
              <a:rPr lang="en-US" altLang="fr-FR"/>
              <a:t>partir les pouvoirs via les statuts.</a:t>
            </a:r>
            <a:endParaRPr lang="en-US" altLang="fr-FR"/>
          </a:p>
          <a:p>
            <a:pPr algn="just">
              <a:buFont typeface="Arial" panose="020B0604020202020204" pitchFamily="34" charset="0"/>
              <a:buChar char="•"/>
            </a:pPr>
            <a:r>
              <a:rPr lang="en-US" altLang="fr-FR" b="1">
                <a:solidFill>
                  <a:srgbClr val="0070C0"/>
                </a:solidFill>
                <a:latin typeface="Cambria" panose="02040503050406030204" charset="0"/>
                <a:ea typeface="+mn-ea"/>
                <a:cs typeface="Cambria" panose="02040503050406030204" charset="0"/>
              </a:rPr>
              <a:t>Optimisation fiscale et sociale : </a:t>
            </a:r>
            <a:r>
              <a:rPr lang="en-US" altLang="fr-FR"/>
              <a:t> charges, amortissements, aides. Et selon la structure choisie, vous pouvez moduler vos cotisations sociales (assimil</a:t>
            </a:r>
            <a:r>
              <a:rPr lang="en-US" altLang="en-US"/>
              <a:t>é</a:t>
            </a:r>
            <a:r>
              <a:rPr lang="en-US" altLang="fr-FR"/>
              <a:t> salari</a:t>
            </a:r>
            <a:r>
              <a:rPr lang="en-US" altLang="en-US"/>
              <a:t>é</a:t>
            </a:r>
            <a:r>
              <a:rPr lang="en-US" altLang="fr-FR"/>
              <a:t> ou TNS) et votre imposition (IS ou transparence fiscale).</a:t>
            </a:r>
            <a:endParaRPr lang="en-US" altLang="fr-FR"/>
          </a:p>
        </p:txBody>
      </p:sp>
      <p:sp>
        <p:nvSpPr>
          <p:cNvPr id="10" name="Titre 1"/>
          <p:cNvSpPr>
            <a:spLocks noGrp="1"/>
          </p:cNvSpPr>
          <p:nvPr>
            <p:custDataLst>
              <p:tags r:id="rId2"/>
            </p:custDataLst>
          </p:nvPr>
        </p:nvSpPr>
        <p:spPr>
          <a:xfrm>
            <a:off x="609600" y="274638"/>
            <a:ext cx="10972800" cy="1143000"/>
          </a:xfrm>
          <a:prstGeom prst="rect">
            <a:avLst/>
          </a:prstGeom>
          <a:noFill/>
          <a:ln w="9525">
            <a:noFill/>
          </a:ln>
        </p:spPr>
        <p:txBody>
          <a:bodyPr vert="horz" wrap="square" rtlCol="0" anchor="ctr" anchorCtr="0">
            <a:normAutofit/>
            <a:scene3d>
              <a:camera prst="orthographicFront"/>
              <a:lightRig rig="threePt" dir="t"/>
            </a:scene3d>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9pPr>
          </a:lstStyle>
          <a:p>
            <a:pPr marL="457200" lvl="0" indent="-457200" algn="l">
              <a:buClr>
                <a:srgbClr val="0070C0"/>
              </a:buClr>
              <a:buSzTx/>
              <a:buFont typeface="SimSun" panose="02010600030101010101" pitchFamily="2" charset="-122"/>
              <a:buChar char="▍"/>
            </a:pPr>
            <a:r>
              <a:rPr lang="fr-FR" altLang="en-US" sz="3200" b="1" cap="all">
                <a:solidFill>
                  <a:schemeClr val="tx1"/>
                </a:solidFill>
                <a:effectLst>
                  <a:outerShdw blurRad="38100" dist="38100" dir="2700000" algn="tl">
                    <a:srgbClr val="000000">
                      <a:alpha val="43137"/>
                    </a:srgbClr>
                  </a:outerShdw>
                </a:effectLst>
                <a:uFillTx/>
                <a:latin typeface="Cambria" panose="02040503050406030204" charset="0"/>
                <a:cs typeface="Cambria" panose="02040503050406030204" charset="0"/>
                <a:sym typeface="+mn-ea"/>
              </a:rPr>
              <a:t>AVANTAGES STRATÉGIQUE D’UNE ENTREPRISE</a:t>
            </a:r>
            <a:endParaRPr lang="fr-FR" altLang="en-US" sz="3200" b="1" cap="all">
              <a:solidFill>
                <a:schemeClr val="tx1"/>
              </a:solidFill>
              <a:effectLst>
                <a:outerShdw blurRad="38100" dist="38100" dir="2700000" algn="tl">
                  <a:srgbClr val="000000">
                    <a:alpha val="43137"/>
                  </a:srgbClr>
                </a:outerShdw>
              </a:effectLst>
              <a:uFillTx/>
              <a:latin typeface="Cambria" panose="02040503050406030204" charset="0"/>
              <a:cs typeface="Cambria" panose="02040503050406030204" charset="0"/>
              <a:sym typeface="+mn-e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Espace réservé du contenu 2"/>
          <p:cNvSpPr>
            <a:spLocks noGrp="1"/>
          </p:cNvSpPr>
          <p:nvPr>
            <p:ph idx="1"/>
            <p:custDataLst>
              <p:tags r:id="rId1"/>
            </p:custDataLst>
          </p:nvPr>
        </p:nvSpPr>
        <p:spPr/>
        <p:txBody>
          <a:bodyPr/>
          <a:p>
            <a:pPr marL="0" indent="0" algn="just">
              <a:buNone/>
            </a:pPr>
            <a:r>
              <a:rPr lang="en-US" altLang="fr-FR"/>
              <a:t> </a:t>
            </a:r>
            <a:endParaRPr lang="en-US" altLang="fr-FR"/>
          </a:p>
          <a:p>
            <a:pPr marL="0" indent="0" algn="just">
              <a:buNone/>
            </a:pPr>
            <a:r>
              <a:rPr lang="en-US" altLang="fr-FR"/>
              <a:t>La diff</a:t>
            </a:r>
            <a:r>
              <a:rPr lang="en-US" altLang="en-US"/>
              <a:t>é</a:t>
            </a:r>
            <a:r>
              <a:rPr lang="en-US" altLang="fr-FR"/>
              <a:t>rence se traduit des d</a:t>
            </a:r>
            <a:r>
              <a:rPr lang="en-US" altLang="en-US"/>
              <a:t>é</a:t>
            </a:r>
            <a:r>
              <a:rPr lang="en-US" altLang="fr-FR"/>
              <a:t>finitions de chacune qui peut s’ajouter au diagramme suivant : </a:t>
            </a:r>
            <a:endParaRPr lang="en-US" altLang="fr-FR"/>
          </a:p>
          <a:p>
            <a:pPr lvl="1" algn="just">
              <a:buFont typeface="Arial" panose="020B0604020202020204" pitchFamily="34" charset="0"/>
              <a:buChar char="•"/>
            </a:pPr>
            <a:r>
              <a:rPr lang="en-US" altLang="fr-FR" sz="2400">
                <a:solidFill>
                  <a:schemeClr val="tx1"/>
                </a:solidFill>
                <a:latin typeface="Arial" panose="020B0604020202020204" pitchFamily="34" charset="0"/>
                <a:ea typeface="Arial" panose="020B0604020202020204" pitchFamily="34" charset="0"/>
                <a:cs typeface="Arial" panose="020B0604020202020204" pitchFamily="34" charset="0"/>
              </a:rPr>
              <a:t>Une entreprise individuelle, appelé aussi affaire personnelle ou entreprise en nom propre. Dans ce premier cas l'entreprise ne forme qu’une seule et même personne avec son créateur.</a:t>
            </a:r>
            <a:endParaRPr lang="en-US" altLang="fr-FR" sz="2400">
              <a:solidFill>
                <a:schemeClr val="tx1"/>
              </a:solidFill>
              <a:latin typeface="Arial" panose="020B0604020202020204" pitchFamily="34" charset="0"/>
              <a:ea typeface="Arial" panose="020B0604020202020204" pitchFamily="34" charset="0"/>
              <a:cs typeface="Arial" panose="020B0604020202020204" pitchFamily="34" charset="0"/>
            </a:endParaRPr>
          </a:p>
          <a:p>
            <a:pPr marL="332105" lvl="1" indent="0" algn="just">
              <a:buFont typeface="Arial" panose="020B0604020202020204" pitchFamily="34" charset="0"/>
              <a:buNone/>
            </a:pPr>
            <a:endParaRPr lang="en-US" altLang="fr-FR" sz="2400">
              <a:solidFill>
                <a:schemeClr val="tx1"/>
              </a:solidFill>
              <a:latin typeface="Arial" panose="020B0604020202020204" pitchFamily="34" charset="0"/>
              <a:ea typeface="Arial" panose="020B0604020202020204" pitchFamily="34" charset="0"/>
              <a:cs typeface="Arial" panose="020B0604020202020204" pitchFamily="34" charset="0"/>
            </a:endParaRPr>
          </a:p>
          <a:p>
            <a:pPr lvl="1" algn="just">
              <a:buFont typeface="Arial" panose="020B0604020202020204" pitchFamily="34" charset="0"/>
              <a:buChar char="•"/>
            </a:pPr>
            <a:r>
              <a:rPr lang="en-US" altLang="fr-FR" sz="2400">
                <a:solidFill>
                  <a:schemeClr val="tx1"/>
                </a:solidFill>
                <a:latin typeface="Arial" panose="020B0604020202020204" pitchFamily="34" charset="0"/>
                <a:ea typeface="Arial" panose="020B0604020202020204" pitchFamily="34" charset="0"/>
                <a:cs typeface="Arial" panose="020B0604020202020204" pitchFamily="34" charset="0"/>
              </a:rPr>
              <a:t>A l’inverse, une société est une entité complètement distincte de la personne qui la crée. (On par le de “personne morale”.)</a:t>
            </a:r>
            <a:endParaRPr lang="en-US" altLang="fr-FR" sz="2400">
              <a:solidFill>
                <a:schemeClr val="tx1"/>
              </a:solidFill>
              <a:latin typeface="Arial" panose="020B0604020202020204" pitchFamily="34" charset="0"/>
              <a:ea typeface="Arial" panose="020B0604020202020204" pitchFamily="34" charset="0"/>
              <a:cs typeface="Arial" panose="020B0604020202020204" pitchFamily="34" charset="0"/>
            </a:endParaRPr>
          </a:p>
        </p:txBody>
      </p:sp>
      <p:sp>
        <p:nvSpPr>
          <p:cNvPr id="10" name="Titre 1"/>
          <p:cNvSpPr>
            <a:spLocks noGrp="1"/>
          </p:cNvSpPr>
          <p:nvPr>
            <p:custDataLst>
              <p:tags r:id="rId2"/>
            </p:custDataLst>
          </p:nvPr>
        </p:nvSpPr>
        <p:spPr>
          <a:xfrm>
            <a:off x="609600" y="274638"/>
            <a:ext cx="10972800" cy="1143000"/>
          </a:xfrm>
          <a:prstGeom prst="rect">
            <a:avLst/>
          </a:prstGeom>
          <a:noFill/>
          <a:ln w="9525">
            <a:noFill/>
          </a:ln>
        </p:spPr>
        <p:txBody>
          <a:bodyPr vert="horz" wrap="square" rtlCol="0" anchor="ctr" anchorCtr="0">
            <a:normAutofit/>
            <a:scene3d>
              <a:camera prst="orthographicFront"/>
              <a:lightRig rig="threePt" dir="t"/>
            </a:scene3d>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9pPr>
          </a:lstStyle>
          <a:p>
            <a:pPr marL="457200" lvl="0" indent="-457200" algn="l">
              <a:buClr>
                <a:srgbClr val="0070C0"/>
              </a:buClr>
              <a:buSzTx/>
              <a:buFont typeface="SimSun" panose="02010600030101010101" pitchFamily="2" charset="-122"/>
              <a:buChar char="▍"/>
            </a:pPr>
            <a:r>
              <a:rPr lang="fr-FR" altLang="en-US" sz="3200" b="1" cap="all">
                <a:solidFill>
                  <a:schemeClr val="tx1"/>
                </a:solidFill>
                <a:effectLst>
                  <a:outerShdw blurRad="38100" dist="38100" dir="2700000" algn="tl">
                    <a:srgbClr val="000000">
                      <a:alpha val="43137"/>
                    </a:srgbClr>
                  </a:outerShdw>
                </a:effectLst>
                <a:uFillTx/>
                <a:latin typeface="Cambria" panose="02040503050406030204" charset="0"/>
                <a:cs typeface="Cambria" panose="02040503050406030204" charset="0"/>
                <a:sym typeface="+mn-ea"/>
              </a:rPr>
              <a:t>DIFFERENCE ENTRE ENTREPRISE ET SOCIETE</a:t>
            </a:r>
            <a:endParaRPr lang="fr-FR" altLang="en-US" sz="3200" b="1" cap="all">
              <a:solidFill>
                <a:schemeClr val="tx1"/>
              </a:solidFill>
              <a:effectLst>
                <a:outerShdw blurRad="38100" dist="38100" dir="2700000" algn="tl">
                  <a:srgbClr val="000000">
                    <a:alpha val="43137"/>
                  </a:srgbClr>
                </a:outerShdw>
              </a:effectLst>
              <a:uFillTx/>
              <a:latin typeface="Cambria" panose="02040503050406030204" charset="0"/>
              <a:cs typeface="Cambria" panose="02040503050406030204" charset="0"/>
              <a:sym typeface="+mn-e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Zone de texte 1"/>
          <p:cNvSpPr txBox="1"/>
          <p:nvPr/>
        </p:nvSpPr>
        <p:spPr>
          <a:xfrm>
            <a:off x="1127125" y="1534160"/>
            <a:ext cx="9032875" cy="2186305"/>
          </a:xfrm>
          <a:prstGeom prst="rect">
            <a:avLst/>
          </a:prstGeom>
        </p:spPr>
        <p:txBody>
          <a:bodyPr>
            <a:noAutofit/>
          </a:bodyPr>
          <a:p>
            <a:endParaRPr lang="en-US" altLang="zh-CN" sz="1600"/>
          </a:p>
        </p:txBody>
      </p:sp>
      <p:sp>
        <p:nvSpPr>
          <p:cNvPr id="5" name="Titre 1"/>
          <p:cNvSpPr>
            <a:spLocks noGrp="1"/>
          </p:cNvSpPr>
          <p:nvPr>
            <p:custDataLst>
              <p:tags r:id="rId1"/>
            </p:custDataLst>
          </p:nvPr>
        </p:nvSpPr>
        <p:spPr>
          <a:xfrm>
            <a:off x="871220" y="287655"/>
            <a:ext cx="10842625" cy="1979930"/>
          </a:xfrm>
          <a:prstGeom prst="rect">
            <a:avLst/>
          </a:prstGeom>
          <a:noFill/>
          <a:ln w="9525">
            <a:solidFill>
              <a:schemeClr val="tx1"/>
            </a:solidFill>
          </a:ln>
        </p:spPr>
        <p:txBody>
          <a:bodyPr anchor="ctr" anchorCtr="0"/>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9pPr>
          </a:lstStyle>
          <a:p>
            <a:br>
              <a:rPr lang="fr-FR" altLang="en-US" b="1" i="1">
                <a:solidFill>
                  <a:srgbClr val="002060"/>
                </a:solidFill>
                <a:effectLst>
                  <a:outerShdw blurRad="38100" dist="38100" dir="2700000" algn="tl">
                    <a:srgbClr val="000000">
                      <a:alpha val="43137"/>
                    </a:srgbClr>
                  </a:outerShdw>
                </a:effectLst>
              </a:rPr>
            </a:br>
            <a:r>
              <a:rPr lang="fr-FR" altLang="en-US" b="1" i="1">
                <a:solidFill>
                  <a:srgbClr val="002060"/>
                </a:solidFill>
                <a:effectLst>
                  <a:outerShdw blurRad="38100" dist="38100" dir="2700000" algn="tl">
                    <a:srgbClr val="000000">
                      <a:alpha val="43137"/>
                    </a:srgbClr>
                  </a:outerShdw>
                </a:effectLst>
                <a:latin typeface="Cambria" panose="02040503050406030204" charset="0"/>
                <a:cs typeface="Cambria" panose="02040503050406030204" charset="0"/>
              </a:rPr>
              <a:t> </a:t>
            </a:r>
            <a:br>
              <a:rPr lang="fr-FR" altLang="en-US" b="1" i="1">
                <a:solidFill>
                  <a:srgbClr val="002060"/>
                </a:solidFill>
                <a:effectLst>
                  <a:outerShdw blurRad="38100" dist="38100" dir="2700000" algn="tl">
                    <a:srgbClr val="000000">
                      <a:alpha val="43137"/>
                    </a:srgbClr>
                  </a:outerShdw>
                </a:effectLst>
                <a:latin typeface="Cambria" panose="02040503050406030204" charset="0"/>
                <a:cs typeface="Cambria" panose="02040503050406030204" charset="0"/>
              </a:rPr>
            </a:br>
            <a:br>
              <a:rPr lang="fr-FR" altLang="en-US" b="1" i="1">
                <a:solidFill>
                  <a:srgbClr val="002060"/>
                </a:solidFill>
                <a:effectLst>
                  <a:outerShdw blurRad="38100" dist="38100" dir="2700000" algn="tl">
                    <a:srgbClr val="000000">
                      <a:alpha val="43137"/>
                    </a:srgbClr>
                  </a:outerShdw>
                </a:effectLst>
              </a:rPr>
            </a:br>
            <a:r>
              <a:rPr lang="fr-FR" altLang="en-US" b="1" i="1">
                <a:solidFill>
                  <a:srgbClr val="002060"/>
                </a:solidFill>
                <a:effectLst>
                  <a:outerShdw blurRad="38100" dist="38100" dir="2700000" algn="tl">
                    <a:srgbClr val="000000">
                      <a:alpha val="43137"/>
                    </a:srgbClr>
                  </a:outerShdw>
                </a:effectLst>
                <a:latin typeface="Cambria" panose="02040503050406030204" charset="0"/>
                <a:cs typeface="Cambria" panose="02040503050406030204" charset="0"/>
                <a:sym typeface="+mn-ea"/>
              </a:rPr>
              <a:t>LES AVANTAGES ET LES INCONVÉNIENTS DE LA SOCIÉTÉ</a:t>
            </a:r>
            <a:r>
              <a:rPr lang="fr-FR" altLang="en-US" i="1">
                <a:solidFill>
                  <a:srgbClr val="002060"/>
                </a:solidFill>
                <a:effectLst>
                  <a:outerShdw blurRad="38100" dist="38100" dir="2700000" algn="tl">
                    <a:srgbClr val="000000">
                      <a:alpha val="43137"/>
                    </a:srgbClr>
                  </a:outerShdw>
                </a:effectLst>
                <a:latin typeface="Cambria" panose="02040503050406030204" charset="0"/>
                <a:cs typeface="Cambria" panose="02040503050406030204" charset="0"/>
                <a:sym typeface="+mn-ea"/>
              </a:rPr>
              <a:t> </a:t>
            </a:r>
            <a:endParaRPr lang="en-US" altLang="zh-CN" i="1">
              <a:solidFill>
                <a:srgbClr val="002060"/>
              </a:solidFill>
              <a:effectLst>
                <a:outerShdw blurRad="38100" dist="38100" dir="2700000" algn="tl">
                  <a:srgbClr val="000000">
                    <a:alpha val="43137"/>
                  </a:srgbClr>
                </a:outerShdw>
              </a:effectLst>
              <a:latin typeface="Cambria" panose="02040503050406030204" charset="0"/>
              <a:cs typeface="Cambria" panose="02040503050406030204" charset="0"/>
            </a:endParaRPr>
          </a:p>
          <a:p>
            <a:br>
              <a:rPr lang="fr-FR" altLang="en-US" b="1" i="1">
                <a:solidFill>
                  <a:srgbClr val="002060"/>
                </a:solidFill>
                <a:effectLst>
                  <a:outerShdw blurRad="38100" dist="38100" dir="2700000" algn="tl">
                    <a:srgbClr val="000000">
                      <a:alpha val="43137"/>
                    </a:srgbClr>
                  </a:outerShdw>
                </a:effectLst>
                <a:latin typeface="Cambria" panose="02040503050406030204" charset="0"/>
                <a:cs typeface="Cambria" panose="02040503050406030204" charset="0"/>
              </a:rPr>
            </a:br>
            <a:endParaRPr lang="fr-FR" altLang="en-US" b="1" i="1">
              <a:solidFill>
                <a:srgbClr val="002060"/>
              </a:solidFill>
              <a:effectLst>
                <a:outerShdw blurRad="38100" dist="38100" dir="2700000" algn="tl">
                  <a:srgbClr val="000000">
                    <a:alpha val="43137"/>
                  </a:srgbClr>
                </a:outerShdw>
              </a:effectLst>
              <a:latin typeface="Cambria" panose="02040503050406030204" charset="0"/>
              <a:cs typeface="Cambria" panose="02040503050406030204" charset="0"/>
            </a:endParaRPr>
          </a:p>
        </p:txBody>
      </p:sp>
      <p:pic>
        <p:nvPicPr>
          <p:cNvPr id="7" name="Image 6"/>
          <p:cNvPicPr>
            <a:picLocks noChangeAspect="1"/>
          </p:cNvPicPr>
          <p:nvPr/>
        </p:nvPicPr>
        <p:blipFill>
          <a:blip r:embed="rId2"/>
          <a:stretch>
            <a:fillRect/>
          </a:stretch>
        </p:blipFill>
        <p:spPr>
          <a:xfrm>
            <a:off x="1923415" y="2369185"/>
            <a:ext cx="8509635" cy="4488815"/>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5" name="Table 4"/>
          <p:cNvGraphicFramePr/>
          <p:nvPr>
            <p:custDataLst>
              <p:tags r:id="rId1"/>
            </p:custDataLst>
          </p:nvPr>
        </p:nvGraphicFramePr>
        <p:xfrm>
          <a:off x="497840" y="226695"/>
          <a:ext cx="11348720" cy="6593205"/>
        </p:xfrm>
        <a:graphic>
          <a:graphicData uri="http://schemas.openxmlformats.org/drawingml/2006/table">
            <a:tbl>
              <a:tblPr>
                <a:tableStyleId>{BDBED569-4797-4DF1-A0F4-6AAB3CD982D8}</a:tableStyleId>
              </a:tblPr>
              <a:tblGrid>
                <a:gridCol w="5674360"/>
                <a:gridCol w="5674360"/>
              </a:tblGrid>
              <a:tr h="669290">
                <a:tc>
                  <a:txBody>
                    <a:bodyPr/>
                    <a:p>
                      <a:pPr marL="0" indent="0" algn="ctr">
                        <a:spcBef>
                          <a:spcPct val="0"/>
                        </a:spcBef>
                        <a:spcAft>
                          <a:spcPct val="0"/>
                        </a:spcAft>
                      </a:pPr>
                      <a:r>
                        <a:rPr lang="en-US" altLang="zh-CN" sz="2800" b="1">
                          <a:ln/>
                          <a:solidFill>
                            <a:schemeClr val="bg2"/>
                          </a:solidFill>
                          <a:effectLst>
                            <a:reflection blurRad="6350" stA="53000" endA="300" endPos="35500" dir="5400000" sy="-90000" algn="bl" rotWithShape="0"/>
                          </a:effectLst>
                        </a:rPr>
                        <a:t>Avantages</a:t>
                      </a:r>
                      <a:endParaRPr lang="en-US" altLang="zh-CN" sz="2800" b="1">
                        <a:ln/>
                        <a:solidFill>
                          <a:schemeClr val="bg2"/>
                        </a:solidFill>
                        <a:effectLst>
                          <a:reflection blurRad="6350" stA="53000" endA="300" endPos="35500" dir="5400000" sy="-90000" algn="bl" rotWithShape="0"/>
                        </a:effectLst>
                      </a:endParaRPr>
                    </a:p>
                  </a:txBody>
                  <a:tcPr marL="76517" marR="76517" marT="51117" marB="51117" anchor="ctr" anchorCtr="0">
                    <a:solidFill>
                      <a:srgbClr val="002060"/>
                    </a:solidFill>
                  </a:tcPr>
                </a:tc>
                <a:tc>
                  <a:txBody>
                    <a:bodyPr/>
                    <a:p>
                      <a:pPr marL="0" indent="0" algn="ctr">
                        <a:spcBef>
                          <a:spcPct val="0"/>
                        </a:spcBef>
                        <a:spcAft>
                          <a:spcPct val="0"/>
                        </a:spcAft>
                      </a:pPr>
                      <a:r>
                        <a:rPr lang="en-US" altLang="zh-CN" sz="2800" b="1">
                          <a:ln/>
                          <a:solidFill>
                            <a:schemeClr val="bg2"/>
                          </a:solidFill>
                          <a:effectLst>
                            <a:reflection blurRad="6350" stA="53000" endA="300" endPos="35500" dir="5400000" sy="-90000" algn="bl" rotWithShape="0"/>
                          </a:effectLst>
                        </a:rPr>
                        <a:t>Inconvénients</a:t>
                      </a:r>
                      <a:endParaRPr lang="en-US" altLang="zh-CN" sz="2800" b="1">
                        <a:ln/>
                        <a:solidFill>
                          <a:schemeClr val="bg2"/>
                        </a:solidFill>
                        <a:effectLst>
                          <a:reflection blurRad="6350" stA="53000" endA="300" endPos="35500" dir="5400000" sy="-90000" algn="bl" rotWithShape="0"/>
                        </a:effectLst>
                      </a:endParaRPr>
                    </a:p>
                  </a:txBody>
                  <a:tcPr marL="76517" marR="76517" marT="51117" marB="51117" anchor="ctr" anchorCtr="0">
                    <a:solidFill>
                      <a:srgbClr val="002060"/>
                    </a:solidFill>
                  </a:tcPr>
                </a:tc>
              </a:tr>
              <a:tr h="1185545">
                <a:tc>
                  <a:txBody>
                    <a:bodyPr/>
                    <a:p>
                      <a:pPr marL="0" indent="0">
                        <a:spcBef>
                          <a:spcPct val="0"/>
                        </a:spcBef>
                        <a:spcAft>
                          <a:spcPct val="0"/>
                        </a:spcAft>
                      </a:pPr>
                      <a:r>
                        <a:rPr lang="en-US" altLang="zh-CN" sz="2000">
                          <a:latin typeface="Cambria" panose="02040503050406030204" charset="0"/>
                          <a:cs typeface="Cambria" panose="02040503050406030204" charset="0"/>
                        </a:rPr>
                        <a:t>La responsabilité des associés est limitée à leurs apports. Vos biens personnels sont à l'abri des créanciers.</a:t>
                      </a:r>
                      <a:endParaRPr lang="en-US" altLang="zh-CN" sz="2000">
                        <a:latin typeface="Cambria" panose="02040503050406030204" charset="0"/>
                        <a:cs typeface="Cambria" panose="02040503050406030204" charset="0"/>
                      </a:endParaRPr>
                    </a:p>
                  </a:txBody>
                  <a:tcPr marL="76517" marR="76517" marT="51117" marB="51117" anchor="ctr" anchorCtr="0"/>
                </a:tc>
                <a:tc>
                  <a:txBody>
                    <a:bodyPr/>
                    <a:p>
                      <a:pPr marL="0" indent="0">
                        <a:spcBef>
                          <a:spcPct val="0"/>
                        </a:spcBef>
                        <a:spcAft>
                          <a:spcPct val="0"/>
                        </a:spcAft>
                      </a:pPr>
                      <a:r>
                        <a:rPr lang="en-US" altLang="zh-CN" sz="2000">
                          <a:latin typeface="Cambria" panose="02040503050406030204" charset="0"/>
                          <a:cs typeface="Cambria" panose="02040503050406030204" charset="0"/>
                        </a:rPr>
                        <a:t>La création nécessite la rédaction de statuts, un acte notarié et une publication légale.</a:t>
                      </a:r>
                      <a:endParaRPr lang="en-US" altLang="zh-CN" sz="2000">
                        <a:latin typeface="Cambria" panose="02040503050406030204" charset="0"/>
                        <a:cs typeface="Cambria" panose="02040503050406030204" charset="0"/>
                      </a:endParaRPr>
                    </a:p>
                  </a:txBody>
                  <a:tcPr marL="76517" marR="76517" marT="51117" marB="51117" anchor="ctr" anchorCtr="0"/>
                </a:tc>
              </a:tr>
              <a:tr h="1184275">
                <a:tc>
                  <a:txBody>
                    <a:bodyPr/>
                    <a:p>
                      <a:pPr marL="0" indent="0">
                        <a:spcBef>
                          <a:spcPct val="0"/>
                        </a:spcBef>
                        <a:spcAft>
                          <a:spcPct val="0"/>
                        </a:spcAft>
                      </a:pPr>
                      <a:r>
                        <a:rPr lang="en-US" altLang="zh-CN" sz="2000">
                          <a:latin typeface="Cambria" panose="02040503050406030204" charset="0"/>
                          <a:cs typeface="Cambria" panose="02040503050406030204" charset="0"/>
                        </a:rPr>
                        <a:t>La structure sociétale inspire plus de confiance aux banques et aux grands partenaires comme Sonatrach.</a:t>
                      </a:r>
                      <a:endParaRPr lang="en-US" altLang="zh-CN" sz="2000">
                        <a:latin typeface="Cambria" panose="02040503050406030204" charset="0"/>
                        <a:cs typeface="Cambria" panose="02040503050406030204" charset="0"/>
                      </a:endParaRPr>
                    </a:p>
                  </a:txBody>
                  <a:tcPr marL="76517" marR="76517" marT="51117" marB="51117" anchor="ctr" anchorCtr="0"/>
                </a:tc>
                <a:tc>
                  <a:txBody>
                    <a:bodyPr/>
                    <a:p>
                      <a:pPr marL="0" indent="0">
                        <a:spcBef>
                          <a:spcPct val="0"/>
                        </a:spcBef>
                        <a:spcAft>
                          <a:spcPct val="0"/>
                        </a:spcAft>
                      </a:pPr>
                      <a:r>
                        <a:rPr lang="en-US" altLang="zh-CN" sz="2000">
                          <a:latin typeface="Cambria" panose="02040503050406030204" charset="0"/>
                          <a:cs typeface="Cambria" panose="02040503050406030204" charset="0"/>
                        </a:rPr>
                        <a:t>Les coûts de création sont plus élevés (honoraires de notaire, frais d'enregistrement).</a:t>
                      </a:r>
                      <a:endParaRPr lang="en-US" altLang="zh-CN" sz="2000">
                        <a:latin typeface="Cambria" panose="02040503050406030204" charset="0"/>
                        <a:cs typeface="Cambria" panose="02040503050406030204" charset="0"/>
                      </a:endParaRPr>
                    </a:p>
                  </a:txBody>
                  <a:tcPr marL="76517" marR="76517" marT="51117" marB="51117" anchor="ctr" anchorCtr="0"/>
                </a:tc>
              </a:tr>
              <a:tr h="1184275">
                <a:tc>
                  <a:txBody>
                    <a:bodyPr/>
                    <a:p>
                      <a:pPr marL="0" indent="0">
                        <a:spcBef>
                          <a:spcPct val="0"/>
                        </a:spcBef>
                        <a:spcAft>
                          <a:spcPct val="0"/>
                        </a:spcAft>
                      </a:pPr>
                      <a:r>
                        <a:rPr lang="en-US" altLang="zh-CN" sz="2000">
                          <a:latin typeface="Cambria" panose="02040503050406030204" charset="0"/>
                          <a:cs typeface="Cambria" panose="02040503050406030204" charset="0"/>
                        </a:rPr>
                        <a:t>Possibilité d'accueillir plusieurs associés pour augmenter le capital et financer des projets lourds.</a:t>
                      </a:r>
                      <a:endParaRPr lang="en-US" altLang="zh-CN" sz="2000">
                        <a:latin typeface="Cambria" panose="02040503050406030204" charset="0"/>
                        <a:cs typeface="Cambria" panose="02040503050406030204" charset="0"/>
                      </a:endParaRPr>
                    </a:p>
                  </a:txBody>
                  <a:tcPr marL="76517" marR="76517" marT="51117" marB="51117" anchor="ctr" anchorCtr="0"/>
                </a:tc>
                <a:tc>
                  <a:txBody>
                    <a:bodyPr/>
                    <a:p>
                      <a:pPr marL="0" indent="0">
                        <a:spcBef>
                          <a:spcPct val="0"/>
                        </a:spcBef>
                        <a:spcAft>
                          <a:spcPct val="0"/>
                        </a:spcAft>
                      </a:pPr>
                      <a:r>
                        <a:rPr lang="en-US" altLang="zh-CN" sz="2000">
                          <a:latin typeface="Cambria" panose="02040503050406030204" charset="0"/>
                          <a:cs typeface="Cambria" panose="02040503050406030204" charset="0"/>
                        </a:rPr>
                        <a:t>Les décisions importantes doivent être prises en assemblée générale (sauf pour l'EURL).</a:t>
                      </a:r>
                      <a:endParaRPr lang="en-US" altLang="zh-CN" sz="2000">
                        <a:latin typeface="Cambria" panose="02040503050406030204" charset="0"/>
                        <a:cs typeface="Cambria" panose="02040503050406030204" charset="0"/>
                      </a:endParaRPr>
                    </a:p>
                  </a:txBody>
                  <a:tcPr marL="76517" marR="76517" marT="51117" marB="51117" anchor="ctr" anchorCtr="0"/>
                </a:tc>
              </a:tr>
              <a:tr h="1184910">
                <a:tc>
                  <a:txBody>
                    <a:bodyPr/>
                    <a:p>
                      <a:pPr marL="0" indent="0">
                        <a:spcBef>
                          <a:spcPct val="0"/>
                        </a:spcBef>
                        <a:spcAft>
                          <a:spcPct val="0"/>
                        </a:spcAft>
                      </a:pPr>
                      <a:r>
                        <a:rPr lang="en-US" altLang="zh-CN" sz="2000">
                          <a:latin typeface="Cambria" panose="02040503050406030204" charset="0"/>
                          <a:cs typeface="Cambria" panose="02040503050406030204" charset="0"/>
                        </a:rPr>
                        <a:t>La société survit au décès ou au retrait d'un associé. Elle a une vie propre (souvent fixée à 99 ans).</a:t>
                      </a:r>
                      <a:endParaRPr lang="en-US" altLang="zh-CN" sz="2000">
                        <a:latin typeface="Cambria" panose="02040503050406030204" charset="0"/>
                        <a:cs typeface="Cambria" panose="02040503050406030204" charset="0"/>
                      </a:endParaRPr>
                    </a:p>
                  </a:txBody>
                  <a:tcPr marL="76517" marR="76517" marT="51117" marB="51117" anchor="ctr" anchorCtr="0"/>
                </a:tc>
                <a:tc>
                  <a:txBody>
                    <a:bodyPr/>
                    <a:p>
                      <a:pPr marL="0" indent="0">
                        <a:spcBef>
                          <a:spcPct val="0"/>
                        </a:spcBef>
                        <a:spcAft>
                          <a:spcPct val="0"/>
                        </a:spcAft>
                      </a:pPr>
                      <a:r>
                        <a:rPr lang="en-US" altLang="zh-CN" sz="2000">
                          <a:latin typeface="Cambria" panose="02040503050406030204" charset="0"/>
                          <a:cs typeface="Cambria" panose="02040503050406030204" charset="0"/>
                        </a:rPr>
                        <a:t>Obligation de tenir une comptabilité commerciale stricte et, parfois, d'avoir un commissaire aux comptes.</a:t>
                      </a:r>
                      <a:endParaRPr lang="en-US" altLang="zh-CN" sz="2000">
                        <a:latin typeface="Cambria" panose="02040503050406030204" charset="0"/>
                        <a:cs typeface="Cambria" panose="02040503050406030204" charset="0"/>
                      </a:endParaRPr>
                    </a:p>
                  </a:txBody>
                  <a:tcPr marL="76517" marR="76517" marT="51117" marB="51117" anchor="ctr" anchorCtr="0"/>
                </a:tc>
              </a:tr>
              <a:tr h="1184910">
                <a:tc>
                  <a:txBody>
                    <a:bodyPr/>
                    <a:p>
                      <a:pPr marL="0" indent="0">
                        <a:spcBef>
                          <a:spcPct val="0"/>
                        </a:spcBef>
                        <a:spcAft>
                          <a:spcPct val="0"/>
                        </a:spcAft>
                      </a:pPr>
                      <a:r>
                        <a:rPr lang="en-US" altLang="zh-CN" sz="2000">
                          <a:latin typeface="Cambria" panose="02040503050406030204" charset="0"/>
                          <a:cs typeface="Cambria" panose="02040503050406030204" charset="0"/>
                        </a:rPr>
                        <a:t> Il est plus simple de céder des parts sociales ou des actions que de vendre un fonds de commerce individuel.</a:t>
                      </a:r>
                      <a:endParaRPr lang="en-US" altLang="zh-CN" sz="2000">
                        <a:latin typeface="Cambria" panose="02040503050406030204" charset="0"/>
                        <a:cs typeface="Cambria" panose="02040503050406030204" charset="0"/>
                      </a:endParaRPr>
                    </a:p>
                  </a:txBody>
                  <a:tcPr marL="76517" marR="76517" marT="51117" marB="51117" anchor="ctr" anchorCtr="0"/>
                </a:tc>
                <a:tc>
                  <a:txBody>
                    <a:bodyPr/>
                    <a:p>
                      <a:pPr marL="0" indent="0">
                        <a:spcBef>
                          <a:spcPct val="0"/>
                        </a:spcBef>
                        <a:spcAft>
                          <a:spcPct val="0"/>
                        </a:spcAft>
                      </a:pPr>
                      <a:r>
                        <a:rPr lang="en-US" altLang="zh-CN" sz="2000">
                          <a:latin typeface="Cambria" panose="02040503050406030204" charset="0"/>
                          <a:cs typeface="Cambria" panose="02040503050406030204" charset="0"/>
                        </a:rPr>
                        <a:t>Les profits doivent être partagés entre les associés sous forme de dividendes.</a:t>
                      </a:r>
                      <a:endParaRPr lang="en-US" altLang="zh-CN" sz="2000">
                        <a:latin typeface="Cambria" panose="02040503050406030204" charset="0"/>
                        <a:cs typeface="Cambria" panose="02040503050406030204" charset="0"/>
                      </a:endParaRPr>
                    </a:p>
                  </a:txBody>
                  <a:tcPr marL="76517" marR="76517" marT="51117" marB="51117" anchor="ctr" anchorCtr="0"/>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itre 3"/>
          <p:cNvSpPr>
            <a:spLocks noGrp="1"/>
          </p:cNvSpPr>
          <p:nvPr>
            <p:ph type="ctrTitle"/>
            <p:custDataLst>
              <p:tags r:id="rId1"/>
            </p:custDataLst>
          </p:nvPr>
        </p:nvSpPr>
        <p:spPr/>
        <p:txBody>
          <a:bodyPr>
            <a:normAutofit fontScale="90000"/>
          </a:bodyPr>
          <a:p>
            <a:r>
              <a:rPr lang="fr-FR" altLang="en-US"/>
              <a:t>MERCI POUR VOTRE ATTENTION</a:t>
            </a:r>
            <a:endParaRPr lang="fr-FR"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Espace réservé du contenu 2"/>
          <p:cNvSpPr>
            <a:spLocks noGrp="1"/>
          </p:cNvSpPr>
          <p:nvPr>
            <p:ph idx="1"/>
            <p:custDataLst>
              <p:tags r:id="rId1"/>
            </p:custDataLst>
          </p:nvPr>
        </p:nvSpPr>
        <p:spPr>
          <a:xfrm>
            <a:off x="695960" y="1889125"/>
            <a:ext cx="10800080" cy="1762125"/>
          </a:xfrm>
        </p:spPr>
        <p:txBody>
          <a:bodyPr/>
          <a:p>
            <a:pPr marL="0" indent="0" algn="ctr">
              <a:buFont typeface="Wingdings" panose="05000000000000000000" charset="0"/>
              <a:buNone/>
            </a:pPr>
            <a:r>
              <a:rPr lang="fr-FR" altLang="en-US" sz="3600" i="1">
                <a:effectLst>
                  <a:outerShdw blurRad="38100" dist="38100" dir="2700000" algn="tl">
                    <a:srgbClr val="000000">
                      <a:alpha val="43137"/>
                    </a:srgbClr>
                  </a:outerShdw>
                </a:effectLst>
                <a:sym typeface="+mn-ea"/>
              </a:rPr>
              <a:t>Une</a:t>
            </a:r>
            <a:r>
              <a:rPr lang="fr-FR" altLang="en-US" sz="2400" i="1">
                <a:effectLst>
                  <a:outerShdw blurRad="38100" dist="38100" dir="2700000" algn="tl">
                    <a:srgbClr val="000000">
                      <a:alpha val="43137"/>
                    </a:srgbClr>
                  </a:outerShdw>
                </a:effectLst>
                <a:sym typeface="+mn-ea"/>
              </a:rPr>
              <a:t> </a:t>
            </a:r>
            <a:r>
              <a:rPr lang="fr-FR" altLang="en-US" sz="3600" i="1">
                <a:effectLst>
                  <a:outerShdw blurRad="38100" dist="38100" dir="2700000" algn="tl">
                    <a:srgbClr val="000000">
                      <a:alpha val="43137"/>
                    </a:srgbClr>
                  </a:outerShdw>
                </a:effectLst>
                <a:sym typeface="+mn-ea"/>
              </a:rPr>
              <a:t>entreprise peut être exploitée à titre individuel: on parle alors </a:t>
            </a:r>
            <a:r>
              <a:rPr lang="fr-FR" altLang="en-US" sz="3600" b="1" i="1">
                <a:effectLst>
                  <a:outerShdw blurRad="38100" dist="38100" dir="2700000" algn="tl">
                    <a:srgbClr val="000000">
                      <a:alpha val="43137"/>
                    </a:srgbClr>
                  </a:outerShdw>
                </a:effectLst>
                <a:sym typeface="+mn-ea"/>
              </a:rPr>
              <a:t>d’Entreprise Individuelle.</a:t>
            </a:r>
            <a:endParaRPr lang="fr-FR" altLang="en-US" sz="3600" b="1" i="1">
              <a:effectLst>
                <a:outerShdw blurRad="38100" dist="38100" dir="2700000" algn="tl">
                  <a:srgbClr val="000000">
                    <a:alpha val="43137"/>
                  </a:srgbClr>
                </a:outerShdw>
              </a:effectLst>
            </a:endParaRPr>
          </a:p>
          <a:p>
            <a:pPr marL="0" indent="0" algn="ctr">
              <a:buFont typeface="Wingdings" panose="05000000000000000000" charset="0"/>
              <a:buNone/>
            </a:pPr>
            <a:endParaRPr lang="fr-FR" altLang="en-US" sz="3600" b="1" i="1">
              <a:effectLst>
                <a:outerShdw blurRad="38100" dist="38100" dir="2700000" algn="tl">
                  <a:srgbClr val="000000">
                    <a:alpha val="43137"/>
                  </a:srgbClr>
                </a:outerShdw>
              </a:effectLst>
            </a:endParaRPr>
          </a:p>
          <a:p>
            <a:endParaRPr lang="fr-FR" altLang="en-US" sz="3600" b="1" i="1">
              <a:effectLst>
                <a:outerShdw blurRad="38100" dist="38100" dir="2700000" algn="tl">
                  <a:srgbClr val="000000">
                    <a:alpha val="43137"/>
                  </a:srgbClr>
                </a:outerShdw>
              </a:effectLst>
            </a:endParaRPr>
          </a:p>
        </p:txBody>
      </p:sp>
    </p:spTree>
    <p:custDataLst>
      <p:tags r:id="rId2"/>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Titre 1"/>
          <p:cNvSpPr>
            <a:spLocks noGrp="1"/>
          </p:cNvSpPr>
          <p:nvPr>
            <p:custDataLst>
              <p:tags r:id="rId1"/>
            </p:custDataLst>
          </p:nvPr>
        </p:nvSpPr>
        <p:spPr>
          <a:xfrm>
            <a:off x="609600" y="274638"/>
            <a:ext cx="10972800" cy="1143000"/>
          </a:xfrm>
          <a:prstGeom prst="rect">
            <a:avLst/>
          </a:prstGeom>
          <a:noFill/>
          <a:ln w="9525">
            <a:noFill/>
          </a:ln>
        </p:spPr>
        <p:txBody>
          <a:bodyPr vert="horz" wrap="square" lIns="0" tIns="0" rIns="0" bIns="0" rtlCol="0" anchor="ctr" anchorCtr="0">
            <a:normAutofit/>
            <a:scene3d>
              <a:camera prst="orthographicFront"/>
              <a:lightRig rig="threePt" dir="t"/>
            </a:scene3d>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9pPr>
          </a:lstStyle>
          <a:p>
            <a:pPr marL="457200" lvl="0" indent="-457200" algn="l">
              <a:buClr>
                <a:srgbClr val="0070C0"/>
              </a:buClr>
              <a:buSzTx/>
              <a:buFont typeface="SimSun" panose="02010600030101010101" pitchFamily="2" charset="-122"/>
              <a:buChar char="▍"/>
            </a:pPr>
            <a:r>
              <a:rPr lang="fr-FR" altLang="en-US" sz="3200" b="1" cap="all">
                <a:solidFill>
                  <a:schemeClr val="tx1"/>
                </a:solidFill>
                <a:effectLst>
                  <a:outerShdw blurRad="38100" dist="38100" dir="2700000" algn="tl">
                    <a:srgbClr val="000000">
                      <a:alpha val="43137"/>
                    </a:srgbClr>
                  </a:outerShdw>
                </a:effectLst>
                <a:uFillTx/>
                <a:latin typeface="Cambria" panose="02040503050406030204" charset="0"/>
                <a:cs typeface="Cambria" panose="02040503050406030204" charset="0"/>
                <a:sym typeface="+mn-ea"/>
              </a:rPr>
              <a:t> STATUT JURIDIQUE D’ENTREPRISE </a:t>
            </a:r>
            <a:endParaRPr lang="fr-FR" altLang="en-US" sz="3200" b="1" cap="all">
              <a:solidFill>
                <a:schemeClr val="tx1"/>
              </a:solidFill>
              <a:effectLst>
                <a:outerShdw blurRad="38100" dist="38100" dir="2700000" algn="tl">
                  <a:srgbClr val="000000">
                    <a:alpha val="43137"/>
                  </a:srgbClr>
                </a:outerShdw>
              </a:effectLst>
              <a:uFillTx/>
              <a:latin typeface="Cambria" panose="02040503050406030204" charset="0"/>
              <a:cs typeface="Cambria" panose="02040503050406030204" charset="0"/>
              <a:sym typeface="+mn-ea"/>
            </a:endParaRPr>
          </a:p>
        </p:txBody>
      </p:sp>
      <p:sp>
        <p:nvSpPr>
          <p:cNvPr id="2" name="Zone de texte 1"/>
          <p:cNvSpPr txBox="1"/>
          <p:nvPr/>
        </p:nvSpPr>
        <p:spPr>
          <a:xfrm>
            <a:off x="857250" y="1417955"/>
            <a:ext cx="10398125" cy="5250815"/>
          </a:xfrm>
          <a:prstGeom prst="rect">
            <a:avLst/>
          </a:prstGeom>
        </p:spPr>
        <p:txBody>
          <a:bodyPr wrap="square">
            <a:noAutofit/>
          </a:bodyPr>
          <a:p>
            <a:pPr indent="0" algn="just">
              <a:spcAft>
                <a:spcPct val="0"/>
              </a:spcAft>
              <a:buFont typeface="Wingdings" panose="05000000000000000000" charset="0"/>
              <a:buNone/>
            </a:pPr>
            <a:endParaRPr lang="en-US" altLang="zh-CN" sz="2800" b="1">
              <a:solidFill>
                <a:srgbClr val="002060"/>
              </a:solidFill>
              <a:latin typeface="Cambria" panose="02040503050406030204" charset="0"/>
              <a:cs typeface="Cambria" panose="02040503050406030204" charset="0"/>
              <a:sym typeface="+mn-ea"/>
            </a:endParaRPr>
          </a:p>
          <a:p>
            <a:pPr indent="0" algn="just">
              <a:spcAft>
                <a:spcPct val="0"/>
              </a:spcAft>
              <a:buFont typeface="Wingdings" panose="05000000000000000000" charset="0"/>
              <a:buNone/>
            </a:pPr>
            <a:r>
              <a:rPr lang="en-US" altLang="zh-CN" sz="3200" b="1">
                <a:solidFill>
                  <a:srgbClr val="002060"/>
                </a:solidFill>
                <a:latin typeface="Cambria" panose="02040503050406030204" charset="0"/>
                <a:cs typeface="Cambria" panose="02040503050406030204" charset="0"/>
                <a:sym typeface="+mn-ea"/>
              </a:rPr>
              <a:t>Entreprise individuelle (EI) </a:t>
            </a:r>
            <a:r>
              <a:rPr lang="en-US" altLang="zh-CN" sz="3200" b="1">
                <a:solidFill>
                  <a:srgbClr val="002060"/>
                </a:solidFill>
                <a:latin typeface="Cambria" panose="02040503050406030204" charset="0"/>
                <a:cs typeface="Cambria" panose="02040503050406030204" charset="0"/>
              </a:rPr>
              <a:t>(Personne Physique)</a:t>
            </a:r>
            <a:endParaRPr lang="en-US" altLang="zh-CN" sz="3200" b="1">
              <a:solidFill>
                <a:srgbClr val="002060"/>
              </a:solidFill>
            </a:endParaRPr>
          </a:p>
          <a:p>
            <a:pPr algn="just">
              <a:lnSpc>
                <a:spcPct val="100000"/>
              </a:lnSpc>
            </a:pPr>
            <a:r>
              <a:rPr lang="fr-FR" altLang="en-US" sz="2800">
                <a:latin typeface="Cambria" panose="02040503050406030204" charset="0"/>
                <a:cs typeface="Cambria" panose="02040503050406030204" charset="0"/>
              </a:rPr>
              <a:t>L</a:t>
            </a:r>
            <a:r>
              <a:rPr lang="en-US" altLang="fr-FR" sz="2800">
                <a:latin typeface="Cambria" panose="02040503050406030204" charset="0"/>
                <a:cs typeface="Cambria" panose="02040503050406030204" charset="0"/>
              </a:rPr>
              <a:t>'entrepreneur et l'entreprise ne font qu'un. Il n'y a pas de</a:t>
            </a:r>
            <a:r>
              <a:rPr lang="fr-FR" altLang="en-US" sz="2800">
                <a:latin typeface="Cambria" panose="02040503050406030204" charset="0"/>
                <a:cs typeface="Cambria" panose="02040503050406030204" charset="0"/>
              </a:rPr>
              <a:t> </a:t>
            </a:r>
            <a:r>
              <a:rPr lang="en-US" altLang="fr-FR" sz="2800">
                <a:latin typeface="Cambria" panose="02040503050406030204" charset="0"/>
                <a:cs typeface="Cambria" panose="02040503050406030204" charset="0"/>
              </a:rPr>
              <a:t>distinction de patrimoine</a:t>
            </a:r>
            <a:r>
              <a:rPr lang="fr-FR" altLang="en-US" sz="2800">
                <a:latin typeface="Cambria" panose="02040503050406030204" charset="0"/>
                <a:cs typeface="Cambria" panose="02040503050406030204" charset="0"/>
              </a:rPr>
              <a:t>:</a:t>
            </a:r>
            <a:endParaRPr lang="en-US" altLang="fr-FR" sz="2800">
              <a:latin typeface="Cambria" panose="02040503050406030204" charset="0"/>
              <a:cs typeface="Cambria" panose="02040503050406030204" charset="0"/>
            </a:endParaRPr>
          </a:p>
          <a:p>
            <a:pPr algn="just">
              <a:lnSpc>
                <a:spcPct val="100000"/>
              </a:lnSpc>
            </a:pPr>
            <a:endParaRPr lang="en-US" altLang="fr-FR" sz="2800">
              <a:latin typeface="Cambria" panose="02040503050406030204" charset="0"/>
              <a:cs typeface="Cambria" panose="02040503050406030204" charset="0"/>
            </a:endParaRPr>
          </a:p>
          <a:p>
            <a:pPr algn="just">
              <a:lnSpc>
                <a:spcPct val="100000"/>
              </a:lnSpc>
            </a:pPr>
            <a:endParaRPr lang="en-US" altLang="fr-FR" sz="2800">
              <a:latin typeface="Cambria" panose="02040503050406030204" charset="0"/>
              <a:cs typeface="Cambria" panose="02040503050406030204" charset="0"/>
            </a:endParaRPr>
          </a:p>
          <a:p>
            <a:pPr algn="just">
              <a:lnSpc>
                <a:spcPct val="100000"/>
              </a:lnSpc>
            </a:pPr>
            <a:endParaRPr lang="en-US" altLang="fr-FR" sz="2800">
              <a:latin typeface="Cambria" panose="02040503050406030204" charset="0"/>
              <a:cs typeface="Cambria" panose="02040503050406030204" charset="0"/>
            </a:endParaRPr>
          </a:p>
          <a:p>
            <a:pPr indent="0" algn="just">
              <a:buFont typeface="Arial" panose="020B0604020202020204"/>
              <a:buNone/>
            </a:pPr>
            <a:endParaRPr lang="en-US" altLang="fr-FR" sz="2800" i="0">
              <a:solidFill>
                <a:schemeClr val="tx1"/>
              </a:solidFill>
              <a:latin typeface="Cambria" panose="02040503050406030204" charset="0"/>
              <a:cs typeface="Cambria" panose="02040503050406030204" charset="0"/>
            </a:endParaRPr>
          </a:p>
        </p:txBody>
      </p:sp>
      <p:sp>
        <p:nvSpPr>
          <p:cNvPr id="5" name="Espace réservé du contenu 4"/>
          <p:cNvSpPr>
            <a:spLocks noGrp="1"/>
          </p:cNvSpPr>
          <p:nvPr>
            <p:custDataLst>
              <p:tags r:id="rId2"/>
            </p:custDataLst>
          </p:nvPr>
        </p:nvSpPr>
        <p:spPr>
          <a:xfrm>
            <a:off x="857250" y="3422649"/>
            <a:ext cx="10800000" cy="4873625"/>
          </a:xfrm>
          <a:prstGeom prst="rect">
            <a:avLst/>
          </a:prstGeom>
        </p:spPr>
        <p:txBody>
          <a:bodyPr vert="horz" wrap="square" lIns="0" tIns="0" rIns="0" bIns="0" rtlCol="0">
            <a:normAutofit/>
          </a:bodyPr>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Arial" panose="020B0604020202020204"/>
              <a:buChar char="•"/>
            </a:pPr>
            <a:r>
              <a:rPr lang="en-US" altLang="fr-FR" b="1">
                <a:solidFill>
                  <a:srgbClr val="0070C0"/>
                </a:solidFill>
                <a:latin typeface="Cambria" panose="02040503050406030204" charset="0"/>
                <a:cs typeface="Cambria" panose="02040503050406030204" charset="0"/>
                <a:sym typeface="+mn-ea"/>
              </a:rPr>
              <a:t>L'</a:t>
            </a:r>
            <a:r>
              <a:rPr lang="fr-FR" altLang="en-US" b="1">
                <a:solidFill>
                  <a:srgbClr val="0070C0"/>
                </a:solidFill>
                <a:latin typeface="Cambria" panose="02040503050406030204" charset="0"/>
                <a:cs typeface="Cambria" panose="02040503050406030204" charset="0"/>
                <a:sym typeface="+mn-ea"/>
              </a:rPr>
              <a:t> </a:t>
            </a:r>
            <a:r>
              <a:rPr lang="en-US" altLang="fr-FR" b="1">
                <a:solidFill>
                  <a:srgbClr val="0070C0"/>
                </a:solidFill>
                <a:latin typeface="Cambria" panose="02040503050406030204" charset="0"/>
                <a:cs typeface="Cambria" panose="02040503050406030204" charset="0"/>
                <a:sym typeface="+mn-ea"/>
              </a:rPr>
              <a:t>Auto-entrepreneur :</a:t>
            </a:r>
            <a:r>
              <a:rPr lang="en-US" altLang="fr-FR" b="1">
                <a:solidFill>
                  <a:srgbClr val="0070C0"/>
                </a:solidFill>
                <a:sym typeface="+mn-ea"/>
              </a:rPr>
              <a:t> </a:t>
            </a:r>
            <a:r>
              <a:rPr lang="en-US" altLang="fr-FR">
                <a:latin typeface="Cambria" panose="02040503050406030204" charset="0"/>
                <a:cs typeface="Cambria" panose="02040503050406030204" charset="0"/>
                <a:sym typeface="+mn-ea"/>
              </a:rPr>
              <a:t>Nouveau statut en Algérie, idéal pour les consultants ou chercheurs indépendants.</a:t>
            </a:r>
            <a:endParaRPr lang="en-US" altLang="fr-FR">
              <a:latin typeface="Cambria" panose="02040503050406030204" charset="0"/>
              <a:cs typeface="Cambria" panose="02040503050406030204" charset="0"/>
            </a:endParaRPr>
          </a:p>
          <a:p>
            <a:pPr algn="just">
              <a:buFont typeface="Arial" panose="020B0604020202020204"/>
              <a:buChar char="•"/>
            </a:pPr>
            <a:r>
              <a:rPr lang="fr-FR" altLang="en-US" b="1">
                <a:solidFill>
                  <a:srgbClr val="0070C0"/>
                </a:solidFill>
                <a:sym typeface="+mn-ea"/>
              </a:rPr>
              <a:t> </a:t>
            </a:r>
            <a:r>
              <a:rPr lang="en-US" altLang="fr-FR" b="1">
                <a:solidFill>
                  <a:srgbClr val="0070C0"/>
                </a:solidFill>
                <a:latin typeface="Cambria" panose="02040503050406030204" charset="0"/>
                <a:cs typeface="Cambria" panose="02040503050406030204" charset="0"/>
                <a:sym typeface="+mn-ea"/>
              </a:rPr>
              <a:t>La Personne Physique (Commerçant) </a:t>
            </a:r>
            <a:r>
              <a:rPr lang="en-US" altLang="fr-FR">
                <a:latin typeface="Cambria" panose="02040503050406030204" charset="0"/>
                <a:cs typeface="Cambria" panose="02040503050406030204" charset="0"/>
                <a:sym typeface="+mn-ea"/>
              </a:rPr>
              <a:t>: L'entrepreneur est responsable sur l'ensemble de ses biens personnels</a:t>
            </a:r>
            <a:r>
              <a:rPr lang="fr-FR" altLang="en-US">
                <a:latin typeface="Cambria" panose="02040503050406030204" charset="0"/>
                <a:cs typeface="Cambria" panose="02040503050406030204" charset="0"/>
                <a:sym typeface="+mn-ea"/>
              </a:rPr>
              <a:t>, avec l’</a:t>
            </a:r>
            <a:r>
              <a:rPr lang="en-US" altLang="fr-FR">
                <a:latin typeface="Cambria" panose="02040503050406030204" charset="0"/>
                <a:cs typeface="Cambria" panose="02040503050406030204" charset="0"/>
                <a:sym typeface="+mn-ea"/>
              </a:rPr>
              <a:t>a</a:t>
            </a:r>
            <a:r>
              <a:rPr lang="en-US" altLang="fr-FR">
                <a:latin typeface="Cambria" panose="02040503050406030204" charset="0"/>
                <a:cs typeface="Cambria" panose="02040503050406030204" charset="0"/>
                <a:sym typeface="+mn-ea"/>
              </a:rPr>
              <a:t>bsence de capital social (pas de personnalité morale)</a:t>
            </a:r>
            <a:r>
              <a:rPr lang="fr-FR" altLang="en-US">
                <a:latin typeface="Cambria" panose="02040503050406030204" charset="0"/>
                <a:cs typeface="Cambria" panose="02040503050406030204" charset="0"/>
                <a:sym typeface="+mn-ea"/>
              </a:rPr>
              <a:t>.</a:t>
            </a:r>
            <a:endParaRPr lang="en-US" altLang="fr-FR" i="0">
              <a:solidFill>
                <a:schemeClr val="tx1"/>
              </a:solidFill>
              <a:latin typeface="Cambria" panose="02040503050406030204" charset="0"/>
              <a:cs typeface="Cambria" panose="02040503050406030204" charset="0"/>
            </a:endParaRPr>
          </a:p>
          <a:p>
            <a:pPr algn="just">
              <a:buFont typeface="Arial" panose="020B0604020202020204"/>
              <a:buChar char="•"/>
            </a:pPr>
            <a:endParaRPr lang="en-US" altLang="fr-FR" i="0">
              <a:solidFill>
                <a:schemeClr val="tx1"/>
              </a:solidFill>
              <a:latin typeface="Cambria" panose="02040503050406030204" charset="0"/>
              <a:cs typeface="Cambria" panose="02040503050406030204" charset="0"/>
            </a:endParaRPr>
          </a:p>
          <a:p>
            <a:endParaRPr lang="fr-FR" altLang="en-US"/>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Zone de texte 7"/>
          <p:cNvSpPr txBox="1"/>
          <p:nvPr/>
        </p:nvSpPr>
        <p:spPr>
          <a:xfrm>
            <a:off x="2602865" y="5828665"/>
            <a:ext cx="7722235" cy="692785"/>
          </a:xfrm>
          <a:prstGeom prst="rect">
            <a:avLst/>
          </a:prstGeom>
          <a:noFill/>
        </p:spPr>
        <p:txBody>
          <a:bodyPr wrap="square" rtlCol="0">
            <a:noAutofit/>
          </a:bodyPr>
          <a:p>
            <a:pPr algn="ctr"/>
            <a:r>
              <a:rPr lang="fr-FR" altLang="en-US" sz="2400" dirty="0">
                <a:solidFill>
                  <a:srgbClr val="002060"/>
                </a:solidFill>
              </a:rPr>
              <a:t>L’entrepreneur est responsable sur ses biens propres. </a:t>
            </a:r>
            <a:endParaRPr lang="fr-FR" altLang="en-US" sz="2400" dirty="0">
              <a:solidFill>
                <a:srgbClr val="002060"/>
              </a:solidFill>
            </a:endParaRPr>
          </a:p>
        </p:txBody>
      </p:sp>
      <p:pic>
        <p:nvPicPr>
          <p:cNvPr id="10" name="Image 9"/>
          <p:cNvPicPr>
            <a:picLocks noChangeAspect="1"/>
          </p:cNvPicPr>
          <p:nvPr/>
        </p:nvPicPr>
        <p:blipFill>
          <a:blip r:embed="rId1"/>
          <a:stretch>
            <a:fillRect/>
          </a:stretch>
        </p:blipFill>
        <p:spPr>
          <a:xfrm>
            <a:off x="6096000" y="1184275"/>
            <a:ext cx="6096000" cy="4387850"/>
          </a:xfrm>
          <a:prstGeom prst="rect">
            <a:avLst/>
          </a:prstGeom>
        </p:spPr>
      </p:pic>
      <p:sp>
        <p:nvSpPr>
          <p:cNvPr id="11" name="Zone de texte 10"/>
          <p:cNvSpPr txBox="1"/>
          <p:nvPr/>
        </p:nvSpPr>
        <p:spPr>
          <a:xfrm>
            <a:off x="869950" y="1184275"/>
            <a:ext cx="4597400" cy="3892550"/>
          </a:xfrm>
          <a:prstGeom prst="rect">
            <a:avLst/>
          </a:prstGeom>
          <a:noFill/>
        </p:spPr>
        <p:txBody>
          <a:bodyPr wrap="square" rtlCol="0">
            <a:spAutoFit/>
          </a:bodyPr>
          <a:p>
            <a:pPr algn="ctr"/>
            <a:r>
              <a:rPr lang="fr-FR" altLang="en-US" sz="11500" b="1" dirty="0">
                <a:solidFill>
                  <a:srgbClr val="002060"/>
                </a:solidFill>
                <a:latin typeface="Cambria" panose="02040503050406030204" charset="0"/>
                <a:cs typeface="Cambria" panose="02040503050406030204" charset="0"/>
              </a:rPr>
              <a:t>100%  </a:t>
            </a:r>
            <a:r>
              <a:rPr lang="fr-FR" altLang="en-US" sz="4400" b="1" dirty="0">
                <a:solidFill>
                  <a:srgbClr val="002060"/>
                </a:solidFill>
                <a:latin typeface="Cambria" panose="02040503050406030204" charset="0"/>
                <a:cs typeface="Cambria" panose="02040503050406030204" charset="0"/>
              </a:rPr>
              <a:t> </a:t>
            </a:r>
            <a:endParaRPr lang="fr-FR" altLang="en-US" sz="4400" b="1" dirty="0">
              <a:solidFill>
                <a:srgbClr val="002060"/>
              </a:solidFill>
              <a:latin typeface="Cambria" panose="02040503050406030204" charset="0"/>
              <a:cs typeface="Cambria" panose="02040503050406030204" charset="0"/>
            </a:endParaRPr>
          </a:p>
          <a:p>
            <a:pPr algn="ctr"/>
            <a:r>
              <a:rPr lang="fr-FR" altLang="en-US" sz="4400" b="1" dirty="0">
                <a:solidFill>
                  <a:srgbClr val="002060"/>
                </a:solidFill>
                <a:latin typeface="Cambria" panose="02040503050406030204" charset="0"/>
                <a:cs typeface="Cambria" panose="02040503050406030204" charset="0"/>
              </a:rPr>
              <a:t>De Responsabilité Personnelle</a:t>
            </a:r>
            <a:endParaRPr lang="fr-FR" altLang="en-US" sz="4400" b="1" dirty="0">
              <a:solidFill>
                <a:srgbClr val="002060"/>
              </a:solidFill>
              <a:latin typeface="Cambria" panose="02040503050406030204" charset="0"/>
              <a:cs typeface="Cambria" panose="0204050305040603020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Zone de texte 1"/>
          <p:cNvSpPr txBox="1"/>
          <p:nvPr/>
        </p:nvSpPr>
        <p:spPr>
          <a:xfrm>
            <a:off x="1127125" y="1534160"/>
            <a:ext cx="9032875" cy="2186305"/>
          </a:xfrm>
          <a:prstGeom prst="rect">
            <a:avLst/>
          </a:prstGeom>
        </p:spPr>
        <p:txBody>
          <a:bodyPr>
            <a:noAutofit/>
          </a:bodyPr>
          <a:p>
            <a:endParaRPr lang="en-US" altLang="zh-CN" sz="1600"/>
          </a:p>
        </p:txBody>
      </p:sp>
      <p:sp>
        <p:nvSpPr>
          <p:cNvPr id="5" name="Titre 1"/>
          <p:cNvSpPr>
            <a:spLocks noGrp="1"/>
          </p:cNvSpPr>
          <p:nvPr>
            <p:custDataLst>
              <p:tags r:id="rId1"/>
            </p:custDataLst>
          </p:nvPr>
        </p:nvSpPr>
        <p:spPr>
          <a:xfrm>
            <a:off x="871220" y="2143125"/>
            <a:ext cx="10842625" cy="1979930"/>
          </a:xfrm>
          <a:prstGeom prst="rect">
            <a:avLst/>
          </a:prstGeom>
          <a:noFill/>
          <a:ln w="9525">
            <a:solidFill>
              <a:schemeClr val="tx1"/>
            </a:solidFill>
          </a:ln>
        </p:spPr>
        <p:txBody>
          <a:bodyPr anchor="ctr" anchorCtr="0"/>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9pPr>
          </a:lstStyle>
          <a:p>
            <a:br>
              <a:rPr lang="fr-FR" altLang="en-US" b="1">
                <a:solidFill>
                  <a:schemeClr val="accent5"/>
                </a:solidFill>
              </a:rPr>
            </a:br>
            <a:br>
              <a:rPr lang="fr-FR" altLang="en-US" b="1">
                <a:solidFill>
                  <a:schemeClr val="tx1"/>
                </a:solidFill>
                <a:latin typeface="Cambria" panose="02040503050406030204" charset="0"/>
                <a:cs typeface="Cambria" panose="02040503050406030204" charset="0"/>
              </a:rPr>
            </a:br>
            <a:br>
              <a:rPr lang="fr-FR" altLang="en-US" b="1" i="1">
                <a:solidFill>
                  <a:srgbClr val="002060"/>
                </a:solidFill>
                <a:effectLst>
                  <a:outerShdw blurRad="38100" dist="38100" dir="2700000" algn="tl">
                    <a:srgbClr val="000000">
                      <a:alpha val="43137"/>
                    </a:srgbClr>
                  </a:outerShdw>
                </a:effectLst>
              </a:rPr>
            </a:br>
            <a:r>
              <a:rPr lang="fr-FR" altLang="en-US" b="1" i="1">
                <a:solidFill>
                  <a:srgbClr val="002060"/>
                </a:solidFill>
                <a:effectLst>
                  <a:outerShdw blurRad="38100" dist="38100" dir="2700000" algn="tl">
                    <a:srgbClr val="000000">
                      <a:alpha val="43137"/>
                    </a:srgbClr>
                  </a:outerShdw>
                </a:effectLst>
                <a:latin typeface="Cambria" panose="02040503050406030204" charset="0"/>
                <a:cs typeface="Cambria" panose="02040503050406030204" charset="0"/>
                <a:sym typeface="+mn-ea"/>
              </a:rPr>
              <a:t>LES AVANTAGES ET LES INCONVÉNIENTS DE L'ENTREPRISE</a:t>
            </a:r>
            <a:r>
              <a:rPr lang="fr-FR" altLang="en-US" i="1">
                <a:solidFill>
                  <a:srgbClr val="002060"/>
                </a:solidFill>
                <a:effectLst>
                  <a:outerShdw blurRad="38100" dist="38100" dir="2700000" algn="tl">
                    <a:srgbClr val="000000">
                      <a:alpha val="43137"/>
                    </a:srgbClr>
                  </a:outerShdw>
                </a:effectLst>
                <a:latin typeface="Cambria" panose="02040503050406030204" charset="0"/>
                <a:cs typeface="Cambria" panose="02040503050406030204" charset="0"/>
                <a:sym typeface="+mn-ea"/>
              </a:rPr>
              <a:t> </a:t>
            </a:r>
            <a:endParaRPr lang="en-US" altLang="zh-CN" i="1">
              <a:solidFill>
                <a:srgbClr val="002060"/>
              </a:solidFill>
              <a:effectLst>
                <a:outerShdw blurRad="38100" dist="38100" dir="2700000" algn="tl">
                  <a:srgbClr val="000000">
                    <a:alpha val="43137"/>
                  </a:srgbClr>
                </a:outerShdw>
              </a:effectLst>
              <a:latin typeface="Cambria" panose="02040503050406030204" charset="0"/>
              <a:cs typeface="Cambria" panose="02040503050406030204" charset="0"/>
            </a:endParaRPr>
          </a:p>
          <a:p>
            <a:br>
              <a:rPr lang="fr-FR" altLang="en-US" b="1" i="1">
                <a:solidFill>
                  <a:srgbClr val="002060"/>
                </a:solidFill>
                <a:effectLst>
                  <a:outerShdw blurRad="38100" dist="38100" dir="2700000" algn="tl">
                    <a:srgbClr val="000000">
                      <a:alpha val="43137"/>
                    </a:srgbClr>
                  </a:outerShdw>
                </a:effectLst>
                <a:latin typeface="Cambria" panose="02040503050406030204" charset="0"/>
                <a:cs typeface="Cambria" panose="02040503050406030204" charset="0"/>
              </a:rPr>
            </a:br>
            <a:endParaRPr lang="fr-FR" altLang="en-US" b="1" i="1">
              <a:solidFill>
                <a:srgbClr val="002060"/>
              </a:solidFill>
              <a:effectLst>
                <a:outerShdw blurRad="38100" dist="38100" dir="2700000" algn="tl">
                  <a:srgbClr val="000000">
                    <a:alpha val="43137"/>
                  </a:srgbClr>
                </a:outerShdw>
              </a:effectLst>
              <a:latin typeface="Cambria" panose="02040503050406030204" charset="0"/>
              <a:cs typeface="Cambria" panose="02040503050406030204" charset="0"/>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Table 1"/>
          <p:cNvGraphicFramePr/>
          <p:nvPr>
            <p:custDataLst>
              <p:tags r:id="rId1"/>
            </p:custDataLst>
          </p:nvPr>
        </p:nvGraphicFramePr>
        <p:xfrm>
          <a:off x="476250" y="365125"/>
          <a:ext cx="11338560" cy="6445885"/>
        </p:xfrm>
        <a:graphic>
          <a:graphicData uri="http://schemas.openxmlformats.org/drawingml/2006/table">
            <a:tbl>
              <a:tblPr/>
              <a:tblGrid>
                <a:gridCol w="5669280"/>
                <a:gridCol w="5669280"/>
              </a:tblGrid>
              <a:tr h="624205">
                <a:tc>
                  <a:txBody>
                    <a:bodyPr/>
                    <a:p>
                      <a:pPr marL="0" algn="ctr">
                        <a:buClrTx/>
                        <a:buSzTx/>
                        <a:buFontTx/>
                      </a:pPr>
                      <a:r>
                        <a:rPr lang="en-US" altLang="zh-CN" sz="2800" b="1">
                          <a:solidFill>
                            <a:schemeClr val="bg2"/>
                          </a:solidFill>
                          <a:effectLst>
                            <a:reflection blurRad="6350" stA="53000" endA="300" endPos="35500" dir="5400000" sy="-90000" algn="bl" rotWithShape="0"/>
                          </a:effectLst>
                        </a:rPr>
                        <a:t>Avantages</a:t>
                      </a:r>
                      <a:endParaRPr lang="en-US" altLang="zh-CN" sz="2800" b="1">
                        <a:solidFill>
                          <a:schemeClr val="bg2"/>
                        </a:solidFill>
                        <a:effectLst>
                          <a:reflection blurRad="6350" stA="53000" endA="300" endPos="35500" dir="5400000" sy="-90000" algn="bl" rotWithShape="0"/>
                        </a:effectLst>
                      </a:endParaRPr>
                    </a:p>
                  </a:txBody>
                  <a:tcPr marL="76517" marR="76517" marT="51117" marB="511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002060"/>
                    </a:solidFill>
                  </a:tcPr>
                </a:tc>
                <a:tc>
                  <a:txBody>
                    <a:bodyPr/>
                    <a:p>
                      <a:pPr marL="0" algn="ctr">
                        <a:buClrTx/>
                        <a:buSzTx/>
                        <a:buFontTx/>
                      </a:pPr>
                      <a:r>
                        <a:rPr lang="en-US" altLang="zh-CN" sz="2800" b="1">
                          <a:solidFill>
                            <a:schemeClr val="bg2"/>
                          </a:solidFill>
                          <a:effectLst>
                            <a:reflection blurRad="6350" stA="53000" endA="300" endPos="35500" dir="5400000" sy="-90000" algn="bl" rotWithShape="0"/>
                          </a:effectLst>
                        </a:rPr>
                        <a:t>Inconvénients</a:t>
                      </a:r>
                      <a:endParaRPr lang="en-US" altLang="zh-CN" sz="2800" b="1">
                        <a:solidFill>
                          <a:schemeClr val="bg2"/>
                        </a:solidFill>
                        <a:effectLst>
                          <a:reflection blurRad="6350" stA="53000" endA="300" endPos="35500" dir="5400000" sy="-90000" algn="bl" rotWithShape="0"/>
                        </a:effectLst>
                      </a:endParaRPr>
                    </a:p>
                  </a:txBody>
                  <a:tcPr marL="76517" marR="76517" marT="51117" marB="511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002060"/>
                    </a:solidFill>
                  </a:tcPr>
                </a:tc>
              </a:tr>
              <a:tr h="909320">
                <a:tc>
                  <a:txBody>
                    <a:bodyPr/>
                    <a:p>
                      <a:pPr marL="0" indent="0">
                        <a:spcBef>
                          <a:spcPct val="0"/>
                        </a:spcBef>
                        <a:spcAft>
                          <a:spcPct val="0"/>
                        </a:spcAft>
                      </a:pPr>
                      <a:r>
                        <a:rPr lang="en-US" altLang="zh-CN" sz="2000" b="0">
                          <a:solidFill>
                            <a:srgbClr val="1F1F1F"/>
                          </a:solidFill>
                          <a:latin typeface="Cambria" panose="02040503050406030204" charset="0"/>
                          <a:ea typeface="Google Sans Text"/>
                          <a:cs typeface="Cambria" panose="02040503050406030204" charset="0"/>
                        </a:rPr>
                        <a:t>Formalités</a:t>
                      </a:r>
                      <a:r>
                        <a:rPr lang="fr-FR" altLang="en-US" sz="2000" b="0">
                          <a:solidFill>
                            <a:srgbClr val="1F1F1F"/>
                          </a:solidFill>
                          <a:latin typeface="Cambria" panose="02040503050406030204" charset="0"/>
                          <a:ea typeface="Google Sans Text"/>
                          <a:cs typeface="Cambria" panose="02040503050406030204" charset="0"/>
                        </a:rPr>
                        <a:t> de constitution sont limitées</a:t>
                      </a:r>
                      <a:endParaRPr lang="fr-FR" altLang="en-US" sz="2000" b="0">
                        <a:solidFill>
                          <a:srgbClr val="1F1F1F"/>
                        </a:solidFill>
                        <a:latin typeface="Cambria" panose="02040503050406030204" charset="0"/>
                        <a:ea typeface="Google Sans Text"/>
                        <a:cs typeface="Cambria" panose="02040503050406030204" charset="0"/>
                      </a:endParaRPr>
                    </a:p>
                  </a:txBody>
                  <a:tcPr marL="76517" marR="76517" marT="51117" marB="511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spcBef>
                          <a:spcPct val="0"/>
                        </a:spcBef>
                        <a:spcAft>
                          <a:spcPct val="0"/>
                        </a:spcAft>
                      </a:pPr>
                      <a:r>
                        <a:rPr lang="en-US" altLang="zh-CN" sz="2000" b="0">
                          <a:solidFill>
                            <a:srgbClr val="1F1F1F"/>
                          </a:solidFill>
                          <a:latin typeface="Cambria" panose="02040503050406030204" charset="0"/>
                          <a:ea typeface="Google Sans Text"/>
                          <a:cs typeface="Cambria" panose="02040503050406030204" charset="0"/>
                        </a:rPr>
                        <a:t>Pas de distinction juridique entre les biens de l'entreprise et les biens personnels.</a:t>
                      </a:r>
                      <a:endParaRPr lang="en-US" altLang="zh-CN" sz="2000" b="0">
                        <a:solidFill>
                          <a:srgbClr val="1F1F1F"/>
                        </a:solidFill>
                        <a:latin typeface="Cambria" panose="02040503050406030204" charset="0"/>
                        <a:ea typeface="Google Sans Text"/>
                        <a:cs typeface="Cambria" panose="02040503050406030204" charset="0"/>
                      </a:endParaRPr>
                    </a:p>
                  </a:txBody>
                  <a:tcPr marL="76517" marR="76517" marT="51117" marB="511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909320">
                <a:tc>
                  <a:txBody>
                    <a:bodyPr/>
                    <a:p>
                      <a:pPr marL="0" indent="0">
                        <a:spcBef>
                          <a:spcPct val="0"/>
                        </a:spcBef>
                        <a:spcAft>
                          <a:spcPct val="0"/>
                        </a:spcAft>
                      </a:pPr>
                      <a:r>
                        <a:rPr lang="en-US" altLang="zh-CN" sz="2000" b="0">
                          <a:solidFill>
                            <a:srgbClr val="1F1F1F"/>
                          </a:solidFill>
                          <a:latin typeface="Cambria" panose="02040503050406030204" charset="0"/>
                          <a:ea typeface="Google Sans Text"/>
                          <a:cs typeface="Cambria" panose="02040503050406030204" charset="0"/>
                        </a:rPr>
                        <a:t>Les frais de création </a:t>
                      </a:r>
                      <a:r>
                        <a:rPr lang="fr-FR" altLang="en-US" sz="2000" b="0">
                          <a:solidFill>
                            <a:srgbClr val="1F1F1F"/>
                          </a:solidFill>
                          <a:latin typeface="Cambria" panose="02040503050406030204" charset="0"/>
                          <a:ea typeface="Google Sans Text"/>
                          <a:cs typeface="Cambria" panose="02040503050406030204" charset="0"/>
                        </a:rPr>
                        <a:t>s</a:t>
                      </a:r>
                      <a:r>
                        <a:rPr lang="en-US" altLang="zh-CN" sz="2000" b="0">
                          <a:solidFill>
                            <a:srgbClr val="1F1F1F"/>
                          </a:solidFill>
                          <a:latin typeface="Cambria" panose="02040503050406030204" charset="0"/>
                          <a:ea typeface="Google Sans Text"/>
                          <a:cs typeface="Cambria" panose="02040503050406030204" charset="0"/>
                        </a:rPr>
                        <a:t>ont peu élevés.</a:t>
                      </a:r>
                      <a:endParaRPr lang="en-US" altLang="zh-CN" sz="2000" b="0">
                        <a:solidFill>
                          <a:srgbClr val="1F1F1F"/>
                        </a:solidFill>
                        <a:latin typeface="Cambria" panose="02040503050406030204" charset="0"/>
                        <a:ea typeface="Google Sans Text"/>
                        <a:cs typeface="Cambria" panose="02040503050406030204" charset="0"/>
                      </a:endParaRPr>
                    </a:p>
                  </a:txBody>
                  <a:tcPr marL="76517" marR="76517" marT="51117" marB="511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spcBef>
                          <a:spcPct val="0"/>
                        </a:spcBef>
                        <a:spcAft>
                          <a:spcPct val="0"/>
                        </a:spcAft>
                      </a:pPr>
                      <a:r>
                        <a:rPr lang="en-US" altLang="zh-CN" sz="2000" b="0">
                          <a:solidFill>
                            <a:srgbClr val="1F1F1F"/>
                          </a:solidFill>
                          <a:latin typeface="Cambria" panose="02040503050406030204" charset="0"/>
                          <a:ea typeface="Google Sans Text"/>
                          <a:cs typeface="Cambria" panose="02040503050406030204" charset="0"/>
                        </a:rPr>
                        <a:t>Les créanciers peuvent saisir l'ensemble de vos biens (maison, voiture, comptes) pour payer les dettes.</a:t>
                      </a:r>
                      <a:endParaRPr lang="en-US" altLang="zh-CN" sz="2000" b="0">
                        <a:solidFill>
                          <a:srgbClr val="1F1F1F"/>
                        </a:solidFill>
                        <a:latin typeface="Cambria" panose="02040503050406030204" charset="0"/>
                        <a:ea typeface="Google Sans Text"/>
                        <a:cs typeface="Cambria" panose="02040503050406030204" charset="0"/>
                      </a:endParaRPr>
                    </a:p>
                  </a:txBody>
                  <a:tcPr marL="76517" marR="76517" marT="51117" marB="511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909320">
                <a:tc>
                  <a:txBody>
                    <a:bodyPr/>
                    <a:p>
                      <a:pPr marL="0" indent="0">
                        <a:spcBef>
                          <a:spcPct val="0"/>
                        </a:spcBef>
                        <a:spcAft>
                          <a:spcPct val="0"/>
                        </a:spcAft>
                      </a:pPr>
                      <a:r>
                        <a:rPr lang="en-US" altLang="zh-CN" sz="2000" b="0">
                          <a:solidFill>
                            <a:srgbClr val="1F1F1F"/>
                          </a:solidFill>
                          <a:latin typeface="Cambria" panose="02040503050406030204" charset="0"/>
                          <a:ea typeface="Google Sans Text"/>
                          <a:cs typeface="Cambria" panose="02040503050406030204" charset="0"/>
                        </a:rPr>
                        <a:t>Le dirigeant est seul maître à bord ; les décisions sont prises instantanément sans conflit d'associés.</a:t>
                      </a:r>
                      <a:endParaRPr lang="en-US" altLang="zh-CN" sz="2000" b="0">
                        <a:solidFill>
                          <a:srgbClr val="1F1F1F"/>
                        </a:solidFill>
                        <a:latin typeface="Cambria" panose="02040503050406030204" charset="0"/>
                        <a:ea typeface="Google Sans Text"/>
                        <a:cs typeface="Cambria" panose="02040503050406030204" charset="0"/>
                      </a:endParaRPr>
                    </a:p>
                  </a:txBody>
                  <a:tcPr marL="76517" marR="76517" marT="51117" marB="511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spcBef>
                          <a:spcPct val="0"/>
                        </a:spcBef>
                        <a:spcAft>
                          <a:spcPct val="0"/>
                        </a:spcAft>
                      </a:pPr>
                      <a:r>
                        <a:rPr lang="en-US" altLang="zh-CN" sz="2000" b="0">
                          <a:solidFill>
                            <a:srgbClr val="1F1F1F"/>
                          </a:solidFill>
                          <a:latin typeface="Cambria" panose="02040503050406030204" charset="0"/>
                          <a:ea typeface="Google Sans Text"/>
                          <a:cs typeface="Cambria" panose="02040503050406030204" charset="0"/>
                        </a:rPr>
                        <a:t> En cas de mariage sous le régime légal, le patrimoine commun du couple peut être exposé aux dettes professionnelles.</a:t>
                      </a:r>
                      <a:endParaRPr lang="en-US" altLang="zh-CN" sz="2000" b="0">
                        <a:solidFill>
                          <a:srgbClr val="1F1F1F"/>
                        </a:solidFill>
                        <a:latin typeface="Cambria" panose="02040503050406030204" charset="0"/>
                        <a:ea typeface="Google Sans Text"/>
                        <a:cs typeface="Cambria" panose="02040503050406030204" charset="0"/>
                      </a:endParaRPr>
                    </a:p>
                  </a:txBody>
                  <a:tcPr marL="76517" marR="76517" marT="51117" marB="511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909955">
                <a:tc>
                  <a:txBody>
                    <a:bodyPr/>
                    <a:p>
                      <a:pPr marL="0" indent="0">
                        <a:spcBef>
                          <a:spcPct val="0"/>
                        </a:spcBef>
                        <a:spcAft>
                          <a:spcPct val="0"/>
                        </a:spcAft>
                      </a:pPr>
                      <a:r>
                        <a:rPr lang="en-US" altLang="zh-CN" sz="2000" b="0">
                          <a:solidFill>
                            <a:srgbClr val="1F1F1F"/>
                          </a:solidFill>
                          <a:latin typeface="Cambria" panose="02040503050406030204" charset="0"/>
                          <a:ea typeface="Google Sans Text"/>
                          <a:cs typeface="Cambria" panose="02040503050406030204" charset="0"/>
                        </a:rPr>
                        <a:t>Bénéfice exclusif </a:t>
                      </a:r>
                      <a:endParaRPr lang="en-US" altLang="zh-CN" sz="2000" b="0">
                        <a:solidFill>
                          <a:srgbClr val="1F1F1F"/>
                        </a:solidFill>
                        <a:latin typeface="Cambria" panose="02040503050406030204" charset="0"/>
                        <a:ea typeface="Google Sans Text"/>
                        <a:cs typeface="Cambria" panose="02040503050406030204" charset="0"/>
                      </a:endParaRPr>
                    </a:p>
                  </a:txBody>
                  <a:tcPr marL="76517" marR="76517" marT="51117" marB="511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spcBef>
                          <a:spcPct val="0"/>
                        </a:spcBef>
                        <a:spcAft>
                          <a:spcPct val="0"/>
                        </a:spcAft>
                      </a:pPr>
                      <a:r>
                        <a:rPr lang="en-US" altLang="zh-CN" sz="2000" b="0">
                          <a:solidFill>
                            <a:srgbClr val="1F1F1F"/>
                          </a:solidFill>
                          <a:latin typeface="Cambria" panose="02040503050406030204" charset="0"/>
                          <a:ea typeface="Google Sans Text"/>
                          <a:cs typeface="Cambria" panose="02040503050406030204" charset="0"/>
                        </a:rPr>
                        <a:t>Les bénéfices sont souvent soumis à l'impôt sur le revenu des personnes physiques, ce qui peut être lourd selon les paliers.</a:t>
                      </a:r>
                      <a:endParaRPr lang="en-US" altLang="zh-CN" sz="2000" b="0">
                        <a:solidFill>
                          <a:srgbClr val="1F1F1F"/>
                        </a:solidFill>
                        <a:latin typeface="Cambria" panose="02040503050406030204" charset="0"/>
                        <a:ea typeface="Google Sans Text"/>
                        <a:cs typeface="Cambria" panose="02040503050406030204" charset="0"/>
                      </a:endParaRPr>
                    </a:p>
                  </a:txBody>
                  <a:tcPr marL="76517" marR="76517" marT="51117" marB="511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909320">
                <a:tc>
                  <a:txBody>
                    <a:bodyPr/>
                    <a:p>
                      <a:pPr marL="0" indent="0">
                        <a:spcBef>
                          <a:spcPct val="0"/>
                        </a:spcBef>
                        <a:spcAft>
                          <a:spcPct val="0"/>
                        </a:spcAft>
                      </a:pPr>
                      <a:r>
                        <a:rPr lang="en-US" altLang="zh-CN" sz="2000" b="0">
                          <a:solidFill>
                            <a:srgbClr val="1F1F1F"/>
                          </a:solidFill>
                          <a:latin typeface="Cambria" panose="02040503050406030204" charset="0"/>
                          <a:ea typeface="Google Sans Text"/>
                          <a:cs typeface="Cambria" panose="02040503050406030204" charset="0"/>
                        </a:rPr>
                        <a:t>La comptabilité est souvent allégée par rapport aux sociétés de capitaux.</a:t>
                      </a:r>
                      <a:endParaRPr lang="en-US" altLang="zh-CN" sz="2000" b="0">
                        <a:solidFill>
                          <a:srgbClr val="1F1F1F"/>
                        </a:solidFill>
                        <a:latin typeface="Cambria" panose="02040503050406030204" charset="0"/>
                        <a:ea typeface="Google Sans Text"/>
                        <a:cs typeface="Cambria" panose="02040503050406030204" charset="0"/>
                      </a:endParaRPr>
                    </a:p>
                  </a:txBody>
                  <a:tcPr marL="76517" marR="76517" marT="51117" marB="511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spcBef>
                          <a:spcPct val="0"/>
                        </a:spcBef>
                        <a:spcAft>
                          <a:spcPct val="0"/>
                        </a:spcAft>
                      </a:pPr>
                      <a:r>
                        <a:rPr lang="en-US" altLang="zh-CN" sz="2000" b="0">
                          <a:solidFill>
                            <a:srgbClr val="1F1F1F"/>
                          </a:solidFill>
                          <a:latin typeface="Cambria" panose="02040503050406030204" charset="0"/>
                          <a:ea typeface="Google Sans Text"/>
                          <a:cs typeface="Cambria" panose="02040503050406030204" charset="0"/>
                        </a:rPr>
                        <a:t>L'existence de l'entreprise dépend de la santé physique ou psychologique de l'entrepreneur.</a:t>
                      </a:r>
                      <a:endParaRPr lang="en-US" altLang="zh-CN" sz="2000" b="0">
                        <a:solidFill>
                          <a:srgbClr val="1F1F1F"/>
                        </a:solidFill>
                        <a:latin typeface="Cambria" panose="02040503050406030204" charset="0"/>
                        <a:ea typeface="Google Sans Text"/>
                        <a:cs typeface="Cambria" panose="02040503050406030204" charset="0"/>
                      </a:endParaRPr>
                    </a:p>
                  </a:txBody>
                  <a:tcPr marL="76517" marR="76517" marT="51117" marB="511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909320">
                <a:tc>
                  <a:txBody>
                    <a:bodyPr/>
                    <a:p>
                      <a:pPr marL="0" indent="0">
                        <a:spcBef>
                          <a:spcPct val="0"/>
                        </a:spcBef>
                        <a:spcAft>
                          <a:spcPct val="0"/>
                        </a:spcAft>
                      </a:pPr>
                      <a:r>
                        <a:rPr lang="en-US" altLang="zh-CN" sz="2000" b="0">
                          <a:solidFill>
                            <a:srgbClr val="1F1F1F"/>
                          </a:solidFill>
                          <a:latin typeface="Cambria" panose="02040503050406030204" charset="0"/>
                          <a:ea typeface="Google Sans Text"/>
                          <a:cs typeface="Cambria" panose="02040503050406030204" charset="0"/>
                        </a:rPr>
                        <a:t>La réussite (ou l'échec) repose uniquement sur les compétences de l'indépendant.</a:t>
                      </a:r>
                      <a:endParaRPr lang="en-US" altLang="zh-CN" sz="2000" b="0">
                        <a:solidFill>
                          <a:srgbClr val="1F1F1F"/>
                        </a:solidFill>
                        <a:latin typeface="Cambria" panose="02040503050406030204" charset="0"/>
                        <a:ea typeface="Google Sans Text"/>
                        <a:cs typeface="Cambria" panose="02040503050406030204" charset="0"/>
                      </a:endParaRPr>
                    </a:p>
                  </a:txBody>
                  <a:tcPr marL="76517" marR="76517" marT="51117" marB="511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indent="0">
                        <a:spcBef>
                          <a:spcPct val="0"/>
                        </a:spcBef>
                        <a:spcAft>
                          <a:spcPct val="0"/>
                        </a:spcAft>
                      </a:pPr>
                      <a:r>
                        <a:rPr lang="en-US" altLang="zh-CN" sz="2000" b="0">
                          <a:solidFill>
                            <a:srgbClr val="1F1F1F"/>
                          </a:solidFill>
                          <a:latin typeface="Cambria" panose="02040503050406030204" charset="0"/>
                          <a:ea typeface="Google Sans Text"/>
                          <a:cs typeface="Cambria" panose="02040503050406030204" charset="0"/>
                        </a:rPr>
                        <a:t>Le transfert de l'entreprise en cas de vente ou de succession est complexe juridiquement.</a:t>
                      </a:r>
                      <a:endParaRPr lang="en-US" altLang="zh-CN" sz="2000" b="0">
                        <a:solidFill>
                          <a:srgbClr val="1F1F1F"/>
                        </a:solidFill>
                        <a:latin typeface="Cambria" panose="02040503050406030204" charset="0"/>
                        <a:ea typeface="Google Sans Text"/>
                        <a:cs typeface="Cambria" panose="02040503050406030204" charset="0"/>
                      </a:endParaRPr>
                    </a:p>
                  </a:txBody>
                  <a:tcPr marL="76517" marR="76517" marT="51117" marB="511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itre 1"/>
          <p:cNvSpPr>
            <a:spLocks noGrp="1"/>
          </p:cNvSpPr>
          <p:nvPr>
            <p:custDataLst>
              <p:tags r:id="rId1"/>
            </p:custDataLst>
          </p:nvPr>
        </p:nvSpPr>
        <p:spPr>
          <a:xfrm>
            <a:off x="775970" y="1837690"/>
            <a:ext cx="10842625" cy="2503170"/>
          </a:xfrm>
          <a:prstGeom prst="rect">
            <a:avLst/>
          </a:prstGeom>
          <a:noFill/>
          <a:ln w="9525">
            <a:solidFill>
              <a:schemeClr val="tx1"/>
            </a:solidFill>
          </a:ln>
        </p:spPr>
        <p:txBody>
          <a:bodyPr anchor="ctr" anchorCtr="0"/>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9pPr>
          </a:lstStyle>
          <a:p>
            <a:br>
              <a:rPr lang="fr-FR" altLang="en-US">
                <a:solidFill>
                  <a:schemeClr val="tx1"/>
                </a:solidFill>
              </a:rPr>
            </a:br>
            <a:r>
              <a:rPr lang="fr-FR" altLang="en-US" b="1">
                <a:solidFill>
                  <a:schemeClr val="tx1"/>
                </a:solidFill>
                <a:latin typeface="Cambria" panose="02040503050406030204" charset="0"/>
                <a:cs typeface="Cambria" panose="02040503050406030204" charset="0"/>
              </a:rPr>
              <a:t>SECTION 2  : </a:t>
            </a:r>
            <a:br>
              <a:rPr lang="fr-FR" altLang="en-US" b="1">
                <a:solidFill>
                  <a:schemeClr val="tx1"/>
                </a:solidFill>
                <a:latin typeface="Cambria" panose="02040503050406030204" charset="0"/>
                <a:cs typeface="Cambria" panose="02040503050406030204" charset="0"/>
              </a:rPr>
            </a:br>
            <a:br>
              <a:rPr lang="fr-FR" altLang="en-US" b="1">
                <a:solidFill>
                  <a:schemeClr val="tx1"/>
                </a:solidFill>
                <a:latin typeface="Cambria" panose="02040503050406030204" charset="0"/>
                <a:cs typeface="Cambria" panose="02040503050406030204" charset="0"/>
              </a:rPr>
            </a:br>
            <a:r>
              <a:rPr lang="fr-FR" altLang="en-US" b="1">
                <a:solidFill>
                  <a:srgbClr val="002060"/>
                </a:solidFill>
                <a:latin typeface="Cambria" panose="02040503050406030204" charset="0"/>
                <a:cs typeface="Cambria" panose="02040503050406030204" charset="0"/>
              </a:rPr>
              <a:t>QU’EST CE QU’UNE SOCIÉTÉ ?</a:t>
            </a:r>
            <a:br>
              <a:rPr lang="fr-FR" altLang="en-US" b="1">
                <a:solidFill>
                  <a:srgbClr val="002060"/>
                </a:solidFill>
                <a:latin typeface="Cambria" panose="02040503050406030204" charset="0"/>
                <a:cs typeface="Cambria" panose="02040503050406030204" charset="0"/>
              </a:rPr>
            </a:br>
            <a:endParaRPr lang="fr-FR" altLang="en-US" b="1">
              <a:solidFill>
                <a:srgbClr val="002060"/>
              </a:solidFill>
              <a:latin typeface="Cambria" panose="02040503050406030204" charset="0"/>
              <a:cs typeface="Cambria" panose="02040503050406030204" charset="0"/>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Espace réservé du contenu 2"/>
          <p:cNvSpPr>
            <a:spLocks noGrp="1"/>
          </p:cNvSpPr>
          <p:nvPr>
            <p:custDataLst>
              <p:tags r:id="rId1"/>
            </p:custDataLst>
          </p:nvPr>
        </p:nvSpPr>
        <p:spPr>
          <a:xfrm>
            <a:off x="609600" y="1600200"/>
            <a:ext cx="10972800" cy="4525963"/>
          </a:xfrm>
          <a:prstGeom prst="rect">
            <a:avLst/>
          </a:prstGeom>
          <a:noFill/>
          <a:ln w="9525">
            <a:noFill/>
          </a:ln>
        </p:spPr>
        <p:txBody>
          <a:bodyPr wrap="square">
            <a:normAutofit/>
          </a:bodyPr>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indent="0">
              <a:buNone/>
            </a:pPr>
            <a:endParaRPr lang="fr-FR" altLang="en-US">
              <a:solidFill>
                <a:schemeClr val="tx1"/>
              </a:solidFill>
            </a:endParaRPr>
          </a:p>
          <a:p>
            <a:pPr>
              <a:lnSpc>
                <a:spcPct val="150000"/>
              </a:lnSpc>
              <a:buClr>
                <a:srgbClr val="0070C0"/>
              </a:buClr>
              <a:buFont typeface="Wingdings" panose="05000000000000000000" charset="0"/>
              <a:buChar char="ü"/>
            </a:pPr>
            <a:r>
              <a:rPr lang="fr-FR" altLang="en-US" sz="2800">
                <a:solidFill>
                  <a:schemeClr val="tx1"/>
                </a:solidFill>
                <a:latin typeface="Cambria" panose="02040503050406030204" charset="0"/>
                <a:cs typeface="Cambria" panose="02040503050406030204" charset="0"/>
              </a:rPr>
              <a:t>Définir la société.</a:t>
            </a:r>
            <a:endParaRPr lang="fr-FR" altLang="en-US" sz="2800">
              <a:solidFill>
                <a:schemeClr val="tx1"/>
              </a:solidFill>
              <a:latin typeface="Cambria" panose="02040503050406030204" charset="0"/>
              <a:cs typeface="Cambria" panose="02040503050406030204" charset="0"/>
            </a:endParaRPr>
          </a:p>
          <a:p>
            <a:pPr>
              <a:lnSpc>
                <a:spcPct val="150000"/>
              </a:lnSpc>
              <a:buClr>
                <a:srgbClr val="0070C0"/>
              </a:buClr>
              <a:buFont typeface="Wingdings" panose="05000000000000000000" charset="0"/>
              <a:buChar char="ü"/>
            </a:pPr>
            <a:r>
              <a:rPr lang="fr-FR" altLang="en-US" sz="2800">
                <a:solidFill>
                  <a:schemeClr val="tx1"/>
                </a:solidFill>
                <a:latin typeface="Cambria" panose="02040503050406030204" charset="0"/>
                <a:cs typeface="Cambria" panose="02040503050406030204" charset="0"/>
              </a:rPr>
              <a:t>Classer les sociétés selon les critères précis.</a:t>
            </a:r>
            <a:endParaRPr lang="fr-FR" altLang="en-US" sz="2800">
              <a:solidFill>
                <a:schemeClr val="tx1"/>
              </a:solidFill>
              <a:latin typeface="Cambria" panose="02040503050406030204" charset="0"/>
              <a:cs typeface="Cambria" panose="02040503050406030204" charset="0"/>
            </a:endParaRPr>
          </a:p>
          <a:p>
            <a:pPr>
              <a:lnSpc>
                <a:spcPct val="150000"/>
              </a:lnSpc>
              <a:buClr>
                <a:srgbClr val="0070C0"/>
              </a:buClr>
              <a:buFont typeface="Wingdings" panose="05000000000000000000" charset="0"/>
              <a:buChar char="ü"/>
            </a:pPr>
            <a:r>
              <a:rPr lang="fr-FR" altLang="en-US" sz="2800">
                <a:solidFill>
                  <a:schemeClr val="tx1"/>
                </a:solidFill>
                <a:latin typeface="Cambria" panose="02040503050406030204" charset="0"/>
                <a:cs typeface="Cambria" panose="02040503050406030204" charset="0"/>
              </a:rPr>
              <a:t>Distinguer l’entreprise de la société.</a:t>
            </a:r>
            <a:endParaRPr lang="fr-FR" altLang="en-US" sz="2800">
              <a:solidFill>
                <a:schemeClr val="tx1"/>
              </a:solidFill>
              <a:latin typeface="Cambria" panose="02040503050406030204" charset="0"/>
              <a:cs typeface="Cambria" panose="02040503050406030204" charset="0"/>
            </a:endParaRPr>
          </a:p>
          <a:p>
            <a:pPr>
              <a:buClr>
                <a:srgbClr val="0070C0"/>
              </a:buClr>
              <a:buFont typeface="Wingdings" panose="05000000000000000000" charset="0"/>
              <a:buChar char="ü"/>
            </a:pPr>
            <a:endParaRPr lang="fr-FR" altLang="en-US" sz="2800">
              <a:solidFill>
                <a:schemeClr val="tx1"/>
              </a:solidFill>
              <a:latin typeface="Cambria" panose="02040503050406030204" charset="0"/>
              <a:cs typeface="Cambria" panose="02040503050406030204" charset="0"/>
            </a:endParaRPr>
          </a:p>
          <a:p>
            <a:pPr marL="0" indent="0">
              <a:buNone/>
            </a:pPr>
            <a:endParaRPr lang="fr-FR" altLang="en-US" sz="2800">
              <a:solidFill>
                <a:schemeClr val="tx1"/>
              </a:solidFill>
              <a:latin typeface="Cambria" panose="02040503050406030204" charset="0"/>
              <a:cs typeface="Cambria" panose="02040503050406030204" charset="0"/>
            </a:endParaRPr>
          </a:p>
        </p:txBody>
      </p:sp>
      <p:sp>
        <p:nvSpPr>
          <p:cNvPr id="32" name="Titre 29"/>
          <p:cNvSpPr>
            <a:spLocks noGrp="1"/>
          </p:cNvSpPr>
          <p:nvPr>
            <p:custDataLst>
              <p:tags r:id="rId2"/>
            </p:custDataLst>
          </p:nvPr>
        </p:nvSpPr>
        <p:spPr>
          <a:xfrm>
            <a:off x="609600" y="274638"/>
            <a:ext cx="10972800" cy="1143000"/>
          </a:xfrm>
          <a:prstGeom prst="rect">
            <a:avLst/>
          </a:prstGeom>
          <a:noFill/>
          <a:ln w="9525">
            <a:noFill/>
          </a:ln>
        </p:spPr>
        <p:txBody>
          <a:bodyPr vert="horz" wrap="square" lIns="0" tIns="0" rIns="0" bIns="0" rtlCol="0" anchor="ctr" anchorCtr="0">
            <a:normAutofit/>
            <a:scene3d>
              <a:camera prst="orthographicFront"/>
              <a:lightRig rig="threePt" dir="t"/>
            </a:scene3d>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9pPr>
          </a:lstStyle>
          <a:p>
            <a:pPr marL="457200" lvl="0" indent="-457200" algn="l">
              <a:buClr>
                <a:srgbClr val="0070C0"/>
              </a:buClr>
              <a:buSzTx/>
              <a:buFont typeface="SimSun" panose="02010600030101010101" pitchFamily="2" charset="-122"/>
              <a:buChar char="▍"/>
            </a:pPr>
            <a:r>
              <a:rPr lang="fr-FR" altLang="en-US" sz="3200" b="1" cap="all">
                <a:solidFill>
                  <a:schemeClr val="tx1"/>
                </a:solidFill>
                <a:effectLst>
                  <a:outerShdw blurRad="38100" dist="38100" dir="2700000" algn="tl">
                    <a:srgbClr val="000000">
                      <a:alpha val="43137"/>
                    </a:srgbClr>
                  </a:outerShdw>
                </a:effectLst>
                <a:uFillTx/>
                <a:latin typeface="Cambria" panose="02040503050406030204" charset="0"/>
                <a:cs typeface="Cambria" panose="02040503050406030204" charset="0"/>
                <a:sym typeface="+mn-ea"/>
              </a:rPr>
              <a:t>OBJECTIFS DU COURS</a:t>
            </a:r>
            <a:endParaRPr lang="fr-FR" altLang="en-US" sz="3200" b="1" cap="all">
              <a:solidFill>
                <a:schemeClr val="tx1"/>
              </a:solidFill>
              <a:effectLst>
                <a:outerShdw blurRad="38100" dist="38100" dir="2700000" algn="tl">
                  <a:srgbClr val="000000">
                    <a:alpha val="43137"/>
                  </a:srgbClr>
                </a:outerShdw>
              </a:effectLst>
              <a:uFillTx/>
              <a:latin typeface="Cambria" panose="02040503050406030204" charset="0"/>
              <a:cs typeface="Cambria" panose="02040503050406030204" charset="0"/>
              <a:sym typeface="+mn-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sld>
</file>

<file path=ppt/tags/tag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_1*i*1"/>
  <p:tag name="KSO_WM_UNIT_LAYERLEVEL" val="1"/>
  <p:tag name="KSO_WM_TAG_VERSION" val="3.0"/>
</p:tagLst>
</file>

<file path=ppt/tags/tag1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i*10"/>
  <p:tag name="KSO_WM_UNIT_LAYERLEVEL" val="1"/>
  <p:tag name="KSO_WM_TAG_VERSION" val="3.0"/>
  <p:tag name="KSO_WM_UNIT_TYPE" val="i"/>
  <p:tag name="KSO_WM_UNIT_INDEX" val="10"/>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a*1"/>
  <p:tag name="KSO_WM_UNIT_LAYERLEVEL" val="1"/>
  <p:tag name="KSO_WM_TAG_VERSION" val="1.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 name="KSO_WM_TEMPLATE_CATEGORY" val="custom"/>
  <p:tag name="KSO_WM_TEMPLATE_INDEX" val="20233426"/>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f*1"/>
  <p:tag name="KSO_WM_UNIT_LAYERLEVEL" val="1"/>
  <p:tag name="KSO_WM_TAG_VERSION" val="3.0"/>
  <p:tag name="KSO_WM_BEAUTIFY_FLAG" val="#wm#"/>
  <p:tag name="KSO_WM_UNIT_SUBTYPE" val="a"/>
  <p:tag name="KSO_WM_UNIT_PRESET_TEXT" val="单击此处编辑母版文本样式&#10;第二级&#10;第三级&#10;第四级&#10;第五级"/>
  <p:tag name="KSO_WM_UNIT_NOCLEAR" val="0"/>
  <p:tag name="KSO_WM_UNIT_TYPE" val="f"/>
  <p:tag name="KSO_WM_UNIT_INDEX" val="1"/>
  <p:tag name="KSO_WM_TEMPLATE_CATEGORY" val="custom"/>
  <p:tag name="KSO_WM_TEMPLATE_INDEX" val="20233426"/>
</p:tagLst>
</file>

<file path=ppt/tags/tag103.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i*1"/>
  <p:tag name="KSO_WM_UNIT_LAYERLEVEL" val="1"/>
  <p:tag name="KSO_WM_TAG_VERSION" val="3.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i*2"/>
  <p:tag name="KSO_WM_UNIT_LAYERLEVEL" val="1"/>
  <p:tag name="KSO_WM_TAG_VERSION" val="3.0"/>
  <p:tag name="KSO_WM_BEAUTIFY_FLAG" val="#wm#"/>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i*3"/>
  <p:tag name="KSO_WM_UNIT_LAYERLEVEL" val="1"/>
  <p:tag name="KSO_WM_TAG_VERSION" val="3.0"/>
  <p:tag name="KSO_WM_BEAUTIFY_FLAG" val="#wm#"/>
</p:tagLst>
</file>

<file path=ppt/tags/tag107.xml><?xml version="1.0" encoding="utf-8"?>
<p:tagLst xmlns:p="http://schemas.openxmlformats.org/presentationml/2006/main">
  <p:tag name="KSO_WM_UNIT_TEXT_FILL_FORE_SCHEMECOLOR_INDEX_BRIGHTNESS" val="-0.25"/>
  <p:tag name="KSO_WM_UNIT_TEXT_FILL_FORE_SCHEMECOLOR_INDEX" val="14"/>
  <p:tag name="KSO_WM_UNIT_TEXT_FILL_TYPE" val="1"/>
  <p:tag name="KSO_WM_UNIT_SUBTYPE" val="b"/>
  <p:tag name="KSO_WM_UNIT_PRESET_TEXT" val="汇报人：稻壳儿"/>
  <p:tag name="KSO_WM_UNIT_NOCLEAR" val="0"/>
  <p:tag name="KSO_WM_UNIT_VALUE" val="60"/>
  <p:tag name="KSO_WM_UNIT_HIGHLIGHT" val="0"/>
  <p:tag name="KSO_WM_UNIT_COMPATIBLE" val="0"/>
  <p:tag name="KSO_WM_UNIT_DIAGRAM_ISNUMVISUAL" val="0"/>
  <p:tag name="KSO_WM_UNIT_DIAGRAM_ISREFERUNIT" val="0"/>
  <p:tag name="KSO_WM_UNIT_CONTENT_GROUP_TYPE" val="contentchip"/>
  <p:tag name="KSO_WM_UNIT_TYPE" val="f"/>
  <p:tag name="KSO_WM_UNIT_INDEX" val="1"/>
  <p:tag name="KSO_WM_UNIT_ID" val="_1*f*1"/>
  <p:tag name="KSO_WM_UNIT_LAYERLEVEL" val="1"/>
  <p:tag name="KSO_WM_TAG_VERSION" val="3.0"/>
  <p:tag name="KSO_WM_BEAUTIFY_FLAG" val="#wm#"/>
</p:tagLst>
</file>

<file path=ppt/tags/tag108.xml><?xml version="1.0" encoding="utf-8"?>
<p:tagLst xmlns:p="http://schemas.openxmlformats.org/presentationml/2006/main">
  <p:tag name="KSO_WM_UNIT_TEXT_FILL_FORE_SCHEMECOLOR_INDEX_BRIGHTNESS" val="-0.25"/>
  <p:tag name="KSO_WM_UNIT_TEXT_FILL_FORE_SCHEMECOLOR_INDEX" val="14"/>
  <p:tag name="KSO_WM_UNIT_TEXT_FILL_TYPE" val="1"/>
  <p:tag name="KSO_WM_UNIT_ISCONTENTSTITLE" val="0"/>
  <p:tag name="KSO_WM_UNIT_ISNUMDGMTITLE" val="0"/>
  <p:tag name="KSO_WM_UNIT_PRESET_TEXT" val="单击此处添加副标题"/>
  <p:tag name="KSO_WM_UNIT_NOCLEAR" val="0"/>
  <p:tag name="KSO_WM_UNIT_VALUE" val="17"/>
  <p:tag name="KSO_WM_UNIT_HIGHLIGHT" val="0"/>
  <p:tag name="KSO_WM_UNIT_COMPATIBLE" val="0"/>
  <p:tag name="KSO_WM_UNIT_DIAGRAM_ISNUMVISUAL" val="0"/>
  <p:tag name="KSO_WM_UNIT_DIAGRAM_ISREFERUNIT" val="0"/>
  <p:tag name="KSO_WM_UNIT_CONTENT_GROUP_TYPE" val="contentchip"/>
  <p:tag name="KSO_WM_UNIT_TYPE" val="b"/>
  <p:tag name="KSO_WM_UNIT_INDEX" val="1"/>
  <p:tag name="KSO_WM_UNIT_ID" val="_1*b*1"/>
  <p:tag name="KSO_WM_UNIT_LAYERLEVEL" val="1"/>
  <p:tag name="KSO_WM_TAG_VERSION" val="3.0"/>
  <p:tag name="KSO_WM_BEAUTIFY_FLAG" val="#wm#"/>
</p:tagLst>
</file>

<file path=ppt/tags/tag109.xml><?xml version="1.0" encoding="utf-8"?>
<p:tagLst xmlns:p="http://schemas.openxmlformats.org/presentationml/2006/main">
  <p:tag name="KSO_WM_UNIT_ISCONTENTSTITLE" val="0"/>
  <p:tag name="KSO_WM_UNIT_ISNUMDGMTITLE" val="0"/>
  <p:tag name="KSO_WM_UNIT_PRESET_TEXT" val="添加文档标题"/>
  <p:tag name="KSO_WM_UNIT_NOCLEAR" val="0"/>
  <p:tag name="KSO_WM_UNIT_VALUE" val="10"/>
  <p:tag name="KSO_WM_UNIT_HIGHLIGHT" val="0"/>
  <p:tag name="KSO_WM_UNIT_COMPATIBLE" val="0"/>
  <p:tag name="KSO_WM_UNIT_DIAGRAM_ISNUMVISUAL" val="0"/>
  <p:tag name="KSO_WM_UNIT_DIAGRAM_ISREFERUNIT" val="0"/>
  <p:tag name="KSO_WM_UNIT_CONTENT_GROUP_TYPE" val="contentchip"/>
  <p:tag name="KSO_WM_UNIT_TYPE" val="a"/>
  <p:tag name="KSO_WM_UNIT_INDEX" val="1"/>
  <p:tag name="KSO_WM_UNIT_ID" val="_1*a*1"/>
  <p:tag name="KSO_WM_UNIT_LAYERLEVEL" val="1"/>
  <p:tag name="KSO_WM_TAG_VERSION" val="3.0"/>
  <p:tag name="KSO_WM_BEAUTIFY_FLAG" val="#wm#"/>
</p:tagLst>
</file>

<file path=ppt/tags/tag1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i*11"/>
  <p:tag name="KSO_WM_UNIT_LAYERLEVEL" val="1"/>
  <p:tag name="KSO_WM_TAG_VERSION" val="3.0"/>
  <p:tag name="KSO_WM_UNIT_TYPE" val="i"/>
  <p:tag name="KSO_WM_UNIT_INDEX" val="11"/>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116.xml><?xml version="1.0" encoding="utf-8"?>
<p:tagLst xmlns:p="http://schemas.openxmlformats.org/presentationml/2006/main">
  <p:tag name="KSO_WM_UNIT_ISCONTENTSTITLE" val="0"/>
  <p:tag name="KSO_WM_UNIT_ISNUMDGMTITLE" val="0"/>
  <p:tag name="KSO_WM_UNIT_PRESET_TEXT" val="单击此处编辑母版标题样式"/>
  <p:tag name="KSO_WM_UNIT_NOCLEAR" val="0"/>
  <p:tag name="KSO_WM_UNIT_VALUE" val="20"/>
  <p:tag name="KSO_WM_UNIT_HIGHLIGHT" val="0"/>
  <p:tag name="KSO_WM_UNIT_COMPATIBLE" val="0"/>
  <p:tag name="KSO_WM_UNIT_DIAGRAM_ISNUMVISUAL" val="0"/>
  <p:tag name="KSO_WM_UNIT_DIAGRAM_ISREFERUNIT" val="0"/>
  <p:tag name="KSO_WM_UNIT_TYPE" val="a"/>
  <p:tag name="KSO_WM_UNIT_INDEX" val="1"/>
  <p:tag name="KSO_WM_UNIT_ID" val="_2*a*1"/>
  <p:tag name="KSO_WM_UNIT_LAYERLEVEL" val="1"/>
  <p:tag name="KSO_WM_TAG_VERSION" val="3.0"/>
  <p:tag name="KSO_WM_BEAUTIFY_FLAG" val="#wm#"/>
</p:tagLst>
</file>

<file path=ppt/tags/tag117.xml><?xml version="1.0" encoding="utf-8"?>
<p:tagLst xmlns:p="http://schemas.openxmlformats.org/presentationml/2006/main">
  <p:tag name="KSO_WM_UNIT_SUBTYPE" val="a"/>
  <p:tag name="KSO_WM_UNIT_PRESET_TEXT" val="单击此处编辑母版文本样式&#10;二级&#10;三级&#10;四级&#10;五级"/>
  <p:tag name="KSO_WM_UNIT_NOCLEAR" val="0"/>
  <p:tag name="KSO_WM_UNIT_VALUE" val="330"/>
  <p:tag name="KSO_WM_UNIT_HIGHLIGHT" val="0"/>
  <p:tag name="KSO_WM_UNIT_COMPATIBLE" val="0"/>
  <p:tag name="KSO_WM_UNIT_DIAGRAM_ISNUMVISUAL" val="0"/>
  <p:tag name="KSO_WM_UNIT_DIAGRAM_ISREFERUNIT" val="0"/>
  <p:tag name="KSO_WM_UNIT_TYPE" val="f"/>
  <p:tag name="KSO_WM_UNIT_INDEX" val="1"/>
  <p:tag name="KSO_WM_UNIT_ID" val="_2*f*1"/>
  <p:tag name="KSO_WM_UNIT_LAYERLEVEL" val="1"/>
  <p:tag name="KSO_WM_TAG_VERSION" val="3.0"/>
  <p:tag name="KSO_WM_BEAUTIFY_FLAG" val="#wm#"/>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_3*i*5"/>
  <p:tag name="KSO_WM_UNIT_LAYERLEVEL" val="1"/>
  <p:tag name="KSO_WM_TAG_VERSION" val="3.0"/>
  <p:tag name="KSO_WM_BEAUTIFY_FLAG" val="#wm#"/>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3*i*1"/>
  <p:tag name="KSO_WM_UNIT_LAYERLEVEL" val="1"/>
  <p:tag name="KSO_WM_TAG_VERSION" val="3.0"/>
  <p:tag name="KSO_WM_BEAUTIFY_FLAG" val="#wm#"/>
</p:tagLst>
</file>

<file path=ppt/tags/tag12.xml><?xml version="1.0" encoding="utf-8"?>
<p:tagLst xmlns:p="http://schemas.openxmlformats.org/presentationml/2006/main">
  <p:tag name="KSO_WM_UNIT_LINE_FORE_SCHEMECOLOR_INDEX_1_BRIGHTNESS" val="0"/>
  <p:tag name="KSO_WM_UNIT_LINE_FORE_SCHEMECOLOR_INDEX_1" val="8"/>
  <p:tag name="KSO_WM_UNIT_LINE_FORE_SCHEMECOLOR_INDEX_1_POS" val="0"/>
  <p:tag name="KSO_WM_UNIT_LINE_FORE_SCHEMECOLOR_INDEX_1_TRANS" val="1"/>
  <p:tag name="KSO_WM_UNIT_LINE_FORE_SCHEMECOLOR_INDEX_2_BRIGHTNESS" val="0"/>
  <p:tag name="KSO_WM_UNIT_LINE_FORE_SCHEMECOLOR_INDEX_2" val="6"/>
  <p:tag name="KSO_WM_UNIT_LINE_FORE_SCHEMECOLOR_INDEX_2_POS" val="0.5"/>
  <p:tag name="KSO_WM_UNIT_LINE_FORE_SCHEMECOLOR_INDEX_2_TRANS" val="0"/>
  <p:tag name="KSO_WM_UNIT_LINE_FORE_SCHEMECOLOR_INDEX_3_BRIGHTNESS" val="0"/>
  <p:tag name="KSO_WM_UNIT_LINE_FORE_SCHEMECOLOR_INDEX_3" val="8"/>
  <p:tag name="KSO_WM_UNIT_LINE_FORE_SCHEMECOLOR_INDEX_3_POS" val="1"/>
  <p:tag name="KSO_WM_UNIT_LINE_FORE_SCHEMECOLOR_INDEX_3_TRANS" val="1"/>
  <p:tag name="KSO_WM_UNIT_LINE_GRADIENT_TYPE" val="0"/>
  <p:tag name="KSO_WM_UNIT_LINE_GRADIENT_ANGLE" val="90"/>
  <p:tag name="KSO_WM_UNIT_LINE_GRADIENT_DIRECTION" val="1"/>
  <p:tag name="KSO_WM_UNIT_LINE_FILL_TYPE" val="5"/>
  <p:tag name="KSO_WM_UNIT_HIGHLIGHT" val="0"/>
  <p:tag name="KSO_WM_UNIT_COMPATIBLE" val="0"/>
  <p:tag name="KSO_WM_UNIT_DIAGRAM_ISNUMVISUAL" val="0"/>
  <p:tag name="KSO_WM_UNIT_DIAGRAM_ISREFERUNIT" val="0"/>
  <p:tag name="KSO_WM_UNIT_CONTENT_GROUP_TYPE" val="contentchip"/>
  <p:tag name="KSO_WM_UNIT_TYPE" val="i"/>
  <p:tag name="KSO_WM_UNIT_INDEX" val="12"/>
  <p:tag name="KSO_WM_UNIT_ID" val="_1*i*12"/>
  <p:tag name="KSO_WM_UNIT_LAYERLEVEL" val="1"/>
  <p:tag name="KSO_WM_TAG_VERSION" val="3.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3*i*2"/>
  <p:tag name="KSO_WM_UNIT_LAYERLEVEL" val="1"/>
  <p:tag name="KSO_WM_TAG_VERSION" val="3.0"/>
  <p:tag name="KSO_WM_BEAUTIFY_FLAG" val="#wm#"/>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3*i*3"/>
  <p:tag name="KSO_WM_UNIT_LAYERLEVEL" val="1"/>
  <p:tag name="KSO_WM_TAG_VERSION" val="3.0"/>
  <p:tag name="KSO_WM_BEAUTIFY_FLAG" val="#wm#"/>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3*i*4"/>
  <p:tag name="KSO_WM_UNIT_LAYERLEVEL" val="1"/>
  <p:tag name="KSO_WM_TAG_VERSION" val="3.0"/>
  <p:tag name="KSO_WM_BEAUTIFY_FLAG" val="#wm#"/>
</p:tagLst>
</file>

<file path=ppt/tags/tag123.xml><?xml version="1.0" encoding="utf-8"?>
<p:tagLst xmlns:p="http://schemas.openxmlformats.org/presentationml/2006/main">
  <p:tag name="KSO_WM_UNIT_ISCONTENTSTITLE" val="1"/>
  <p:tag name="KSO_WM_UNIT_ISNUMDGMTITLE" val="0"/>
  <p:tag name="KSO_WM_UNIT_PRESET_TEXT" val="目录"/>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3*a*1"/>
  <p:tag name="KSO_WM_UNIT_LAYERLEVEL" val="1"/>
  <p:tag name="KSO_WM_TAG_VERSION" val="3.0"/>
  <p:tag name="KSO_WM_BEAUTIFY_FLAG" val="#wm#"/>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4*i*1"/>
  <p:tag name="KSO_WM_UNIT_LAYERLEVEL" val="1"/>
  <p:tag name="KSO_WM_TAG_VERSION" val="3.0"/>
  <p:tag name="KSO_WM_BEAUTIFY_FLAG" val="#wm#"/>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4*i*2"/>
  <p:tag name="KSO_WM_UNIT_LAYERLEVEL" val="1"/>
  <p:tag name="KSO_WM_TAG_VERSION" val="3.0"/>
  <p:tag name="KSO_WM_BEAUTIFY_FLAG" val="#wm#"/>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4*i*3"/>
  <p:tag name="KSO_WM_UNIT_LAYERLEVEL" val="1"/>
  <p:tag name="KSO_WM_TAG_VERSION" val="3.0"/>
  <p:tag name="KSO_WM_BEAUTIFY_FLAG" val="#wm#"/>
</p:tagLst>
</file>

<file path=ppt/tags/tag1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3"/>
  <p:tag name="KSO_WM_UNIT_ID" val="_1*i*13"/>
  <p:tag name="KSO_WM_UNIT_LAYERLEVEL" val="1"/>
  <p:tag name="KSO_WM_TAG_VERSION" val="3.0"/>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4*i*4"/>
  <p:tag name="KSO_WM_UNIT_LAYERLEVEL" val="1"/>
  <p:tag name="KSO_WM_TAG_VERSION" val="3.0"/>
  <p:tag name="KSO_WM_BEAUTIFY_FLAG" val="#wm#"/>
</p:tagLst>
</file>

<file path=ppt/tags/tag131.xml><?xml version="1.0" encoding="utf-8"?>
<p:tagLst xmlns:p="http://schemas.openxmlformats.org/presentationml/2006/main">
  <p:tag name="KSO_WM_UNIT_ISCONTENTSTITLE" val="0"/>
  <p:tag name="KSO_WM_UNIT_ISNUMDGMTITLE" val="0"/>
  <p:tag name="KSO_WM_UNIT_PRESET_TEXT" val="添加章节标题"/>
  <p:tag name="KSO_WM_UNIT_NOCLEAR" val="0"/>
  <p:tag name="KSO_WM_UNIT_VALUE" val="10"/>
  <p:tag name="KSO_WM_UNIT_HIGHLIGHT" val="0"/>
  <p:tag name="KSO_WM_UNIT_COMPATIBLE" val="0"/>
  <p:tag name="KSO_WM_UNIT_DIAGRAM_ISNUMVISUAL" val="0"/>
  <p:tag name="KSO_WM_UNIT_DIAGRAM_ISREFERUNIT" val="0"/>
  <p:tag name="KSO_WM_UNIT_CONTENT_GROUP_TYPE" val="contentchip"/>
  <p:tag name="KSO_WM_UNIT_TYPE" val="a"/>
  <p:tag name="KSO_WM_UNIT_INDEX" val="1"/>
  <p:tag name="KSO_WM_UNIT_ID" val="_4*a*1"/>
  <p:tag name="KSO_WM_UNIT_LAYERLEVEL" val="1"/>
  <p:tag name="KSO_WM_TAG_VERSION" val="3.0"/>
  <p:tag name="KSO_WM_BEAUTIFY_FLAG" val="#wm#"/>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138.xml><?xml version="1.0" encoding="utf-8"?>
<p:tagLst xmlns:p="http://schemas.openxmlformats.org/presentationml/2006/main">
  <p:tag name="KSO_WM_UNIT_ISCONTENTSTITLE" val="0"/>
  <p:tag name="KSO_WM_UNIT_ISNUMDGMTITLE" val="0"/>
  <p:tag name="KSO_WM_UNIT_PRESET_TEXT" val="单击此处编辑母版标题样式"/>
  <p:tag name="KSO_WM_UNIT_NOCLEAR" val="0"/>
  <p:tag name="KSO_WM_UNIT_VALUE" val="20"/>
  <p:tag name="KSO_WM_UNIT_HIGHLIGHT" val="0"/>
  <p:tag name="KSO_WM_UNIT_COMPATIBLE" val="0"/>
  <p:tag name="KSO_WM_UNIT_DIAGRAM_ISNUMVISUAL" val="0"/>
  <p:tag name="KSO_WM_UNIT_DIAGRAM_ISREFERUNIT" val="0"/>
  <p:tag name="KSO_WM_UNIT_TYPE" val="a"/>
  <p:tag name="KSO_WM_UNIT_INDEX" val="1"/>
  <p:tag name="KSO_WM_UNIT_ID" val="_5*a*1"/>
  <p:tag name="KSO_WM_UNIT_LAYERLEVEL" val="1"/>
  <p:tag name="KSO_WM_TAG_VERSION" val="3.0"/>
  <p:tag name="KSO_WM_BEAUTIFY_FLAG" val="#wm#"/>
</p:tagLst>
</file>

<file path=ppt/tags/tag139.xml><?xml version="1.0" encoding="utf-8"?>
<p:tagLst xmlns:p="http://schemas.openxmlformats.org/presentationml/2006/main">
  <p:tag name="KSO_WM_UNIT_SUBTYPE" val="a"/>
  <p:tag name="KSO_WM_UNIT_PRESET_TEXT" val="单击此处编辑母版文本样式&#10;二级&#10;三级&#10;四级&#10;五级"/>
  <p:tag name="KSO_WM_UNIT_NOCLEAR" val="0"/>
  <p:tag name="KSO_WM_UNIT_VALUE" val="299"/>
  <p:tag name="KSO_WM_UNIT_HIGHLIGHT" val="0"/>
  <p:tag name="KSO_WM_UNIT_COMPATIBLE" val="0"/>
  <p:tag name="KSO_WM_UNIT_DIAGRAM_ISNUMVISUAL" val="0"/>
  <p:tag name="KSO_WM_UNIT_DIAGRAM_ISREFERUNIT" val="0"/>
  <p:tag name="KSO_WM_UNIT_TYPE" val="f"/>
  <p:tag name="KSO_WM_UNIT_INDEX" val="1"/>
  <p:tag name="KSO_WM_UNIT_ID" val="_5*f*1"/>
  <p:tag name="KSO_WM_UNIT_LAYERLEVEL" val="1"/>
  <p:tag name="KSO_WM_TAG_VERSION" val="3.0"/>
  <p:tag name="KSO_WM_BEAUTIFY_FLAG" val="#wm#"/>
</p:tagLst>
</file>

<file path=ppt/tags/tag1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4"/>
  <p:tag name="KSO_WM_UNIT_ID" val="_1*i*14"/>
  <p:tag name="KSO_WM_UNIT_LAYERLEVEL" val="1"/>
  <p:tag name="KSO_WM_TAG_VERSION" val="3.0"/>
</p:tagLst>
</file>

<file path=ppt/tags/tag140.xml><?xml version="1.0" encoding="utf-8"?>
<p:tagLst xmlns:p="http://schemas.openxmlformats.org/presentationml/2006/main">
  <p:tag name="KSO_WM_UNIT_SUBTYPE" val="a"/>
  <p:tag name="KSO_WM_UNIT_PRESET_TEXT" val="单击此处编辑母版文本样式&#10;二级&#10;三级&#10;四级&#10;五级"/>
  <p:tag name="KSO_WM_UNIT_NOCLEAR" val="0"/>
  <p:tag name="KSO_WM_UNIT_VALUE" val="299"/>
  <p:tag name="KSO_WM_UNIT_HIGHLIGHT" val="0"/>
  <p:tag name="KSO_WM_UNIT_COMPATIBLE" val="0"/>
  <p:tag name="KSO_WM_UNIT_DIAGRAM_ISNUMVISUAL" val="0"/>
  <p:tag name="KSO_WM_UNIT_DIAGRAM_ISREFERUNIT" val="0"/>
  <p:tag name="KSO_WM_UNIT_TYPE" val="f"/>
  <p:tag name="KSO_WM_UNIT_INDEX" val="2"/>
  <p:tag name="KSO_WM_UNIT_ID" val="_5*f*2"/>
  <p:tag name="KSO_WM_UNIT_LAYERLEVEL" val="1"/>
  <p:tag name="KSO_WM_TAG_VERSION" val="3.0"/>
  <p:tag name="KSO_WM_BEAUTIFY_FLAG" val="#wm#"/>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144.xml><?xml version="1.0" encoding="utf-8"?>
<p:tagLst xmlns:p="http://schemas.openxmlformats.org/presentationml/2006/main">
  <p:tag name="KSO_WM_UNIT_ISCONTENTSTITLE" val="0"/>
  <p:tag name="KSO_WM_UNIT_ISNUMDGMTITLE" val="0"/>
  <p:tag name="KSO_WM_UNIT_PRESET_TEXT" val="单击此处编辑母版标题样式"/>
  <p:tag name="KSO_WM_UNIT_NOCLEAR" val="0"/>
  <p:tag name="KSO_WM_UNIT_VALUE" val="20"/>
  <p:tag name="KSO_WM_UNIT_HIGHLIGHT" val="0"/>
  <p:tag name="KSO_WM_UNIT_COMPATIBLE" val="0"/>
  <p:tag name="KSO_WM_UNIT_DIAGRAM_ISNUMVISUAL" val="0"/>
  <p:tag name="KSO_WM_UNIT_DIAGRAM_ISREFERUNIT" val="0"/>
  <p:tag name="KSO_WM_UNIT_TYPE" val="a"/>
  <p:tag name="KSO_WM_UNIT_INDEX" val="1"/>
  <p:tag name="KSO_WM_UNIT_ID" val="_6*a*1"/>
  <p:tag name="KSO_WM_UNIT_LAYERLEVEL" val="1"/>
  <p:tag name="KSO_WM_TAG_VERSION" val="3.0"/>
  <p:tag name="KSO_WM_BEAUTIFY_FLAG" val="#wm#"/>
</p:tagLst>
</file>

<file path=ppt/tags/tag145.xml><?xml version="1.0" encoding="utf-8"?>
<p:tagLst xmlns:p="http://schemas.openxmlformats.org/presentationml/2006/main">
  <p:tag name="KSO_WM_UNIT_ISCONTENTSTITLE" val="0"/>
  <p:tag name="KSO_WM_UNIT_ISNUMDGMTITLE" val="0"/>
  <p:tag name="KSO_WM_UNIT_PRESET_TEXT" val="单击此处编辑母版文本样式"/>
  <p:tag name="KSO_WM_UNIT_NOCLEAR" val="0"/>
  <p:tag name="KSO_WM_UNIT_VALUE" val="19"/>
  <p:tag name="KSO_WM_UNIT_HIGHLIGHT" val="0"/>
  <p:tag name="KSO_WM_UNIT_COMPATIBLE" val="0"/>
  <p:tag name="KSO_WM_UNIT_DIAGRAM_ISNUMVISUAL" val="0"/>
  <p:tag name="KSO_WM_UNIT_DIAGRAM_ISREFERUNIT" val="0"/>
  <p:tag name="KSO_WM_UNIT_TYPE" val="h_a"/>
  <p:tag name="KSO_WM_UNIT_INDEX" val="1_1"/>
  <p:tag name="KSO_WM_UNIT_ID" val="_6*h_a*1_1"/>
  <p:tag name="KSO_WM_UNIT_LAYERLEVEL" val="1_1"/>
  <p:tag name="KSO_WM_TAG_VERSION" val="3.0"/>
  <p:tag name="KSO_WM_BEAUTIFY_FLAG" val="#wm#"/>
</p:tagLst>
</file>

<file path=ppt/tags/tag146.xml><?xml version="1.0" encoding="utf-8"?>
<p:tagLst xmlns:p="http://schemas.openxmlformats.org/presentationml/2006/main">
  <p:tag name="KSO_WM_UNIT_SUBTYPE" val="a"/>
  <p:tag name="KSO_WM_UNIT_PRESET_TEXT" val="单击此处编辑母版文本样式&#10;二级&#10;三级&#10;四级&#10;五级"/>
  <p:tag name="KSO_WM_UNIT_NOCLEAR" val="0"/>
  <p:tag name="KSO_WM_UNIT_VALUE" val="128"/>
  <p:tag name="KSO_WM_UNIT_HIGHLIGHT" val="0"/>
  <p:tag name="KSO_WM_UNIT_COMPATIBLE" val="0"/>
  <p:tag name="KSO_WM_UNIT_DIAGRAM_ISNUMVISUAL" val="0"/>
  <p:tag name="KSO_WM_UNIT_DIAGRAM_ISREFERUNIT" val="0"/>
  <p:tag name="KSO_WM_UNIT_TYPE" val="h_f"/>
  <p:tag name="KSO_WM_UNIT_INDEX" val="1_1"/>
  <p:tag name="KSO_WM_UNIT_ID" val="_6*h_f*1_1"/>
  <p:tag name="KSO_WM_UNIT_LAYERLEVEL" val="1_1"/>
  <p:tag name="KSO_WM_TAG_VERSION" val="3.0"/>
  <p:tag name="KSO_WM_BEAUTIFY_FLAG" val="#wm#"/>
</p:tagLst>
</file>

<file path=ppt/tags/tag147.xml><?xml version="1.0" encoding="utf-8"?>
<p:tagLst xmlns:p="http://schemas.openxmlformats.org/presentationml/2006/main">
  <p:tag name="KSO_WM_UNIT_ISCONTENTSTITLE" val="0"/>
  <p:tag name="KSO_WM_UNIT_ISNUMDGMTITLE" val="0"/>
  <p:tag name="KSO_WM_UNIT_PRESET_TEXT" val="单击此处编辑母版文本样式"/>
  <p:tag name="KSO_WM_UNIT_NOCLEAR" val="0"/>
  <p:tag name="KSO_WM_UNIT_VALUE" val="19"/>
  <p:tag name="KSO_WM_UNIT_HIGHLIGHT" val="0"/>
  <p:tag name="KSO_WM_UNIT_COMPATIBLE" val="0"/>
  <p:tag name="KSO_WM_UNIT_DIAGRAM_ISNUMVISUAL" val="0"/>
  <p:tag name="KSO_WM_UNIT_DIAGRAM_ISREFERUNIT" val="0"/>
  <p:tag name="KSO_WM_UNIT_TYPE" val="h_a"/>
  <p:tag name="KSO_WM_UNIT_INDEX" val="2_1"/>
  <p:tag name="KSO_WM_UNIT_ID" val="_6*h_a*2_1"/>
  <p:tag name="KSO_WM_UNIT_LAYERLEVEL" val="1_1"/>
  <p:tag name="KSO_WM_TAG_VERSION" val="3.0"/>
  <p:tag name="KSO_WM_BEAUTIFY_FLAG" val="#wm#"/>
</p:tagLst>
</file>

<file path=ppt/tags/tag148.xml><?xml version="1.0" encoding="utf-8"?>
<p:tagLst xmlns:p="http://schemas.openxmlformats.org/presentationml/2006/main">
  <p:tag name="KSO_WM_UNIT_SUBTYPE" val="a"/>
  <p:tag name="KSO_WM_UNIT_PRESET_TEXT" val="单击此处编辑母版文本样式&#10;二级&#10;三级&#10;四级&#10;五级"/>
  <p:tag name="KSO_WM_UNIT_NOCLEAR" val="0"/>
  <p:tag name="KSO_WM_UNIT_VALUE" val="128"/>
  <p:tag name="KSO_WM_UNIT_HIGHLIGHT" val="0"/>
  <p:tag name="KSO_WM_UNIT_COMPATIBLE" val="0"/>
  <p:tag name="KSO_WM_UNIT_DIAGRAM_ISNUMVISUAL" val="0"/>
  <p:tag name="KSO_WM_UNIT_DIAGRAM_ISREFERUNIT" val="0"/>
  <p:tag name="KSO_WM_UNIT_TYPE" val="h_f"/>
  <p:tag name="KSO_WM_UNIT_INDEX" val="2_1"/>
  <p:tag name="KSO_WM_UNIT_ID" val="_6*h_f*2_1"/>
  <p:tag name="KSO_WM_UNIT_LAYERLEVEL" val="1_1"/>
  <p:tag name="KSO_WM_TAG_VERSION" val="3.0"/>
  <p:tag name="KSO_WM_BEAUTIFY_FLAG" val="#wm#"/>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1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5"/>
  <p:tag name="KSO_WM_UNIT_ID" val="_1*i*15"/>
  <p:tag name="KSO_WM_UNIT_LAYERLEVEL" val="1"/>
  <p:tag name="KSO_WM_TAG_VERSION" val="3.0"/>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152.xml><?xml version="1.0" encoding="utf-8"?>
<p:tagLst xmlns:p="http://schemas.openxmlformats.org/presentationml/2006/main">
  <p:tag name="KSO_WM_UNIT_ISCONTENTSTITLE" val="0"/>
  <p:tag name="KSO_WM_UNIT_ISNUMDGMTITLE" val="0"/>
  <p:tag name="KSO_WM_UNIT_PRESET_TEXT" val="单击此处编辑母版标题样式"/>
  <p:tag name="KSO_WM_UNIT_NOCLEAR" val="0"/>
  <p:tag name="KSO_WM_UNIT_VALUE" val="20"/>
  <p:tag name="KSO_WM_UNIT_HIGHLIGHT" val="0"/>
  <p:tag name="KSO_WM_UNIT_COMPATIBLE" val="0"/>
  <p:tag name="KSO_WM_UNIT_DIAGRAM_ISNUMVISUAL" val="0"/>
  <p:tag name="KSO_WM_UNIT_DIAGRAM_ISREFERUNIT" val="0"/>
  <p:tag name="KSO_WM_UNIT_TYPE" val="a"/>
  <p:tag name="KSO_WM_UNIT_INDEX" val="1"/>
  <p:tag name="KSO_WM_UNIT_ID" val="_7*a*1"/>
  <p:tag name="KSO_WM_UNIT_LAYERLEVEL" val="1"/>
  <p:tag name="KSO_WM_TAG_VERSION" val="3.0"/>
  <p:tag name="KSO_WM_BEAUTIFY_FLAG" val="#wm#"/>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159.xml><?xml version="1.0" encoding="utf-8"?>
<p:tagLst xmlns:p="http://schemas.openxmlformats.org/presentationml/2006/main">
  <p:tag name="KSO_WM_UNIT_SUBTYPE" val="a"/>
  <p:tag name="KSO_WM_UNIT_PRESET_TEXT" val="单击此处编辑母版文本样式&#10;二级&#10;三级&#10;四级&#10;五级"/>
  <p:tag name="KSO_WM_UNIT_NOCLEAR" val="0"/>
  <p:tag name="KSO_WM_UNIT_VALUE" val="396"/>
  <p:tag name="KSO_WM_UNIT_HIGHLIGHT" val="0"/>
  <p:tag name="KSO_WM_UNIT_COMPATIBLE" val="0"/>
  <p:tag name="KSO_WM_UNIT_DIAGRAM_ISNUMVISUAL" val="0"/>
  <p:tag name="KSO_WM_UNIT_DIAGRAM_ISREFERUNIT" val="0"/>
  <p:tag name="KSO_WM_UNIT_TYPE" val="f"/>
  <p:tag name="KSO_WM_UNIT_INDEX" val="1"/>
  <p:tag name="KSO_WM_UNIT_ID" val="_9*f*1"/>
  <p:tag name="KSO_WM_UNIT_LAYERLEVEL" val="1"/>
  <p:tag name="KSO_WM_TAG_VERSION" val="3.0"/>
  <p:tag name="KSO_WM_BEAUTIFY_FLAG" val="#wm#"/>
</p:tagLst>
</file>

<file path=ppt/tags/tag16.xml><?xml version="1.0" encoding="utf-8"?>
<p:tagLst xmlns:p="http://schemas.openxmlformats.org/presentationml/2006/main">
  <p:tag name="KSO_WM_UNIT_ISCONTENTSTITLE" val="0"/>
  <p:tag name="KSO_WM_UNIT_ISNUMDGMTITLE" val="0"/>
  <p:tag name="KSO_WM_UNIT_PRESET_TEXT" val="Click to add subtitle"/>
  <p:tag name="KSO_WM_UNIT_NOCLEAR" val="0"/>
  <p:tag name="KSO_WM_UNIT_VALUE" val="17"/>
  <p:tag name="KSO_WM_UNIT_HIGHLIGHT" val="0"/>
  <p:tag name="KSO_WM_UNIT_COMPATIBLE" val="0"/>
  <p:tag name="KSO_WM_UNIT_DIAGRAM_ISNUMVISUAL" val="0"/>
  <p:tag name="KSO_WM_UNIT_DIAGRAM_ISREFERUNIT" val="0"/>
  <p:tag name="KSO_WM_UNIT_TYPE" val="b"/>
  <p:tag name="KSO_WM_UNIT_INDEX" val="1"/>
  <p:tag name="KSO_WM_UNIT_ID" val="_1*b*1"/>
  <p:tag name="KSO_WM_UNIT_LAYERLEVEL" val="1"/>
  <p:tag name="KSO_WM_TAG_VERSION" val="3.0"/>
  <p:tag name="KSO_WM_BEAUTIFY_FLAG" val="#wm#"/>
  <p:tag name="KSO_WM_UNIT_CONTENT_GROUP_TYPE" val="contentchip"/>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163.xml><?xml version="1.0" encoding="utf-8"?>
<p:tagLst xmlns:p="http://schemas.openxmlformats.org/presentationml/2006/main">
  <p:tag name="KSO_WM_UNIT_ISCONTENTSTITLE" val="0"/>
  <p:tag name="KSO_WM_UNIT_ISNUMDGMTITLE" val="0"/>
  <p:tag name="KSO_WM_UNIT_PRESET_TEXT" val="单击此处编辑母版标题样式"/>
  <p:tag name="KSO_WM_UNIT_NOCLEAR" val="0"/>
  <p:tag name="KSO_WM_UNIT_VALUE" val="20"/>
  <p:tag name="KSO_WM_UNIT_HIGHLIGHT" val="0"/>
  <p:tag name="KSO_WM_UNIT_COMPATIBLE" val="0"/>
  <p:tag name="KSO_WM_UNIT_DIAGRAM_ISNUMVISUAL" val="0"/>
  <p:tag name="KSO_WM_UNIT_DIAGRAM_ISREFERUNIT" val="0"/>
  <p:tag name="KSO_WM_UNIT_TYPE" val="a"/>
  <p:tag name="KSO_WM_UNIT_INDEX" val="1"/>
  <p:tag name="KSO_WM_UNIT_ID" val="_10*a*1"/>
  <p:tag name="KSO_WM_UNIT_LAYERLEVEL" val="1"/>
  <p:tag name="KSO_WM_TAG_VERSION" val="3.0"/>
  <p:tag name="KSO_WM_BEAUTIFY_FLAG" val="#wm#"/>
</p:tagLst>
</file>

<file path=ppt/tags/tag164.xml><?xml version="1.0" encoding="utf-8"?>
<p:tagLst xmlns:p="http://schemas.openxmlformats.org/presentationml/2006/main">
  <p:tag name="KSO_WM_UNIT_ISCONTENTSTITLE" val="0"/>
  <p:tag name="KSO_WM_UNIT_ISNUMDGMTITLE" val="0"/>
  <p:tag name="KSO_WM_UNIT_PRESET_TEXT" val="单击此处编辑母版副标题样式"/>
  <p:tag name="KSO_WM_UNIT_NOCLEAR" val="0"/>
  <p:tag name="KSO_WM_UNIT_VALUE" val="40"/>
  <p:tag name="KSO_WM_UNIT_HIGHLIGHT" val="0"/>
  <p:tag name="KSO_WM_UNIT_COMPATIBLE" val="0"/>
  <p:tag name="KSO_WM_UNIT_DIAGRAM_ISNUMVISUAL" val="0"/>
  <p:tag name="KSO_WM_UNIT_DIAGRAM_ISREFERUNIT" val="0"/>
  <p:tag name="KSO_WM_UNIT_TYPE" val="b"/>
  <p:tag name="KSO_WM_UNIT_INDEX" val="1"/>
  <p:tag name="KSO_WM_UNIT_ID" val="_10*b*1"/>
  <p:tag name="KSO_WM_UNIT_LAYERLEVEL" val="1"/>
  <p:tag name="KSO_WM_TAG_VERSION" val="3.0"/>
  <p:tag name="KSO_WM_BEAUTIFY_FLAG" val="#wm#"/>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1*i*1"/>
  <p:tag name="KSO_WM_UNIT_LAYERLEVEL" val="1"/>
  <p:tag name="KSO_WM_TAG_VERSION" val="3.0"/>
  <p:tag name="KSO_WM_BEAUTIFY_FLAG" val="#wm#"/>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1*i*2"/>
  <p:tag name="KSO_WM_UNIT_LAYERLEVEL" val="1"/>
  <p:tag name="KSO_WM_TAG_VERSION" val="3.0"/>
  <p:tag name="KSO_WM_BEAUTIFY_FLAG" val="#wm#"/>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1*i*3"/>
  <p:tag name="KSO_WM_UNIT_LAYERLEVEL" val="1"/>
  <p:tag name="KSO_WM_TAG_VERSION" val="3.0"/>
  <p:tag name="KSO_WM_BEAUTIFY_FLAG" val="#wm#"/>
</p:tagLst>
</file>

<file path=ppt/tags/tag168.xml><?xml version="1.0" encoding="utf-8"?>
<p:tagLst xmlns:p="http://schemas.openxmlformats.org/presentationml/2006/main">
  <p:tag name="KSO_WM_UNIT_TEXT_FILL_FORE_SCHEMECOLOR_INDEX_BRIGHTNESS" val="-0.25"/>
  <p:tag name="KSO_WM_UNIT_TEXT_FILL_FORE_SCHEMECOLOR_INDEX" val="14"/>
  <p:tag name="KSO_WM_UNIT_TEXT_FILL_TYPE" val="1"/>
  <p:tag name="KSO_WM_UNIT_SUBTYPE" val="b"/>
  <p:tag name="KSO_WM_UNIT_PRESET_TEXT" val="汇报人：稻壳儿"/>
  <p:tag name="KSO_WM_UNIT_NOCLEAR" val="0"/>
  <p:tag name="KSO_WM_UNIT_VALUE" val="60"/>
  <p:tag name="KSO_WM_UNIT_HIGHLIGHT" val="0"/>
  <p:tag name="KSO_WM_UNIT_COMPATIBLE" val="0"/>
  <p:tag name="KSO_WM_UNIT_DIAGRAM_ISNUMVISUAL" val="0"/>
  <p:tag name="KSO_WM_UNIT_DIAGRAM_ISREFERUNIT" val="0"/>
  <p:tag name="KSO_WM_UNIT_CONTENT_GROUP_TYPE" val="contentchip"/>
  <p:tag name="KSO_WM_UNIT_TYPE" val="f"/>
  <p:tag name="KSO_WM_UNIT_INDEX" val="1"/>
  <p:tag name="KSO_WM_UNIT_ID" val="_11*f*1"/>
  <p:tag name="KSO_WM_UNIT_LAYERLEVEL" val="1"/>
  <p:tag name="KSO_WM_TAG_VERSION" val="3.0"/>
  <p:tag name="KSO_WM_BEAUTIFY_FLAG" val="#wm#"/>
</p:tagLst>
</file>

<file path=ppt/tags/tag169.xml><?xml version="1.0" encoding="utf-8"?>
<p:tagLst xmlns:p="http://schemas.openxmlformats.org/presentationml/2006/main">
  <p:tag name="KSO_WM_UNIT_ISCONTENTSTITLE" val="0"/>
  <p:tag name="KSO_WM_UNIT_ISNUMDGMTITLE" val="0"/>
  <p:tag name="KSO_WM_UNIT_PRESET_TEXT" val="感谢您的观看"/>
  <p:tag name="KSO_WM_UNIT_NOCLEAR" val="0"/>
  <p:tag name="KSO_WM_UNIT_VALUE" val="10"/>
  <p:tag name="KSO_WM_UNIT_HIGHLIGHT" val="0"/>
  <p:tag name="KSO_WM_UNIT_COMPATIBLE" val="0"/>
  <p:tag name="KSO_WM_UNIT_DIAGRAM_ISNUMVISUAL" val="0"/>
  <p:tag name="KSO_WM_UNIT_DIAGRAM_ISREFERUNIT" val="0"/>
  <p:tag name="KSO_WM_UNIT_CONTENT_GROUP_TYPE" val="contentchip"/>
  <p:tag name="KSO_WM_UNIT_TYPE" val="a"/>
  <p:tag name="KSO_WM_UNIT_INDEX" val="1"/>
  <p:tag name="KSO_WM_UNIT_ID" val="_11*a*1"/>
  <p:tag name="KSO_WM_UNIT_LAYERLEVEL" val="1"/>
  <p:tag name="KSO_WM_TAG_VERSION" val="3.0"/>
  <p:tag name="KSO_WM_BEAUTIFY_FLAG" val="#wm#"/>
</p:tagLst>
</file>

<file path=ppt/tags/tag17.xml><?xml version="1.0" encoding="utf-8"?>
<p:tagLst xmlns:p="http://schemas.openxmlformats.org/presentationml/2006/main">
  <p:tag name="KSO_WM_UNIT_ISCONTENTSTITLE" val="0"/>
  <p:tag name="KSO_WM_UNIT_ISNUMDGMTITLE" val="0"/>
  <p:tag name="KSO_WM_UNIT_PRESET_TEXT" val="单击此处添加文档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1*a*1"/>
  <p:tag name="KSO_WM_UNIT_LAYERLEVEL" val="1"/>
  <p:tag name="KSO_WM_TAG_VERSION" val="3.0"/>
  <p:tag name="KSO_WM_BEAUTIFY_FLAG" val="#wm#"/>
  <p:tag name="KSO_WM_UNIT_CONTENT_GROUP_TYPE" val="contentchip"/>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0*i*1"/>
  <p:tag name="KSO_WM_UNIT_LAYERLEVEL" val="1"/>
  <p:tag name="KSO_WM_TAG_VERSION" val="3.0"/>
  <p:tag name="KSO_WM_BEAUTIFY_FLAG" val="#wm#"/>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0*i*2"/>
  <p:tag name="KSO_WM_UNIT_LAYERLEVEL" val="1"/>
  <p:tag name="KSO_WM_TAG_VERSION" val="3.0"/>
  <p:tag name="KSO_WM_BEAUTIFY_FLAG" val="#wm#"/>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178.xml><?xml version="1.0" encoding="utf-8"?>
<p:tagLst xmlns:p="http://schemas.openxmlformats.org/presentationml/2006/main">
  <p:tag name="KSO_WM_UNIT_ISCONTENTSTITLE" val="0"/>
  <p:tag name="KSO_WM_UNIT_ISNUMDGMTITLE" val="0"/>
  <p:tag name="KSO_WM_UNIT_PRESET_TEXT" val="单击此处编辑母版标题样式"/>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_0*a*1"/>
  <p:tag name="KSO_WM_UNIT_LAYERLEVEL" val="1"/>
  <p:tag name="KSO_WM_TAG_VERSION" val="1.0"/>
  <p:tag name="KSO_WM_BEAUTIFY_FLAG" val="#wm#"/>
  <p:tag name="KSO_WM_TEMPLATE_CATEGORY" val="custom"/>
  <p:tag name="KSO_WM_TEMPLATE_INDEX" val="20237979"/>
</p:tagLst>
</file>

<file path=ppt/tags/tag179.xml><?xml version="1.0" encoding="utf-8"?>
<p:tagLst xmlns:p="http://schemas.openxmlformats.org/presentationml/2006/main">
  <p:tag name="KSO_WM_UNIT_SUBTYPE" val="a"/>
  <p:tag name="KSO_WM_UNIT_PRESET_TEXT" val="单击此处编辑母版文本样式&#10;第二级&#10;第三级&#10;第四级&#10;第五级"/>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_0*f*1"/>
  <p:tag name="KSO_WM_UNIT_LAYERLEVEL" val="1"/>
  <p:tag name="KSO_WM_TAG_VERSION" val="1.0"/>
  <p:tag name="KSO_WM_BEAUTIFY_FLAG" val="#wm#"/>
  <p:tag name="KSO_WM_TEMPLATE_CATEGORY" val="custom"/>
  <p:tag name="KSO_WM_TEMPLATE_INDEX" val="20237979"/>
</p:tagLst>
</file>

<file path=ppt/tags/tag18.xml><?xml version="1.0" encoding="utf-8"?>
<p:tagLst xmlns:p="http://schemas.openxmlformats.org/presentationml/2006/main">
  <p:tag name="KSO_WM_UNIT_SUBTYPE" val="b"/>
  <p:tag name="KSO_WM_UNIT_PRESET_TEXT" val="汇报人：稻小壳"/>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1*f*1"/>
  <p:tag name="KSO_WM_UNIT_LAYERLEVEL" val="1"/>
  <p:tag name="KSO_WM_TAG_VERSION" val="3.0"/>
  <p:tag name="KSO_WM_BEAUTIFY_FLAG" val="#wm#"/>
  <p:tag name="KSO_WM_UNIT_CONTENT_GROUP_TYPE" val="contentchip"/>
</p:tagLst>
</file>

<file path=ppt/tags/tag18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i*1"/>
  <p:tag name="KSO_WM_UNIT_LAYERLEVEL" val="1"/>
  <p:tag name="KSO_WM_TAG_VERSION" val="3.0"/>
  <p:tag name="KSO_WM_BEAUTIFY_FLAG" val="#wm#"/>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i*2"/>
  <p:tag name="KSO_WM_UNIT_LAYERLEVEL" val="1"/>
  <p:tag name="KSO_WM_TAG_VERSION" val="3.0"/>
  <p:tag name="KSO_WM_BEAUTIFY_FLAG" val="#wm#"/>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i*3"/>
  <p:tag name="KSO_WM_UNIT_LAYERLEVEL" val="1"/>
  <p:tag name="KSO_WM_TAG_VERSION" val="3.0"/>
  <p:tag name="KSO_WM_BEAUTIFY_FLAG" val="#wm#"/>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_1*i*5"/>
  <p:tag name="KSO_WM_UNIT_LAYERLEVEL" val="1"/>
  <p:tag name="KSO_WM_TAG_VERSION" val="3.0"/>
  <p:tag name="KSO_WM_BEAUTIFY_FLAG" val="#wm#"/>
</p:tagLst>
</file>

<file path=ppt/tags/tag185.xml><?xml version="1.0" encoding="utf-8"?>
<p:tagLst xmlns:p="http://schemas.openxmlformats.org/presentationml/2006/main">
  <p:tag name="KSO_WM_UNIT_ISCONTENTSTITLE" val="0"/>
  <p:tag name="KSO_WM_UNIT_ISNUMDGMTITLE" val="0"/>
  <p:tag name="KSO_WM_UNIT_PRESET_TEXT" val="单击此处编辑母版标题样式"/>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_1*a*1"/>
  <p:tag name="KSO_WM_UNIT_LAYERLEVEL" val="1"/>
  <p:tag name="KSO_WM_TAG_VERSION" val="3.0"/>
  <p:tag name="KSO_WM_BEAUTIFY_FLAG" val="#wm#"/>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89.xml><?xml version="1.0" encoding="utf-8"?>
<p:tagLst xmlns:p="http://schemas.openxmlformats.org/presentationml/2006/main">
  <p:tag name="KSO_WM_UNIT_SUBTYPE" val="b"/>
  <p:tag name="KSO_WM_UNIT_PRESET_TEXT" val="署名占位符"/>
  <p:tag name="KSO_WM_UNIT_NOCLEAR" val="0"/>
  <p:tag name="KSO_WM_UNIT_VALUE" val="8"/>
  <p:tag name="KSO_WM_UNIT_HIGHLIGHT" val="0"/>
  <p:tag name="KSO_WM_UNIT_COMPATIBLE" val="0"/>
  <p:tag name="KSO_WM_UNIT_DIAGRAM_ISNUMVISUAL" val="0"/>
  <p:tag name="KSO_WM_UNIT_DIAGRAM_ISREFERUNIT" val="0"/>
  <p:tag name="KSO_WM_UNIT_TYPE" val="f"/>
  <p:tag name="KSO_WM_UNIT_INDEX" val="4"/>
  <p:tag name="KSO_WM_UNIT_ID" val="_1*f*4"/>
  <p:tag name="KSO_WM_UNIT_LAYERLEVEL" val="1"/>
  <p:tag name="KSO_WM_TAG_VERSION" val="3.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90.xml><?xml version="1.0" encoding="utf-8"?>
<p:tagLst xmlns:p="http://schemas.openxmlformats.org/presentationml/2006/main">
  <p:tag name="KSO_WM_UNIT_ISCONTENTSTITLE" val="0"/>
  <p:tag name="KSO_WM_UNIT_ISNUMDGMTITLE" val="0"/>
  <p:tag name="KSO_WM_UNIT_PRESET_TEXT" val="单击此处编辑母版标题样式"/>
  <p:tag name="KSO_WM_UNIT_NOCLEAR" val="0"/>
  <p:tag name="KSO_WM_UNIT_VALUE" val="20"/>
  <p:tag name="KSO_WM_UNIT_HIGHLIGHT" val="0"/>
  <p:tag name="KSO_WM_UNIT_COMPATIBLE" val="0"/>
  <p:tag name="KSO_WM_UNIT_DIAGRAM_ISNUMVISUAL" val="0"/>
  <p:tag name="KSO_WM_UNIT_DIAGRAM_ISREFERUNIT" val="0"/>
  <p:tag name="KSO_WM_UNIT_TYPE" val="a"/>
  <p:tag name="KSO_WM_UNIT_INDEX" val="1"/>
  <p:tag name="KSO_WM_UNIT_ID" val="_2*a*1"/>
  <p:tag name="KSO_WM_UNIT_LAYERLEVEL" val="1"/>
  <p:tag name="KSO_WM_TAG_VERSION" val="3.0"/>
  <p:tag name="KSO_WM_BEAUTIFY_FLAG" val="#wm#"/>
</p:tagLst>
</file>

<file path=ppt/tags/tag191.xml><?xml version="1.0" encoding="utf-8"?>
<p:tagLst xmlns:p="http://schemas.openxmlformats.org/presentationml/2006/main">
  <p:tag name="KSO_WM_UNIT_SUBTYPE" val="a"/>
  <p:tag name="KSO_WM_UNIT_PRESET_TEXT" val="单击此处编辑母版文本样式&#10;二级&#10;三级&#10;四级&#10;五级"/>
  <p:tag name="KSO_WM_UNIT_NOCLEAR" val="0"/>
  <p:tag name="KSO_WM_UNIT_VALUE" val="330"/>
  <p:tag name="KSO_WM_UNIT_HIGHLIGHT" val="0"/>
  <p:tag name="KSO_WM_UNIT_COMPATIBLE" val="0"/>
  <p:tag name="KSO_WM_UNIT_DIAGRAM_ISNUMVISUAL" val="0"/>
  <p:tag name="KSO_WM_UNIT_DIAGRAM_ISREFERUNIT" val="0"/>
  <p:tag name="KSO_WM_UNIT_TYPE" val="f"/>
  <p:tag name="KSO_WM_UNIT_INDEX" val="1"/>
  <p:tag name="KSO_WM_UNIT_ID" val="_2*f*1"/>
  <p:tag name="KSO_WM_UNIT_LAYERLEVEL" val="1"/>
  <p:tag name="KSO_WM_TAG_VERSION" val="3.0"/>
  <p:tag name="KSO_WM_BEAUTIFY_FLAG" val="#wm#"/>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3*i*1"/>
  <p:tag name="KSO_WM_UNIT_LAYERLEVEL" val="1"/>
  <p:tag name="KSO_WM_TAG_VERSION" val="3.0"/>
  <p:tag name="KSO_WM_BEAUTIFY_FLAG" val="#wm#"/>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3*i*2"/>
  <p:tag name="KSO_WM_UNIT_LAYERLEVEL" val="1"/>
  <p:tag name="KSO_WM_TAG_VERSION" val="3.0"/>
  <p:tag name="KSO_WM_BEAUTIFY_FLAG" val="#wm#"/>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3*i*3"/>
  <p:tag name="KSO_WM_UNIT_LAYERLEVEL" val="1"/>
  <p:tag name="KSO_WM_TAG_VERSION" val="3.0"/>
  <p:tag name="KSO_WM_BEAUTIFY_FLAG" val="#wm#"/>
</p:tagLst>
</file>

<file path=ppt/tags/tag198.xml><?xml version="1.0" encoding="utf-8"?>
<p:tagLst xmlns:p="http://schemas.openxmlformats.org/presentationml/2006/main">
  <p:tag name="KSO_WM_UNIT_ISCONTENTSTITLE" val="1"/>
  <p:tag name="KSO_WM_UNIT_ISNUMDGMTITLE" val="0"/>
  <p:tag name="KSO_WM_UNIT_PRESET_TEXT" val="标题"/>
  <p:tag name="KSO_WM_UNIT_NOCLEAR" val="0"/>
  <p:tag name="KSO_WM_UNIT_VALUE" val="3"/>
  <p:tag name="KSO_WM_UNIT_HIGHLIGHT" val="0"/>
  <p:tag name="KSO_WM_UNIT_COMPATIBLE" val="0"/>
  <p:tag name="KSO_WM_UNIT_DIAGRAM_ISNUMVISUAL" val="0"/>
  <p:tag name="KSO_WM_UNIT_DIAGRAM_ISREFERUNIT" val="0"/>
  <p:tag name="KSO_WM_UNIT_TYPE" val="a"/>
  <p:tag name="KSO_WM_UNIT_INDEX" val="1"/>
  <p:tag name="KSO_WM_UNIT_ID" val="_3*a*1"/>
  <p:tag name="KSO_WM_UNIT_LAYERLEVEL" val="1"/>
  <p:tag name="KSO_WM_TAG_VERSION" val="3.0"/>
  <p:tag name="KSO_WM_BEAUTIFY_FLAG" val="#wm#"/>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2"/>
  <p:tag name="KSO_WM_UNIT_LAYERLEVEL" val="1"/>
  <p:tag name="KSO_WM_TAG_VERSION" val="3.0"/>
  <p:tag name="KSO_WM_BEAUTIFY_FLAG" val="#wm#"/>
  <p:tag name="KSO_WM_UNIT_TYPE" val="i"/>
  <p:tag name="KSO_WM_UNIT_INDEX" val="2"/>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4*i*1"/>
  <p:tag name="KSO_WM_UNIT_LAYERLEVEL" val="1"/>
  <p:tag name="KSO_WM_TAG_VERSION" val="3.0"/>
  <p:tag name="KSO_WM_BEAUTIFY_FLAG" val="#wm#"/>
</p:tagLst>
</file>

<file path=ppt/tags/tag2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4*i*2"/>
  <p:tag name="KSO_WM_UNIT_LAYERLEVEL" val="1"/>
  <p:tag name="KSO_WM_TAG_VERSION" val="3.0"/>
  <p:tag name="KSO_WM_BEAUTIFY_FLAG" val="#wm#"/>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4*i*3"/>
  <p:tag name="KSO_WM_UNIT_LAYERLEVEL" val="1"/>
  <p:tag name="KSO_WM_TAG_VERSION" val="3.0"/>
  <p:tag name="KSO_WM_BEAUTIFY_FLAG" val="#wm#"/>
</p:tagLst>
</file>

<file path=ppt/tags/tag205.xml><?xml version="1.0" encoding="utf-8"?>
<p:tagLst xmlns:p="http://schemas.openxmlformats.org/presentationml/2006/main">
  <p:tag name="KSO_WM_UNIT_ISCONTENTSTITLE" val="0"/>
  <p:tag name="KSO_WM_UNIT_ISNUMDGMTITLE" val="0"/>
  <p:tag name="KSO_WM_UNIT_PRESET_TEXT" val="单击此处编辑母版标题样式"/>
  <p:tag name="KSO_WM_UNIT_NOCLEAR" val="0"/>
  <p:tag name="KSO_WM_UNIT_VALUE" val="14"/>
  <p:tag name="KSO_WM_UNIT_HIGHLIGHT" val="0"/>
  <p:tag name="KSO_WM_UNIT_COMPATIBLE" val="0"/>
  <p:tag name="KSO_WM_UNIT_DIAGRAM_ISNUMVISUAL" val="0"/>
  <p:tag name="KSO_WM_UNIT_DIAGRAM_ISREFERUNIT" val="0"/>
  <p:tag name="KSO_WM_UNIT_TYPE" val="a"/>
  <p:tag name="KSO_WM_UNIT_INDEX" val="1"/>
  <p:tag name="KSO_WM_UNIT_ID" val="_4*a*1"/>
  <p:tag name="KSO_WM_UNIT_LAYERLEVEL" val="1"/>
  <p:tag name="KSO_WM_TAG_VERSION" val="3.0"/>
  <p:tag name="KSO_WM_BEAUTIFY_FLAG" val="#wm#"/>
</p:tagLst>
</file>

<file path=ppt/tags/tag206.xml><?xml version="1.0" encoding="utf-8"?>
<p:tagLst xmlns:p="http://schemas.openxmlformats.org/presentationml/2006/main">
  <p:tag name="KSO_WM_UNIT_PRESET_TEXT" val="节编号"/>
  <p:tag name="KSO_WM_UNIT_NOCLEAR" val="0"/>
  <p:tag name="KSO_WM_UNIT_VALUE" val="13"/>
  <p:tag name="KSO_WM_UNIT_HIGHLIGHT" val="0"/>
  <p:tag name="KSO_WM_UNIT_COMPATIBLE" val="1"/>
  <p:tag name="KSO_WM_UNIT_DIAGRAM_ISNUMVISUAL" val="0"/>
  <p:tag name="KSO_WM_UNIT_DIAGRAM_ISREFERUNIT" val="0"/>
  <p:tag name="KSO_WM_UNIT_TYPE" val="e"/>
  <p:tag name="KSO_WM_UNIT_INDEX" val="1"/>
  <p:tag name="KSO_WM_UNIT_ID" val="_4*e*1"/>
  <p:tag name="KSO_WM_UNIT_LAYERLEVEL" val="1"/>
  <p:tag name="KSO_WM_TAG_VERSION" val="3.0"/>
  <p:tag name="KSO_WM_BEAUTIFY_FLAG" val="#wm#"/>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210.xml><?xml version="1.0" encoding="utf-8"?>
<p:tagLst xmlns:p="http://schemas.openxmlformats.org/presentationml/2006/main">
  <p:tag name="KSO_WM_UNIT_ISCONTENTSTITLE" val="0"/>
  <p:tag name="KSO_WM_UNIT_ISNUMDGMTITLE" val="0"/>
  <p:tag name="KSO_WM_UNIT_PRESET_TEXT" val="单击此处编辑母版标题样式"/>
  <p:tag name="KSO_WM_UNIT_NOCLEAR" val="0"/>
  <p:tag name="KSO_WM_UNIT_VALUE" val="20"/>
  <p:tag name="KSO_WM_UNIT_HIGHLIGHT" val="0"/>
  <p:tag name="KSO_WM_UNIT_COMPATIBLE" val="0"/>
  <p:tag name="KSO_WM_UNIT_DIAGRAM_ISNUMVISUAL" val="0"/>
  <p:tag name="KSO_WM_UNIT_DIAGRAM_ISREFERUNIT" val="0"/>
  <p:tag name="KSO_WM_UNIT_TYPE" val="a"/>
  <p:tag name="KSO_WM_UNIT_INDEX" val="1"/>
  <p:tag name="KSO_WM_UNIT_ID" val="_5*a*1"/>
  <p:tag name="KSO_WM_UNIT_LAYERLEVEL" val="1"/>
  <p:tag name="KSO_WM_TAG_VERSION" val="3.0"/>
  <p:tag name="KSO_WM_BEAUTIFY_FLAG" val="#wm#"/>
</p:tagLst>
</file>

<file path=ppt/tags/tag211.xml><?xml version="1.0" encoding="utf-8"?>
<p:tagLst xmlns:p="http://schemas.openxmlformats.org/presentationml/2006/main">
  <p:tag name="KSO_WM_UNIT_SUBTYPE" val="a"/>
  <p:tag name="KSO_WM_UNIT_PRESET_TEXT" val="单击此处编辑母版文本样式&#10;二级&#10;三级&#10;四级&#10;五级"/>
  <p:tag name="KSO_WM_UNIT_NOCLEAR" val="0"/>
  <p:tag name="KSO_WM_UNIT_VALUE" val="160"/>
  <p:tag name="KSO_WM_UNIT_HIGHLIGHT" val="0"/>
  <p:tag name="KSO_WM_UNIT_COMPATIBLE" val="0"/>
  <p:tag name="KSO_WM_UNIT_DIAGRAM_ISNUMVISUAL" val="0"/>
  <p:tag name="KSO_WM_UNIT_DIAGRAM_ISREFERUNIT" val="0"/>
  <p:tag name="KSO_WM_UNIT_TYPE" val="f"/>
  <p:tag name="KSO_WM_UNIT_INDEX" val="1"/>
  <p:tag name="KSO_WM_UNIT_ID" val="_5*f*1"/>
  <p:tag name="KSO_WM_UNIT_LAYERLEVEL" val="1"/>
  <p:tag name="KSO_WM_TAG_VERSION" val="3.0"/>
  <p:tag name="KSO_WM_BEAUTIFY_FLAG" val="#wm#"/>
</p:tagLst>
</file>

<file path=ppt/tags/tag212.xml><?xml version="1.0" encoding="utf-8"?>
<p:tagLst xmlns:p="http://schemas.openxmlformats.org/presentationml/2006/main">
  <p:tag name="KSO_WM_UNIT_SUBTYPE" val="a"/>
  <p:tag name="KSO_WM_UNIT_PRESET_TEXT" val="单击此处编辑母版文本样式&#10;二级&#10;三级&#10;四级&#10;五级"/>
  <p:tag name="KSO_WM_UNIT_NOCLEAR" val="0"/>
  <p:tag name="KSO_WM_UNIT_VALUE" val="170"/>
  <p:tag name="KSO_WM_UNIT_HIGHLIGHT" val="0"/>
  <p:tag name="KSO_WM_UNIT_COMPATIBLE" val="0"/>
  <p:tag name="KSO_WM_UNIT_DIAGRAM_ISNUMVISUAL" val="0"/>
  <p:tag name="KSO_WM_UNIT_DIAGRAM_ISREFERUNIT" val="0"/>
  <p:tag name="KSO_WM_UNIT_TYPE" val="f"/>
  <p:tag name="KSO_WM_UNIT_INDEX" val="2"/>
  <p:tag name="KSO_WM_UNIT_ID" val="_5*f*2"/>
  <p:tag name="KSO_WM_UNIT_LAYERLEVEL" val="1"/>
  <p:tag name="KSO_WM_TAG_VERSION" val="3.0"/>
  <p:tag name="KSO_WM_BEAUTIFY_FLAG" val="#wm#"/>
</p:tagLst>
</file>

<file path=ppt/tags/tag2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2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2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216.xml><?xml version="1.0" encoding="utf-8"?>
<p:tagLst xmlns:p="http://schemas.openxmlformats.org/presentationml/2006/main">
  <p:tag name="KSO_WM_UNIT_ISCONTENTSTITLE" val="0"/>
  <p:tag name="KSO_WM_UNIT_ISNUMDGMTITLE" val="0"/>
  <p:tag name="KSO_WM_UNIT_PRESET_TEXT" val="单击此处编辑母版标题样式"/>
  <p:tag name="KSO_WM_UNIT_NOCLEAR" val="0"/>
  <p:tag name="KSO_WM_UNIT_VALUE" val="20"/>
  <p:tag name="KSO_WM_UNIT_HIGHLIGHT" val="0"/>
  <p:tag name="KSO_WM_UNIT_COMPATIBLE" val="0"/>
  <p:tag name="KSO_WM_UNIT_DIAGRAM_ISNUMVISUAL" val="0"/>
  <p:tag name="KSO_WM_UNIT_DIAGRAM_ISREFERUNIT" val="0"/>
  <p:tag name="KSO_WM_UNIT_TYPE" val="a"/>
  <p:tag name="KSO_WM_UNIT_INDEX" val="1"/>
  <p:tag name="KSO_WM_UNIT_ID" val="_6*a*1"/>
  <p:tag name="KSO_WM_UNIT_LAYERLEVEL" val="1"/>
  <p:tag name="KSO_WM_TAG_VERSION" val="3.0"/>
  <p:tag name="KSO_WM_BEAUTIFY_FLAG" val="#wm#"/>
</p:tagLst>
</file>

<file path=ppt/tags/tag217.xml><?xml version="1.0" encoding="utf-8"?>
<p:tagLst xmlns:p="http://schemas.openxmlformats.org/presentationml/2006/main">
  <p:tag name="KSO_WM_UNIT_ISCONTENTSTITLE" val="0"/>
  <p:tag name="KSO_WM_UNIT_ISNUMDGMTITLE" val="0"/>
  <p:tag name="KSO_WM_UNIT_PRESET_TEXT" val="单击此处编辑母版文本样式"/>
  <p:tag name="KSO_WM_UNIT_NOCLEAR" val="0"/>
  <p:tag name="KSO_WM_UNIT_VALUE" val="19"/>
  <p:tag name="KSO_WM_UNIT_HIGHLIGHT" val="0"/>
  <p:tag name="KSO_WM_UNIT_COMPATIBLE" val="0"/>
  <p:tag name="KSO_WM_UNIT_DIAGRAM_ISNUMVISUAL" val="0"/>
  <p:tag name="KSO_WM_UNIT_DIAGRAM_ISREFERUNIT" val="0"/>
  <p:tag name="KSO_WM_UNIT_TYPE" val="h_a"/>
  <p:tag name="KSO_WM_UNIT_INDEX" val="1_1"/>
  <p:tag name="KSO_WM_UNIT_ID" val="_6*h_a*1_1"/>
  <p:tag name="KSO_WM_UNIT_LAYERLEVEL" val="1_1"/>
  <p:tag name="KSO_WM_TAG_VERSION" val="3.0"/>
  <p:tag name="KSO_WM_BEAUTIFY_FLAG" val="#wm#"/>
</p:tagLst>
</file>

<file path=ppt/tags/tag218.xml><?xml version="1.0" encoding="utf-8"?>
<p:tagLst xmlns:p="http://schemas.openxmlformats.org/presentationml/2006/main">
  <p:tag name="KSO_WM_UNIT_SUBTYPE" val="a"/>
  <p:tag name="KSO_WM_UNIT_PRESET_TEXT" val="单击此处编辑母版文本样式&#10;二级&#10;三级&#10;四级&#10;五级"/>
  <p:tag name="KSO_WM_UNIT_NOCLEAR" val="0"/>
  <p:tag name="KSO_WM_UNIT_VALUE" val="128"/>
  <p:tag name="KSO_WM_UNIT_HIGHLIGHT" val="0"/>
  <p:tag name="KSO_WM_UNIT_COMPATIBLE" val="0"/>
  <p:tag name="KSO_WM_UNIT_DIAGRAM_ISNUMVISUAL" val="0"/>
  <p:tag name="KSO_WM_UNIT_DIAGRAM_ISREFERUNIT" val="0"/>
  <p:tag name="KSO_WM_UNIT_TYPE" val="h_f"/>
  <p:tag name="KSO_WM_UNIT_INDEX" val="1_1"/>
  <p:tag name="KSO_WM_UNIT_ID" val="_6*h_f*1_1"/>
  <p:tag name="KSO_WM_UNIT_LAYERLEVEL" val="1_1"/>
  <p:tag name="KSO_WM_TAG_VERSION" val="3.0"/>
  <p:tag name="KSO_WM_BEAUTIFY_FLAG" val="#wm#"/>
</p:tagLst>
</file>

<file path=ppt/tags/tag219.xml><?xml version="1.0" encoding="utf-8"?>
<p:tagLst xmlns:p="http://schemas.openxmlformats.org/presentationml/2006/main">
  <p:tag name="KSO_WM_UNIT_ISCONTENTSTITLE" val="0"/>
  <p:tag name="KSO_WM_UNIT_ISNUMDGMTITLE" val="0"/>
  <p:tag name="KSO_WM_UNIT_PRESET_TEXT" val="单击此处编辑母版文本样式"/>
  <p:tag name="KSO_WM_UNIT_NOCLEAR" val="0"/>
  <p:tag name="KSO_WM_UNIT_VALUE" val="19"/>
  <p:tag name="KSO_WM_UNIT_HIGHLIGHT" val="0"/>
  <p:tag name="KSO_WM_UNIT_COMPATIBLE" val="0"/>
  <p:tag name="KSO_WM_UNIT_DIAGRAM_ISNUMVISUAL" val="0"/>
  <p:tag name="KSO_WM_UNIT_DIAGRAM_ISREFERUNIT" val="0"/>
  <p:tag name="KSO_WM_UNIT_TYPE" val="h_a"/>
  <p:tag name="KSO_WM_UNIT_INDEX" val="2_1"/>
  <p:tag name="KSO_WM_UNIT_ID" val="_6*h_a*2_1"/>
  <p:tag name="KSO_WM_UNIT_LAYERLEVEL" val="1_1"/>
  <p:tag name="KSO_WM_TAG_VERSION" val="3.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220.xml><?xml version="1.0" encoding="utf-8"?>
<p:tagLst xmlns:p="http://schemas.openxmlformats.org/presentationml/2006/main">
  <p:tag name="KSO_WM_UNIT_SUBTYPE" val="a"/>
  <p:tag name="KSO_WM_UNIT_PRESET_TEXT" val="单击此处编辑母版文本样式&#10;二级&#10;三级&#10;四级&#10;五级"/>
  <p:tag name="KSO_WM_UNIT_NOCLEAR" val="0"/>
  <p:tag name="KSO_WM_UNIT_VALUE" val="128"/>
  <p:tag name="KSO_WM_UNIT_HIGHLIGHT" val="0"/>
  <p:tag name="KSO_WM_UNIT_COMPATIBLE" val="0"/>
  <p:tag name="KSO_WM_UNIT_DIAGRAM_ISNUMVISUAL" val="0"/>
  <p:tag name="KSO_WM_UNIT_DIAGRAM_ISREFERUNIT" val="0"/>
  <p:tag name="KSO_WM_UNIT_TYPE" val="h_f"/>
  <p:tag name="KSO_WM_UNIT_INDEX" val="2_1"/>
  <p:tag name="KSO_WM_UNIT_ID" val="_6*h_f*2_1"/>
  <p:tag name="KSO_WM_UNIT_LAYERLEVEL" val="1_1"/>
  <p:tag name="KSO_WM_TAG_VERSION" val="3.0"/>
  <p:tag name="KSO_WM_BEAUTIFY_FLAG" val="#wm#"/>
</p:tagLst>
</file>

<file path=ppt/tags/tag2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2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224.xml><?xml version="1.0" encoding="utf-8"?>
<p:tagLst xmlns:p="http://schemas.openxmlformats.org/presentationml/2006/main">
  <p:tag name="KSO_WM_UNIT_ISCONTENTSTITLE" val="0"/>
  <p:tag name="KSO_WM_UNIT_ISNUMDGMTITLE" val="0"/>
  <p:tag name="KSO_WM_UNIT_PRESET_TEXT" val="单击此处编辑母版标题样式"/>
  <p:tag name="KSO_WM_UNIT_NOCLEAR" val="0"/>
  <p:tag name="KSO_WM_UNIT_VALUE" val="20"/>
  <p:tag name="KSO_WM_UNIT_HIGHLIGHT" val="0"/>
  <p:tag name="KSO_WM_UNIT_COMPATIBLE" val="0"/>
  <p:tag name="KSO_WM_UNIT_DIAGRAM_ISNUMVISUAL" val="0"/>
  <p:tag name="KSO_WM_UNIT_DIAGRAM_ISREFERUNIT" val="0"/>
  <p:tag name="KSO_WM_UNIT_TYPE" val="a"/>
  <p:tag name="KSO_WM_UNIT_INDEX" val="1"/>
  <p:tag name="KSO_WM_UNIT_ID" val="_7*a*1"/>
  <p:tag name="KSO_WM_UNIT_LAYERLEVEL" val="1"/>
  <p:tag name="KSO_WM_TAG_VERSION" val="3.0"/>
  <p:tag name="KSO_WM_BEAUTIFY_FLAG" val="#wm#"/>
</p:tagLst>
</file>

<file path=ppt/tags/tag2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2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2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2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2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2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231.xml><?xml version="1.0" encoding="utf-8"?>
<p:tagLst xmlns:p="http://schemas.openxmlformats.org/presentationml/2006/main">
  <p:tag name="KSO_WM_UNIT_SUBTYPE" val="a"/>
  <p:tag name="KSO_WM_UNIT_PRESET_TEXT" val="单击此处编辑母版文本样式&#10;二级&#10;三级&#10;四级&#10;五级"/>
  <p:tag name="KSO_WM_UNIT_NOCLEAR" val="0"/>
  <p:tag name="KSO_WM_UNIT_VALUE" val="396"/>
  <p:tag name="KSO_WM_UNIT_HIGHLIGHT" val="0"/>
  <p:tag name="KSO_WM_UNIT_COMPATIBLE" val="0"/>
  <p:tag name="KSO_WM_UNIT_DIAGRAM_ISNUMVISUAL" val="0"/>
  <p:tag name="KSO_WM_UNIT_DIAGRAM_ISREFERUNIT" val="0"/>
  <p:tag name="KSO_WM_UNIT_TYPE" val="f"/>
  <p:tag name="KSO_WM_UNIT_INDEX" val="1"/>
  <p:tag name="KSO_WM_UNIT_ID" val="_9*f*1"/>
  <p:tag name="KSO_WM_UNIT_LAYERLEVEL" val="1"/>
  <p:tag name="KSO_WM_TAG_VERSION" val="3.0"/>
  <p:tag name="KSO_WM_BEAUTIFY_FLAG" val="#wm#"/>
</p:tagLst>
</file>

<file path=ppt/tags/tag2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2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2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235.xml><?xml version="1.0" encoding="utf-8"?>
<p:tagLst xmlns:p="http://schemas.openxmlformats.org/presentationml/2006/main">
  <p:tag name="KSO_WM_UNIT_ISCONTENTSTITLE" val="0"/>
  <p:tag name="KSO_WM_UNIT_ISNUMDGMTITLE" val="0"/>
  <p:tag name="KSO_WM_UNIT_PRESET_TEXT" val="单击此处编辑母版标题样式"/>
  <p:tag name="KSO_WM_UNIT_NOCLEAR" val="0"/>
  <p:tag name="KSO_WM_UNIT_VALUE" val="20"/>
  <p:tag name="KSO_WM_UNIT_HIGHLIGHT" val="0"/>
  <p:tag name="KSO_WM_UNIT_COMPATIBLE" val="0"/>
  <p:tag name="KSO_WM_UNIT_DIAGRAM_ISNUMVISUAL" val="0"/>
  <p:tag name="KSO_WM_UNIT_DIAGRAM_ISREFERUNIT" val="0"/>
  <p:tag name="KSO_WM_UNIT_TYPE" val="a"/>
  <p:tag name="KSO_WM_UNIT_INDEX" val="1"/>
  <p:tag name="KSO_WM_UNIT_ID" val="_10*a*1"/>
  <p:tag name="KSO_WM_UNIT_LAYERLEVEL" val="1"/>
  <p:tag name="KSO_WM_TAG_VERSION" val="3.0"/>
  <p:tag name="KSO_WM_BEAUTIFY_FLAG" val="#wm#"/>
</p:tagLst>
</file>

<file path=ppt/tags/tag236.xml><?xml version="1.0" encoding="utf-8"?>
<p:tagLst xmlns:p="http://schemas.openxmlformats.org/presentationml/2006/main">
  <p:tag name="KSO_WM_UNIT_ISCONTENTSTITLE" val="0"/>
  <p:tag name="KSO_WM_UNIT_ISNUMDGMTITLE" val="0"/>
  <p:tag name="KSO_WM_UNIT_PRESET_TEXT" val="单击此处编辑母版副标题样式"/>
  <p:tag name="KSO_WM_UNIT_NOCLEAR" val="0"/>
  <p:tag name="KSO_WM_UNIT_VALUE" val="40"/>
  <p:tag name="KSO_WM_UNIT_HIGHLIGHT" val="0"/>
  <p:tag name="KSO_WM_UNIT_COMPATIBLE" val="0"/>
  <p:tag name="KSO_WM_UNIT_DIAGRAM_ISNUMVISUAL" val="0"/>
  <p:tag name="KSO_WM_UNIT_DIAGRAM_ISREFERUNIT" val="0"/>
  <p:tag name="KSO_WM_UNIT_TYPE" val="b"/>
  <p:tag name="KSO_WM_UNIT_INDEX" val="1"/>
  <p:tag name="KSO_WM_UNIT_ID" val="_10*b*1"/>
  <p:tag name="KSO_WM_UNIT_LAYERLEVEL" val="1"/>
  <p:tag name="KSO_WM_TAG_VERSION" val="3.0"/>
  <p:tag name="KSO_WM_BEAUTIFY_FLAG" val="#wm#"/>
</p:tagLst>
</file>

<file path=ppt/tags/tag2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2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2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2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1*i*1"/>
  <p:tag name="KSO_WM_UNIT_LAYERLEVEL" val="1"/>
  <p:tag name="KSO_WM_TAG_VERSION" val="3.0"/>
  <p:tag name="KSO_WM_BEAUTIFY_FLAG" val="#wm#"/>
</p:tagLst>
</file>

<file path=ppt/tags/tag2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1*i*2"/>
  <p:tag name="KSO_WM_UNIT_LAYERLEVEL" val="1"/>
  <p:tag name="KSO_WM_TAG_VERSION" val="3.0"/>
  <p:tag name="KSO_WM_BEAUTIFY_FLAG" val="#wm#"/>
</p:tagLst>
</file>

<file path=ppt/tags/tag2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1*i*3"/>
  <p:tag name="KSO_WM_UNIT_LAYERLEVEL" val="1"/>
  <p:tag name="KSO_WM_TAG_VERSION" val="3.0"/>
  <p:tag name="KSO_WM_BEAUTIFY_FLAG" val="#wm#"/>
</p:tagLst>
</file>

<file path=ppt/tags/tag2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1*i*4"/>
  <p:tag name="KSO_WM_UNIT_LAYERLEVEL" val="1"/>
  <p:tag name="KSO_WM_TAG_VERSION" val="3.0"/>
  <p:tag name="KSO_WM_BEAUTIFY_FLAG" val="#wm#"/>
</p:tagLst>
</file>

<file path=ppt/tags/tag244.xml><?xml version="1.0" encoding="utf-8"?>
<p:tagLst xmlns:p="http://schemas.openxmlformats.org/presentationml/2006/main">
  <p:tag name="KSO_WM_UNIT_ISCONTENTSTITLE" val="0"/>
  <p:tag name="KSO_WM_UNIT_ISNUMDGMTITLE" val="0"/>
  <p:tag name="KSO_WM_UNIT_PRESET_TEXT" val="单击此处编辑母版标题样式"/>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_11*a*1"/>
  <p:tag name="KSO_WM_UNIT_LAYERLEVEL" val="1"/>
  <p:tag name="KSO_WM_TAG_VERSION" val="3.0"/>
  <p:tag name="KSO_WM_BEAUTIFY_FLAG" val="#wm#"/>
</p:tagLst>
</file>

<file path=ppt/tags/tag245.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2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2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248.xml><?xml version="1.0" encoding="utf-8"?>
<p:tagLst xmlns:p="http://schemas.openxmlformats.org/presentationml/2006/main">
  <p:tag name="KSO_WM_UNIT_SUBTYPE" val="b"/>
  <p:tag name="KSO_WM_UNIT_PRESET_TEXT" val="署名占位符"/>
  <p:tag name="KSO_WM_UNIT_NOCLEAR" val="0"/>
  <p:tag name="KSO_WM_UNIT_VALUE" val="8"/>
  <p:tag name="KSO_WM_UNIT_HIGHLIGHT" val="0"/>
  <p:tag name="KSO_WM_UNIT_COMPATIBLE" val="0"/>
  <p:tag name="KSO_WM_UNIT_DIAGRAM_ISNUMVISUAL" val="0"/>
  <p:tag name="KSO_WM_UNIT_DIAGRAM_ISREFERUNIT" val="0"/>
  <p:tag name="KSO_WM_UNIT_TYPE" val="f"/>
  <p:tag name="KSO_WM_UNIT_INDEX" val="5"/>
  <p:tag name="KSO_WM_UNIT_ID" val="_11*f*5"/>
  <p:tag name="KSO_WM_UNIT_LAYERLEVEL" val="1"/>
  <p:tag name="KSO_WM_TAG_VERSION" val="3.0"/>
  <p:tag name="KSO_WM_BEAUTIFY_FLAG" val="#wm#"/>
</p:tagLst>
</file>

<file path=ppt/tags/tag2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0*i*1"/>
  <p:tag name="KSO_WM_UNIT_LAYERLEVEL" val="1"/>
  <p:tag name="KSO_WM_TAG_VERSION" val="3.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250.xml><?xml version="1.0" encoding="utf-8"?>
<p:tagLst xmlns:p="http://schemas.openxmlformats.org/presentationml/2006/main">
  <p:tag name="KSO_WM_UNIT_ISCONTENTSTITLE" val="0"/>
  <p:tag name="KSO_WM_UNIT_ISNUMDGMTITLE" val="0"/>
  <p:tag name="KSO_WM_UNIT_PRESET_TEXT" val="单击此处编辑母版标题样式"/>
  <p:tag name="KSO_WM_UNIT_NOCLEAR" val="0"/>
  <p:tag name="KSO_WM_UNIT_VALUE" val="29"/>
  <p:tag name="KSO_WM_UNIT_HIGHLIGHT" val="0"/>
  <p:tag name="KSO_WM_UNIT_COMPATIBLE" val="0"/>
  <p:tag name="KSO_WM_UNIT_DIAGRAM_ISNUMVISUAL" val="0"/>
  <p:tag name="KSO_WM_UNIT_DIAGRAM_ISREFERUNIT" val="0"/>
  <p:tag name="KSO_WM_UNIT_TYPE" val="a"/>
  <p:tag name="KSO_WM_UNIT_INDEX" val="1"/>
  <p:tag name="KSO_WM_UNIT_ID" val="_0*a*1"/>
  <p:tag name="KSO_WM_UNIT_LAYERLEVEL" val="1"/>
  <p:tag name="KSO_WM_TAG_VERSION" val="1.0"/>
  <p:tag name="KSO_WM_BEAUTIFY_FLAG" val="#wm#"/>
  <p:tag name="KSO_WM_TEMPLATE_CATEGORY" val="custom"/>
  <p:tag name="KSO_WM_TEMPLATE_INDEX" val="20233492"/>
</p:tagLst>
</file>

<file path=ppt/tags/tag251.xml><?xml version="1.0" encoding="utf-8"?>
<p:tagLst xmlns:p="http://schemas.openxmlformats.org/presentationml/2006/main">
  <p:tag name="KSO_WM_UNIT_SUBTYPE" val="a"/>
  <p:tag name="KSO_WM_UNIT_PRESET_TEXT" val="单击此处编辑母版文本样式&#10;第二级&#10;第三级&#10;第四级&#10;第五级"/>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_0*f*1"/>
  <p:tag name="KSO_WM_UNIT_LAYERLEVEL" val="1"/>
  <p:tag name="KSO_WM_TAG_VERSION" val="1.0"/>
  <p:tag name="KSO_WM_BEAUTIFY_FLAG" val="#wm#"/>
  <p:tag name="KSO_WM_TEMPLATE_CATEGORY" val="custom"/>
  <p:tag name="KSO_WM_TEMPLATE_INDEX" val="20233492"/>
</p:tagLst>
</file>

<file path=ppt/tags/tag2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2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2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2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i*1"/>
  <p:tag name="KSO_WM_UNIT_LAYERLEVEL" val="1"/>
  <p:tag name="KSO_WM_TAG_VERSION" val="3.0"/>
  <p:tag name="KSO_WM_BEAUTIFY_FLAG" val="#wm#"/>
</p:tagLst>
</file>

<file path=ppt/tags/tag2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i*2"/>
  <p:tag name="KSO_WM_UNIT_LAYERLEVEL" val="1"/>
  <p:tag name="KSO_WM_TAG_VERSION" val="3.0"/>
  <p:tag name="KSO_WM_BEAUTIFY_FLAG" val="#wm#"/>
</p:tagLst>
</file>

<file path=ppt/tags/tag257.xml><?xml version="1.0" encoding="utf-8"?>
<p:tagLst xmlns:p="http://schemas.openxmlformats.org/presentationml/2006/main">
  <p:tag name="KSO_WM_UNIT_ISCONTENTSTITLE" val="0"/>
  <p:tag name="KSO_WM_UNIT_ISNUMDGMTITLE" val="0"/>
  <p:tag name="KSO_WM_UNIT_PRESET_TEXT" val="单击此处编辑母版标题样式"/>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_1*a*1"/>
  <p:tag name="KSO_WM_UNIT_LAYERLEVEL" val="1"/>
  <p:tag name="KSO_WM_TAG_VERSION" val="3.0"/>
  <p:tag name="KSO_WM_BEAUTIFY_FLAG" val="#wm#"/>
</p:tagLst>
</file>

<file path=ppt/tags/tag258.xml><?xml version="1.0" encoding="utf-8"?>
<p:tagLst xmlns:p="http://schemas.openxmlformats.org/presentationml/2006/main">
  <p:tag name="KSO_WM_UNIT_ISCONTENTSTITLE" val="0"/>
  <p:tag name="KSO_WM_UNIT_ISNUMDGMTITLE" val="0"/>
  <p:tag name="KSO_WM_UNIT_PRESET_TEXT" val="单击此处编辑母版副标题样式"/>
  <p:tag name="KSO_WM_UNIT_NOCLEAR" val="0"/>
  <p:tag name="KSO_WM_UNIT_VALUE" val="80"/>
  <p:tag name="KSO_WM_UNIT_HIGHLIGHT" val="0"/>
  <p:tag name="KSO_WM_UNIT_COMPATIBLE" val="0"/>
  <p:tag name="KSO_WM_UNIT_DIAGRAM_ISNUMVISUAL" val="0"/>
  <p:tag name="KSO_WM_UNIT_DIAGRAM_ISREFERUNIT" val="0"/>
  <p:tag name="KSO_WM_UNIT_TYPE" val="b"/>
  <p:tag name="KSO_WM_UNIT_INDEX" val="1"/>
  <p:tag name="KSO_WM_UNIT_ID" val="_1*b*1"/>
  <p:tag name="KSO_WM_UNIT_LAYERLEVEL" val="1"/>
  <p:tag name="KSO_WM_TAG_VERSION" val="3.0"/>
  <p:tag name="KSO_WM_BEAUTIFY_FLAG" val="#wm#"/>
</p:tagLst>
</file>

<file path=ppt/tags/tag2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30"/>
  <p:tag name="KSO_WM_UNIT_TYPE" val="f"/>
  <p:tag name="KSO_WM_UNIT_INDEX" val="1"/>
</p:tagLst>
</file>

<file path=ppt/tags/tag2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2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262.xml><?xml version="1.0" encoding="utf-8"?>
<p:tagLst xmlns:p="http://schemas.openxmlformats.org/presentationml/2006/main">
  <p:tag name="KSO_WM_UNIT_SUBTYPE" val="b"/>
  <p:tag name="KSO_WM_UNIT_PRESET_TEXT" val="署名占位符"/>
  <p:tag name="KSO_WM_UNIT_NOCLEAR" val="0"/>
  <p:tag name="KSO_WM_UNIT_VALUE" val="8"/>
  <p:tag name="KSO_WM_UNIT_HIGHLIGHT" val="0"/>
  <p:tag name="KSO_WM_UNIT_COMPATIBLE" val="0"/>
  <p:tag name="KSO_WM_UNIT_DIAGRAM_ISNUMVISUAL" val="0"/>
  <p:tag name="KSO_WM_UNIT_DIAGRAM_ISREFERUNIT" val="0"/>
  <p:tag name="KSO_WM_UNIT_TYPE" val="f"/>
  <p:tag name="KSO_WM_UNIT_INDEX" val="4"/>
  <p:tag name="KSO_WM_UNIT_ID" val="_1*f*4"/>
  <p:tag name="KSO_WM_UNIT_LAYERLEVEL" val="1"/>
  <p:tag name="KSO_WM_TAG_VERSION" val="3.0"/>
  <p:tag name="KSO_WM_BEAUTIFY_FLAG" val="#wm#"/>
</p:tagLst>
</file>

<file path=ppt/tags/tag263.xml><?xml version="1.0" encoding="utf-8"?>
<p:tagLst xmlns:p="http://schemas.openxmlformats.org/presentationml/2006/main">
  <p:tag name="KSO_WM_UNIT_ISCONTENTSTITLE" val="0"/>
  <p:tag name="KSO_WM_UNIT_ISNUMDGMTITLE" val="0"/>
  <p:tag name="KSO_WM_UNIT_PRESET_TEXT" val="单击此处编辑母版标题样式"/>
  <p:tag name="KSO_WM_UNIT_NOCLEAR" val="0"/>
  <p:tag name="KSO_WM_UNIT_VALUE" val="20"/>
  <p:tag name="KSO_WM_UNIT_HIGHLIGHT" val="0"/>
  <p:tag name="KSO_WM_UNIT_COMPATIBLE" val="0"/>
  <p:tag name="KSO_WM_UNIT_DIAGRAM_ISNUMVISUAL" val="0"/>
  <p:tag name="KSO_WM_UNIT_DIAGRAM_ISREFERUNIT" val="0"/>
  <p:tag name="KSO_WM_UNIT_TYPE" val="a"/>
  <p:tag name="KSO_WM_UNIT_INDEX" val="1"/>
  <p:tag name="KSO_WM_UNIT_ID" val="_2*a*1"/>
  <p:tag name="KSO_WM_UNIT_LAYERLEVEL" val="1"/>
  <p:tag name="KSO_WM_TAG_VERSION" val="3.0"/>
  <p:tag name="KSO_WM_BEAUTIFY_FLAG" val="#wm#"/>
</p:tagLst>
</file>

<file path=ppt/tags/tag264.xml><?xml version="1.0" encoding="utf-8"?>
<p:tagLst xmlns:p="http://schemas.openxmlformats.org/presentationml/2006/main">
  <p:tag name="KSO_WM_UNIT_SUBTYPE" val="a"/>
  <p:tag name="KSO_WM_UNIT_PRESET_TEXT" val="单击此处编辑母版文本样式&#10;二级&#10;三级&#10;四级&#10;五级"/>
  <p:tag name="KSO_WM_UNIT_NOCLEAR" val="0"/>
  <p:tag name="KSO_WM_UNIT_VALUE" val="330"/>
  <p:tag name="KSO_WM_UNIT_HIGHLIGHT" val="0"/>
  <p:tag name="KSO_WM_UNIT_COMPATIBLE" val="0"/>
  <p:tag name="KSO_WM_UNIT_DIAGRAM_ISNUMVISUAL" val="0"/>
  <p:tag name="KSO_WM_UNIT_DIAGRAM_ISREFERUNIT" val="0"/>
  <p:tag name="KSO_WM_UNIT_TYPE" val="f"/>
  <p:tag name="KSO_WM_UNIT_INDEX" val="1"/>
  <p:tag name="KSO_WM_UNIT_ID" val="_2*f*1"/>
  <p:tag name="KSO_WM_UNIT_LAYERLEVEL" val="1"/>
  <p:tag name="KSO_WM_TAG_VERSION" val="3.0"/>
  <p:tag name="KSO_WM_BEAUTIFY_FLAG" val="#wm#"/>
</p:tagLst>
</file>

<file path=ppt/tags/tag2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2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2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2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3*i*1"/>
  <p:tag name="KSO_WM_UNIT_LAYERLEVEL" val="1"/>
  <p:tag name="KSO_WM_TAG_VERSION" val="3.0"/>
  <p:tag name="KSO_WM_BEAUTIFY_FLAG" val="#wm#"/>
</p:tagLst>
</file>

<file path=ppt/tags/tag2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3*i*2"/>
  <p:tag name="KSO_WM_UNIT_LAYERLEVEL" val="1"/>
  <p:tag name="KSO_WM_TAG_VERSION" val="3.0"/>
  <p:tag name="KSO_WM_BEAUTIFY_FLAG" val="#wm#"/>
</p:tagLst>
</file>

<file path=ppt/tags/tag2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_3*i*1"/>
  <p:tag name="KSO_WM_UNIT_LAYERLEVEL" val="1"/>
  <p:tag name="KSO_WM_TAG_VERSION" val="3.0"/>
</p:tagLst>
</file>

<file path=ppt/tags/tag2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3*i*3"/>
  <p:tag name="KSO_WM_UNIT_LAYERLEVEL" val="1"/>
  <p:tag name="KSO_WM_TAG_VERSION" val="3.0"/>
  <p:tag name="KSO_WM_BEAUTIFY_FLAG" val="#wm#"/>
</p:tagLst>
</file>

<file path=ppt/tags/tag271.xml><?xml version="1.0" encoding="utf-8"?>
<p:tagLst xmlns:p="http://schemas.openxmlformats.org/presentationml/2006/main">
  <p:tag name="KSO_WM_UNIT_ISCONTENTSTITLE" val="1"/>
  <p:tag name="KSO_WM_UNIT_ISNUMDGMTITLE" val="0"/>
  <p:tag name="KSO_WM_UNIT_PRESET_TEXT" val="标题"/>
  <p:tag name="KSO_WM_UNIT_NOCLEAR" val="0"/>
  <p:tag name="KSO_WM_UNIT_VALUE" val="3"/>
  <p:tag name="KSO_WM_UNIT_HIGHLIGHT" val="0"/>
  <p:tag name="KSO_WM_UNIT_COMPATIBLE" val="0"/>
  <p:tag name="KSO_WM_UNIT_DIAGRAM_ISNUMVISUAL" val="0"/>
  <p:tag name="KSO_WM_UNIT_DIAGRAM_ISREFERUNIT" val="0"/>
  <p:tag name="KSO_WM_UNIT_TYPE" val="a"/>
  <p:tag name="KSO_WM_UNIT_INDEX" val="1"/>
  <p:tag name="KSO_WM_UNIT_ID" val="_3*a*1"/>
  <p:tag name="KSO_WM_UNIT_LAYERLEVEL" val="1"/>
  <p:tag name="KSO_WM_TAG_VERSION" val="3.0"/>
  <p:tag name="KSO_WM_BEAUTIFY_FLAG" val="#wm#"/>
</p:tagLst>
</file>

<file path=ppt/tags/tag2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2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2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2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4*i*1"/>
  <p:tag name="KSO_WM_UNIT_LAYERLEVEL" val="1"/>
  <p:tag name="KSO_WM_TAG_VERSION" val="3.0"/>
  <p:tag name="KSO_WM_BEAUTIFY_FLAG" val="#wm#"/>
</p:tagLst>
</file>

<file path=ppt/tags/tag2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4*i*2"/>
  <p:tag name="KSO_WM_UNIT_LAYERLEVEL" val="1"/>
  <p:tag name="KSO_WM_TAG_VERSION" val="3.0"/>
  <p:tag name="KSO_WM_BEAUTIFY_FLAG" val="#wm#"/>
</p:tagLst>
</file>

<file path=ppt/tags/tag277.xml><?xml version="1.0" encoding="utf-8"?>
<p:tagLst xmlns:p="http://schemas.openxmlformats.org/presentationml/2006/main">
  <p:tag name="KSO_WM_UNIT_ISCONTENTSTITLE" val="0"/>
  <p:tag name="KSO_WM_UNIT_ISNUMDGMTITLE" val="0"/>
  <p:tag name="KSO_WM_UNIT_PRESET_TEXT" val="单击此处编辑母版标题样式"/>
  <p:tag name="KSO_WM_UNIT_NOCLEAR" val="0"/>
  <p:tag name="KSO_WM_UNIT_VALUE" val="14"/>
  <p:tag name="KSO_WM_UNIT_HIGHLIGHT" val="0"/>
  <p:tag name="KSO_WM_UNIT_COMPATIBLE" val="0"/>
  <p:tag name="KSO_WM_UNIT_DIAGRAM_ISNUMVISUAL" val="0"/>
  <p:tag name="KSO_WM_UNIT_DIAGRAM_ISREFERUNIT" val="0"/>
  <p:tag name="KSO_WM_UNIT_TYPE" val="a"/>
  <p:tag name="KSO_WM_UNIT_INDEX" val="1"/>
  <p:tag name="KSO_WM_UNIT_ID" val="_4*a*1"/>
  <p:tag name="KSO_WM_UNIT_LAYERLEVEL" val="1"/>
  <p:tag name="KSO_WM_TAG_VERSION" val="3.0"/>
  <p:tag name="KSO_WM_BEAUTIFY_FLAG" val="#wm#"/>
</p:tagLst>
</file>

<file path=ppt/tags/tag278.xml><?xml version="1.0" encoding="utf-8"?>
<p:tagLst xmlns:p="http://schemas.openxmlformats.org/presentationml/2006/main">
  <p:tag name="KSO_WM_UNIT_PRESET_TEXT" val="节编号"/>
  <p:tag name="KSO_WM_UNIT_NOCLEAR" val="0"/>
  <p:tag name="KSO_WM_UNIT_VALUE" val="13"/>
  <p:tag name="KSO_WM_UNIT_HIGHLIGHT" val="0"/>
  <p:tag name="KSO_WM_UNIT_COMPATIBLE" val="1"/>
  <p:tag name="KSO_WM_UNIT_DIAGRAM_ISNUMVISUAL" val="0"/>
  <p:tag name="KSO_WM_UNIT_DIAGRAM_ISREFERUNIT" val="0"/>
  <p:tag name="KSO_WM_UNIT_TYPE" val="e"/>
  <p:tag name="KSO_WM_UNIT_INDEX" val="1"/>
  <p:tag name="KSO_WM_UNIT_ID" val="_4*e*1"/>
  <p:tag name="KSO_WM_UNIT_LAYERLEVEL" val="1"/>
  <p:tag name="KSO_WM_TAG_VERSION" val="3.0"/>
  <p:tag name="KSO_WM_BEAUTIFY_FLAG" val="#wm#"/>
</p:tagLst>
</file>

<file path=ppt/tags/tag2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2"/>
  <p:tag name="KSO_WM_UNIT_LAYERLEVEL" val="1"/>
  <p:tag name="KSO_WM_TAG_VERSION" val="3.0"/>
  <p:tag name="KSO_WM_BEAUTIFY_FLAG" val="#wm#"/>
  <p:tag name="KSO_WM_UNIT_TYPE" val="i"/>
  <p:tag name="KSO_WM_UNIT_INDEX" val="2"/>
</p:tagLst>
</file>

<file path=ppt/tags/tag2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2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282.xml><?xml version="1.0" encoding="utf-8"?>
<p:tagLst xmlns:p="http://schemas.openxmlformats.org/presentationml/2006/main">
  <p:tag name="KSO_WM_UNIT_ISCONTENTSTITLE" val="0"/>
  <p:tag name="KSO_WM_UNIT_ISNUMDGMTITLE" val="0"/>
  <p:tag name="KSO_WM_UNIT_PRESET_TEXT" val="单击此处编辑母版标题样式"/>
  <p:tag name="KSO_WM_UNIT_NOCLEAR" val="0"/>
  <p:tag name="KSO_WM_UNIT_VALUE" val="20"/>
  <p:tag name="KSO_WM_UNIT_HIGHLIGHT" val="0"/>
  <p:tag name="KSO_WM_UNIT_COMPATIBLE" val="0"/>
  <p:tag name="KSO_WM_UNIT_DIAGRAM_ISNUMVISUAL" val="0"/>
  <p:tag name="KSO_WM_UNIT_DIAGRAM_ISREFERUNIT" val="0"/>
  <p:tag name="KSO_WM_UNIT_TYPE" val="a"/>
  <p:tag name="KSO_WM_UNIT_INDEX" val="1"/>
  <p:tag name="KSO_WM_UNIT_ID" val="_5*a*1"/>
  <p:tag name="KSO_WM_UNIT_LAYERLEVEL" val="1"/>
  <p:tag name="KSO_WM_TAG_VERSION" val="3.0"/>
  <p:tag name="KSO_WM_BEAUTIFY_FLAG" val="#wm#"/>
</p:tagLst>
</file>

<file path=ppt/tags/tag283.xml><?xml version="1.0" encoding="utf-8"?>
<p:tagLst xmlns:p="http://schemas.openxmlformats.org/presentationml/2006/main">
  <p:tag name="KSO_WM_UNIT_SUBTYPE" val="a"/>
  <p:tag name="KSO_WM_UNIT_PRESET_TEXT" val="单击此处编辑母版文本样式&#10;二级&#10;三级&#10;四级&#10;五级"/>
  <p:tag name="KSO_WM_UNIT_NOCLEAR" val="0"/>
  <p:tag name="KSO_WM_UNIT_VALUE" val="286"/>
  <p:tag name="KSO_WM_UNIT_HIGHLIGHT" val="0"/>
  <p:tag name="KSO_WM_UNIT_COMPATIBLE" val="0"/>
  <p:tag name="KSO_WM_UNIT_DIAGRAM_ISNUMVISUAL" val="0"/>
  <p:tag name="KSO_WM_UNIT_DIAGRAM_ISREFERUNIT" val="0"/>
  <p:tag name="KSO_WM_UNIT_TYPE" val="f"/>
  <p:tag name="KSO_WM_UNIT_INDEX" val="1"/>
  <p:tag name="KSO_WM_UNIT_ID" val="_5*f*1"/>
  <p:tag name="KSO_WM_UNIT_LAYERLEVEL" val="1"/>
  <p:tag name="KSO_WM_TAG_VERSION" val="3.0"/>
  <p:tag name="KSO_WM_BEAUTIFY_FLAG" val="#wm#"/>
</p:tagLst>
</file>

<file path=ppt/tags/tag284.xml><?xml version="1.0" encoding="utf-8"?>
<p:tagLst xmlns:p="http://schemas.openxmlformats.org/presentationml/2006/main">
  <p:tag name="KSO_WM_UNIT_SUBTYPE" val="a"/>
  <p:tag name="KSO_WM_UNIT_PRESET_TEXT" val="单击此处编辑母版文本样式&#10;二级&#10;三级&#10;四级&#10;五级"/>
  <p:tag name="KSO_WM_UNIT_NOCLEAR" val="0"/>
  <p:tag name="KSO_WM_UNIT_VALUE" val="286"/>
  <p:tag name="KSO_WM_UNIT_HIGHLIGHT" val="0"/>
  <p:tag name="KSO_WM_UNIT_COMPATIBLE" val="0"/>
  <p:tag name="KSO_WM_UNIT_DIAGRAM_ISNUMVISUAL" val="0"/>
  <p:tag name="KSO_WM_UNIT_DIAGRAM_ISREFERUNIT" val="0"/>
  <p:tag name="KSO_WM_UNIT_TYPE" val="f"/>
  <p:tag name="KSO_WM_UNIT_INDEX" val="2"/>
  <p:tag name="KSO_WM_UNIT_ID" val="_5*f*2"/>
  <p:tag name="KSO_WM_UNIT_LAYERLEVEL" val="1"/>
  <p:tag name="KSO_WM_TAG_VERSION" val="3.0"/>
  <p:tag name="KSO_WM_BEAUTIFY_FLAG" val="#wm#"/>
</p:tagLst>
</file>

<file path=ppt/tags/tag2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2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2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288.xml><?xml version="1.0" encoding="utf-8"?>
<p:tagLst xmlns:p="http://schemas.openxmlformats.org/presentationml/2006/main">
  <p:tag name="KSO_WM_UNIT_ISCONTENTSTITLE" val="0"/>
  <p:tag name="KSO_WM_UNIT_ISNUMDGMTITLE" val="0"/>
  <p:tag name="KSO_WM_UNIT_PRESET_TEXT" val="单击此处编辑母版标题样式"/>
  <p:tag name="KSO_WM_UNIT_NOCLEAR" val="0"/>
  <p:tag name="KSO_WM_UNIT_VALUE" val="20"/>
  <p:tag name="KSO_WM_UNIT_HIGHLIGHT" val="0"/>
  <p:tag name="KSO_WM_UNIT_COMPATIBLE" val="0"/>
  <p:tag name="KSO_WM_UNIT_DIAGRAM_ISNUMVISUAL" val="0"/>
  <p:tag name="KSO_WM_UNIT_DIAGRAM_ISREFERUNIT" val="0"/>
  <p:tag name="KSO_WM_UNIT_TYPE" val="a"/>
  <p:tag name="KSO_WM_UNIT_INDEX" val="1"/>
  <p:tag name="KSO_WM_UNIT_ID" val="_6*a*1"/>
  <p:tag name="KSO_WM_UNIT_LAYERLEVEL" val="1"/>
  <p:tag name="KSO_WM_TAG_VERSION" val="3.0"/>
  <p:tag name="KSO_WM_BEAUTIFY_FLAG" val="#wm#"/>
</p:tagLst>
</file>

<file path=ppt/tags/tag289.xml><?xml version="1.0" encoding="utf-8"?>
<p:tagLst xmlns:p="http://schemas.openxmlformats.org/presentationml/2006/main">
  <p:tag name="KSO_WM_UNIT_ISCONTENTSTITLE" val="0"/>
  <p:tag name="KSO_WM_UNIT_ISNUMDGMTITLE" val="0"/>
  <p:tag name="KSO_WM_UNIT_PRESET_TEXT" val="单击此处编辑母版文本样式"/>
  <p:tag name="KSO_WM_UNIT_NOCLEAR" val="0"/>
  <p:tag name="KSO_WM_UNIT_VALUE" val="19"/>
  <p:tag name="KSO_WM_UNIT_HIGHLIGHT" val="0"/>
  <p:tag name="KSO_WM_UNIT_COMPATIBLE" val="0"/>
  <p:tag name="KSO_WM_UNIT_DIAGRAM_ISNUMVISUAL" val="0"/>
  <p:tag name="KSO_WM_UNIT_DIAGRAM_ISREFERUNIT" val="0"/>
  <p:tag name="KSO_WM_UNIT_TYPE" val="h_a"/>
  <p:tag name="KSO_WM_UNIT_INDEX" val="1_1"/>
  <p:tag name="KSO_WM_UNIT_ID" val="_6*h_a*1_1"/>
  <p:tag name="KSO_WM_UNIT_LAYERLEVEL" val="1_1"/>
  <p:tag name="KSO_WM_TAG_VERSION" val="3.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3"/>
  <p:tag name="KSO_WM_UNIT_LAYERLEVEL" val="1"/>
  <p:tag name="KSO_WM_TAG_VERSION" val="3.0"/>
  <p:tag name="KSO_WM_BEAUTIFY_FLAG" val="#wm#"/>
  <p:tag name="KSO_WM_UNIT_TYPE" val="i"/>
  <p:tag name="KSO_WM_UNIT_INDEX" val="3"/>
</p:tagLst>
</file>

<file path=ppt/tags/tag290.xml><?xml version="1.0" encoding="utf-8"?>
<p:tagLst xmlns:p="http://schemas.openxmlformats.org/presentationml/2006/main">
  <p:tag name="KSO_WM_UNIT_SUBTYPE" val="a"/>
  <p:tag name="KSO_WM_UNIT_PRESET_TEXT" val="单击此处编辑母版文本样式&#10;二级&#10;三级&#10;四级&#10;五级"/>
  <p:tag name="KSO_WM_UNIT_NOCLEAR" val="0"/>
  <p:tag name="KSO_WM_UNIT_VALUE" val="128"/>
  <p:tag name="KSO_WM_UNIT_HIGHLIGHT" val="0"/>
  <p:tag name="KSO_WM_UNIT_COMPATIBLE" val="0"/>
  <p:tag name="KSO_WM_UNIT_DIAGRAM_ISNUMVISUAL" val="0"/>
  <p:tag name="KSO_WM_UNIT_DIAGRAM_ISREFERUNIT" val="0"/>
  <p:tag name="KSO_WM_UNIT_TYPE" val="h_f"/>
  <p:tag name="KSO_WM_UNIT_INDEX" val="1_1"/>
  <p:tag name="KSO_WM_UNIT_ID" val="_6*h_f*1_1"/>
  <p:tag name="KSO_WM_UNIT_LAYERLEVEL" val="1_1"/>
  <p:tag name="KSO_WM_TAG_VERSION" val="3.0"/>
  <p:tag name="KSO_WM_BEAUTIFY_FLAG" val="#wm#"/>
</p:tagLst>
</file>

<file path=ppt/tags/tag291.xml><?xml version="1.0" encoding="utf-8"?>
<p:tagLst xmlns:p="http://schemas.openxmlformats.org/presentationml/2006/main">
  <p:tag name="KSO_WM_UNIT_ISCONTENTSTITLE" val="0"/>
  <p:tag name="KSO_WM_UNIT_ISNUMDGMTITLE" val="0"/>
  <p:tag name="KSO_WM_UNIT_PRESET_TEXT" val="单击此处编辑母版文本样式"/>
  <p:tag name="KSO_WM_UNIT_NOCLEAR" val="0"/>
  <p:tag name="KSO_WM_UNIT_VALUE" val="19"/>
  <p:tag name="KSO_WM_UNIT_HIGHLIGHT" val="0"/>
  <p:tag name="KSO_WM_UNIT_COMPATIBLE" val="0"/>
  <p:tag name="KSO_WM_UNIT_DIAGRAM_ISNUMVISUAL" val="0"/>
  <p:tag name="KSO_WM_UNIT_DIAGRAM_ISREFERUNIT" val="0"/>
  <p:tag name="KSO_WM_UNIT_TYPE" val="h_a"/>
  <p:tag name="KSO_WM_UNIT_INDEX" val="2_1"/>
  <p:tag name="KSO_WM_UNIT_ID" val="_6*h_a*2_1"/>
  <p:tag name="KSO_WM_UNIT_LAYERLEVEL" val="1_1"/>
  <p:tag name="KSO_WM_TAG_VERSION" val="3.0"/>
  <p:tag name="KSO_WM_BEAUTIFY_FLAG" val="#wm#"/>
</p:tagLst>
</file>

<file path=ppt/tags/tag292.xml><?xml version="1.0" encoding="utf-8"?>
<p:tagLst xmlns:p="http://schemas.openxmlformats.org/presentationml/2006/main">
  <p:tag name="KSO_WM_UNIT_SUBTYPE" val="a"/>
  <p:tag name="KSO_WM_UNIT_PRESET_TEXT" val="单击此处编辑母版文本样式&#10;二级&#10;三级&#10;四级&#10;五级"/>
  <p:tag name="KSO_WM_UNIT_NOCLEAR" val="0"/>
  <p:tag name="KSO_WM_UNIT_VALUE" val="128"/>
  <p:tag name="KSO_WM_UNIT_HIGHLIGHT" val="0"/>
  <p:tag name="KSO_WM_UNIT_COMPATIBLE" val="0"/>
  <p:tag name="KSO_WM_UNIT_DIAGRAM_ISNUMVISUAL" val="0"/>
  <p:tag name="KSO_WM_UNIT_DIAGRAM_ISREFERUNIT" val="0"/>
  <p:tag name="KSO_WM_UNIT_TYPE" val="h_f"/>
  <p:tag name="KSO_WM_UNIT_INDEX" val="2_1"/>
  <p:tag name="KSO_WM_UNIT_ID" val="_6*h_f*2_1"/>
  <p:tag name="KSO_WM_UNIT_LAYERLEVEL" val="1_1"/>
  <p:tag name="KSO_WM_TAG_VERSION" val="3.0"/>
  <p:tag name="KSO_WM_BEAUTIFY_FLAG" val="#wm#"/>
</p:tagLst>
</file>

<file path=ppt/tags/tag2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2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2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296.xml><?xml version="1.0" encoding="utf-8"?>
<p:tagLst xmlns:p="http://schemas.openxmlformats.org/presentationml/2006/main">
  <p:tag name="KSO_WM_UNIT_ISCONTENTSTITLE" val="0"/>
  <p:tag name="KSO_WM_UNIT_ISNUMDGMTITLE" val="0"/>
  <p:tag name="KSO_WM_UNIT_PRESET_TEXT" val="单击此处编辑母版标题样式"/>
  <p:tag name="KSO_WM_UNIT_NOCLEAR" val="0"/>
  <p:tag name="KSO_WM_UNIT_VALUE" val="20"/>
  <p:tag name="KSO_WM_UNIT_HIGHLIGHT" val="0"/>
  <p:tag name="KSO_WM_UNIT_COMPATIBLE" val="0"/>
  <p:tag name="KSO_WM_UNIT_DIAGRAM_ISNUMVISUAL" val="0"/>
  <p:tag name="KSO_WM_UNIT_DIAGRAM_ISREFERUNIT" val="0"/>
  <p:tag name="KSO_WM_UNIT_TYPE" val="a"/>
  <p:tag name="KSO_WM_UNIT_INDEX" val="1"/>
  <p:tag name="KSO_WM_UNIT_ID" val="_7*a*1"/>
  <p:tag name="KSO_WM_UNIT_LAYERLEVEL" val="1"/>
  <p:tag name="KSO_WM_TAG_VERSION" val="3.0"/>
  <p:tag name="KSO_WM_BEAUTIFY_FLAG" val="#wm#"/>
</p:tagLst>
</file>

<file path=ppt/tags/tag2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2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2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i*3"/>
  <p:tag name="KSO_WM_UNIT_LAYERLEVEL" val="1"/>
  <p:tag name="KSO_WM_TAG_VERSION" val="3.0"/>
  <p:tag name="KSO_WM_UNIT_TYPE" val="i"/>
  <p:tag name="KSO_WM_UNIT_INDEX" val="3"/>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4"/>
  <p:tag name="KSO_WM_UNIT_LAYERLEVEL" val="1"/>
  <p:tag name="KSO_WM_TAG_VERSION" val="3.0"/>
  <p:tag name="KSO_WM_BEAUTIFY_FLAG" val="#wm#"/>
  <p:tag name="KSO_WM_UNIT_TYPE" val="i"/>
  <p:tag name="KSO_WM_UNIT_INDEX" val="4"/>
</p:tagLst>
</file>

<file path=ppt/tags/tag3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3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3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303.xml><?xml version="1.0" encoding="utf-8"?>
<p:tagLst xmlns:p="http://schemas.openxmlformats.org/presentationml/2006/main">
  <p:tag name="KSO_WM_UNIT_SUBTYPE" val="a"/>
  <p:tag name="KSO_WM_UNIT_PRESET_TEXT" val="单击此处编辑母版文本样式&#10;二级&#10;三级&#10;四级&#10;五级"/>
  <p:tag name="KSO_WM_UNIT_NOCLEAR" val="0"/>
  <p:tag name="KSO_WM_UNIT_VALUE" val="396"/>
  <p:tag name="KSO_WM_UNIT_HIGHLIGHT" val="0"/>
  <p:tag name="KSO_WM_UNIT_COMPATIBLE" val="0"/>
  <p:tag name="KSO_WM_UNIT_DIAGRAM_ISNUMVISUAL" val="0"/>
  <p:tag name="KSO_WM_UNIT_DIAGRAM_ISREFERUNIT" val="0"/>
  <p:tag name="KSO_WM_UNIT_TYPE" val="f"/>
  <p:tag name="KSO_WM_UNIT_INDEX" val="1"/>
  <p:tag name="KSO_WM_UNIT_ID" val="_9*f*1"/>
  <p:tag name="KSO_WM_UNIT_LAYERLEVEL" val="1"/>
  <p:tag name="KSO_WM_TAG_VERSION" val="3.0"/>
  <p:tag name="KSO_WM_BEAUTIFY_FLAG" val="#wm#"/>
</p:tagLst>
</file>

<file path=ppt/tags/tag3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3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3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307.xml><?xml version="1.0" encoding="utf-8"?>
<p:tagLst xmlns:p="http://schemas.openxmlformats.org/presentationml/2006/main">
  <p:tag name="KSO_WM_UNIT_ISCONTENTSTITLE" val="0"/>
  <p:tag name="KSO_WM_UNIT_ISNUMDGMTITLE" val="0"/>
  <p:tag name="KSO_WM_UNIT_PRESET_TEXT" val="单击此处编辑母版标题样式"/>
  <p:tag name="KSO_WM_UNIT_NOCLEAR" val="0"/>
  <p:tag name="KSO_WM_UNIT_VALUE" val="20"/>
  <p:tag name="KSO_WM_UNIT_HIGHLIGHT" val="0"/>
  <p:tag name="KSO_WM_UNIT_COMPATIBLE" val="0"/>
  <p:tag name="KSO_WM_UNIT_DIAGRAM_ISNUMVISUAL" val="0"/>
  <p:tag name="KSO_WM_UNIT_DIAGRAM_ISREFERUNIT" val="0"/>
  <p:tag name="KSO_WM_UNIT_TYPE" val="a"/>
  <p:tag name="KSO_WM_UNIT_INDEX" val="1"/>
  <p:tag name="KSO_WM_UNIT_ID" val="_10*a*1"/>
  <p:tag name="KSO_WM_UNIT_LAYERLEVEL" val="1"/>
  <p:tag name="KSO_WM_TAG_VERSION" val="3.0"/>
  <p:tag name="KSO_WM_BEAUTIFY_FLAG" val="#wm#"/>
</p:tagLst>
</file>

<file path=ppt/tags/tag308.xml><?xml version="1.0" encoding="utf-8"?>
<p:tagLst xmlns:p="http://schemas.openxmlformats.org/presentationml/2006/main">
  <p:tag name="KSO_WM_UNIT_ISCONTENTSTITLE" val="0"/>
  <p:tag name="KSO_WM_UNIT_ISNUMDGMTITLE" val="0"/>
  <p:tag name="KSO_WM_UNIT_PRESET_TEXT" val="单击此处编辑母版副标题样式"/>
  <p:tag name="KSO_WM_UNIT_NOCLEAR" val="0"/>
  <p:tag name="KSO_WM_UNIT_VALUE" val="40"/>
  <p:tag name="KSO_WM_UNIT_HIGHLIGHT" val="0"/>
  <p:tag name="KSO_WM_UNIT_COMPATIBLE" val="0"/>
  <p:tag name="KSO_WM_UNIT_DIAGRAM_ISNUMVISUAL" val="0"/>
  <p:tag name="KSO_WM_UNIT_DIAGRAM_ISREFERUNIT" val="0"/>
  <p:tag name="KSO_WM_UNIT_TYPE" val="b"/>
  <p:tag name="KSO_WM_UNIT_INDEX" val="1"/>
  <p:tag name="KSO_WM_UNIT_ID" val="_10*b*1"/>
  <p:tag name="KSO_WM_UNIT_LAYERLEVEL" val="1"/>
  <p:tag name="KSO_WM_TAG_VERSION" val="3.0"/>
  <p:tag name="KSO_WM_BEAUTIFY_FLAG" val="#wm#"/>
</p:tagLst>
</file>

<file path=ppt/tags/tag3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31.xml><?xml version="1.0" encoding="utf-8"?>
<p:tagLst xmlns:p="http://schemas.openxmlformats.org/presentationml/2006/main">
  <p:tag name="KSO_WM_UNIT_ISCONTENTSTITLE" val="1"/>
  <p:tag name="KSO_WM_UNIT_ISNUMDGMTITLE" val="0"/>
  <p:tag name="KSO_WM_UNIT_PRESET_TEXT" val="-  目录  -"/>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3*a*1"/>
  <p:tag name="KSO_WM_UNIT_LAYERLEVEL" val="1"/>
  <p:tag name="KSO_WM_TAG_VERSION" val="3.0"/>
  <p:tag name="KSO_WM_BEAUTIFY_FLAG" val="#wm#"/>
</p:tagLst>
</file>

<file path=ppt/tags/tag3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3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3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1*i*1"/>
  <p:tag name="KSO_WM_UNIT_LAYERLEVEL" val="1"/>
  <p:tag name="KSO_WM_TAG_VERSION" val="3.0"/>
  <p:tag name="KSO_WM_BEAUTIFY_FLAG" val="#wm#"/>
</p:tagLst>
</file>

<file path=ppt/tags/tag3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1*i*2"/>
  <p:tag name="KSO_WM_UNIT_LAYERLEVEL" val="1"/>
  <p:tag name="KSO_WM_TAG_VERSION" val="3.0"/>
  <p:tag name="KSO_WM_BEAUTIFY_FLAG" val="#wm#"/>
</p:tagLst>
</file>

<file path=ppt/tags/tag314.xml><?xml version="1.0" encoding="utf-8"?>
<p:tagLst xmlns:p="http://schemas.openxmlformats.org/presentationml/2006/main">
  <p:tag name="KSO_WM_UNIT_ISCONTENTSTITLE" val="0"/>
  <p:tag name="KSO_WM_UNIT_ISNUMDGMTITLE" val="0"/>
  <p:tag name="KSO_WM_UNIT_PRESET_TEXT" val="单击此处编辑母版标题样式"/>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_11*a*1"/>
  <p:tag name="KSO_WM_UNIT_LAYERLEVEL" val="1"/>
  <p:tag name="KSO_WM_TAG_VERSION" val="3.0"/>
  <p:tag name="KSO_WM_BEAUTIFY_FLAG" val="#wm#"/>
</p:tagLst>
</file>

<file path=ppt/tags/tag315.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3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3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318.xml><?xml version="1.0" encoding="utf-8"?>
<p:tagLst xmlns:p="http://schemas.openxmlformats.org/presentationml/2006/main">
  <p:tag name="KSO_WM_UNIT_SUBTYPE" val="b"/>
  <p:tag name="KSO_WM_UNIT_PRESET_TEXT" val="署名占位符"/>
  <p:tag name="KSO_WM_UNIT_NOCLEAR" val="0"/>
  <p:tag name="KSO_WM_UNIT_VALUE" val="8"/>
  <p:tag name="KSO_WM_UNIT_HIGHLIGHT" val="0"/>
  <p:tag name="KSO_WM_UNIT_COMPATIBLE" val="0"/>
  <p:tag name="KSO_WM_UNIT_DIAGRAM_ISNUMVISUAL" val="0"/>
  <p:tag name="KSO_WM_UNIT_DIAGRAM_ISREFERUNIT" val="0"/>
  <p:tag name="KSO_WM_UNIT_TYPE" val="f"/>
  <p:tag name="KSO_WM_UNIT_INDEX" val="5"/>
  <p:tag name="KSO_WM_UNIT_ID" val="_11*f*5"/>
  <p:tag name="KSO_WM_UNIT_LAYERLEVEL" val="1"/>
  <p:tag name="KSO_WM_TAG_VERSION" val="3.0"/>
  <p:tag name="KSO_WM_BEAUTIFY_FLAG" val="#wm#"/>
</p:tagLst>
</file>

<file path=ppt/tags/tag3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0*i*1"/>
  <p:tag name="KSO_WM_UNIT_LAYERLEVEL" val="1"/>
  <p:tag name="KSO_WM_TAG_VERSION" val="3.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3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0*i*2"/>
  <p:tag name="KSO_WM_UNIT_LAYERLEVEL" val="1"/>
  <p:tag name="KSO_WM_TAG_VERSION" val="3.0"/>
  <p:tag name="KSO_WM_BEAUTIFY_FLAG" val="#wm#"/>
</p:tagLst>
</file>

<file path=ppt/tags/tag3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0*i*3"/>
  <p:tag name="KSO_WM_UNIT_LAYERLEVEL" val="1"/>
  <p:tag name="KSO_WM_TAG_VERSION" val="3.0"/>
  <p:tag name="KSO_WM_BEAUTIFY_FLAG" val="#wm#"/>
</p:tagLst>
</file>

<file path=ppt/tags/tag322.xml><?xml version="1.0" encoding="utf-8"?>
<p:tagLst xmlns:p="http://schemas.openxmlformats.org/presentationml/2006/main">
  <p:tag name="KSO_WM_UNIT_ISCONTENTSTITLE" val="0"/>
  <p:tag name="KSO_WM_UNIT_ISNUMDGMTITLE" val="0"/>
  <p:tag name="KSO_WM_UNIT_PRESET_TEXT" val="单击此处编辑母版标题样式"/>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_0*a*1"/>
  <p:tag name="KSO_WM_UNIT_LAYERLEVEL" val="1"/>
  <p:tag name="KSO_WM_TAG_VERSION" val="1.0"/>
  <p:tag name="KSO_WM_BEAUTIFY_FLAG" val="#wm#"/>
  <p:tag name="KSO_WM_TEMPLATE_CATEGORY" val="custom"/>
  <p:tag name="KSO_WM_TEMPLATE_INDEX" val="20238020"/>
</p:tagLst>
</file>

<file path=ppt/tags/tag323.xml><?xml version="1.0" encoding="utf-8"?>
<p:tagLst xmlns:p="http://schemas.openxmlformats.org/presentationml/2006/main">
  <p:tag name="KSO_WM_UNIT_SUBTYPE" val="a"/>
  <p:tag name="KSO_WM_UNIT_PRESET_TEXT" val="单击此处编辑母版文本样式&#10;二级&#10;三级&#10;四级&#10;五级"/>
  <p:tag name="KSO_WM_UNIT_NOCLEAR" val="0"/>
  <p:tag name="KSO_WM_UNIT_VALUE" val="611"/>
  <p:tag name="KSO_WM_UNIT_HIGHLIGHT" val="0"/>
  <p:tag name="KSO_WM_UNIT_COMPATIBLE" val="0"/>
  <p:tag name="KSO_WM_UNIT_DIAGRAM_ISNUMVISUAL" val="0"/>
  <p:tag name="KSO_WM_UNIT_DIAGRAM_ISREFERUNIT" val="0"/>
  <p:tag name="KSO_WM_UNIT_TYPE" val="f"/>
  <p:tag name="KSO_WM_UNIT_INDEX" val="1"/>
  <p:tag name="KSO_WM_UNIT_ID" val="_0*f*1"/>
  <p:tag name="KSO_WM_UNIT_LAYERLEVEL" val="1"/>
  <p:tag name="KSO_WM_TAG_VERSION" val="1.0"/>
  <p:tag name="KSO_WM_BEAUTIFY_FLAG" val="#wm#"/>
  <p:tag name="KSO_WM_TEMPLATE_CATEGORY" val="custom"/>
  <p:tag name="KSO_WM_TEMPLATE_INDEX" val="20238020"/>
</p:tagLst>
</file>

<file path=ppt/tags/tag3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3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3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32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i*1"/>
  <p:tag name="KSO_WM_UNIT_LAYERLEVEL" val="1"/>
  <p:tag name="KSO_WM_TAG_VERSION" val="3.0"/>
  <p:tag name="KSO_WM_UNIT_TYPE" val="i"/>
  <p:tag name="KSO_WM_UNIT_INDEX" val="1"/>
</p:tagLst>
</file>

<file path=ppt/tags/tag3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2"/>
  <p:tag name="KSO_WM_UNIT_LAYERLEVEL" val="1"/>
  <p:tag name="KSO_WM_TAG_VERSION" val="3.0"/>
  <p:tag name="KSO_WM_BEAUTIFY_FLAG" val="#wm#"/>
  <p:tag name="KSO_WM_UNIT_TYPE" val="i"/>
  <p:tag name="KSO_WM_UNIT_INDEX" val="2"/>
</p:tagLst>
</file>

<file path=ppt/tags/tag3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3"/>
  <p:tag name="KSO_WM_UNIT_LAYERLEVEL" val="1"/>
  <p:tag name="KSO_WM_TAG_VERSION" val="3.0"/>
  <p:tag name="KSO_WM_BEAUTIFY_FLAG" val="#wm#"/>
  <p:tag name="KSO_WM_UNIT_TYPE" val="i"/>
  <p:tag name="KSO_WM_UNIT_INDEX" val="3"/>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3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4"/>
  <p:tag name="KSO_WM_UNIT_LAYERLEVEL" val="1"/>
  <p:tag name="KSO_WM_TAG_VERSION" val="3.0"/>
  <p:tag name="KSO_WM_BEAUTIFY_FLAG" val="#wm#"/>
  <p:tag name="KSO_WM_UNIT_TYPE" val="i"/>
  <p:tag name="KSO_WM_UNIT_INDEX" val="4"/>
</p:tagLst>
</file>

<file path=ppt/tags/tag3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Lst>
</file>

<file path=ppt/tags/tag3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5"/>
  <p:tag name="KSO_WM_UNIT_LAYERLEVEL" val="1"/>
  <p:tag name="KSO_WM_TAG_VERSION" val="3.0"/>
  <p:tag name="KSO_WM_BEAUTIFY_FLAG" val="#wm#"/>
  <p:tag name="KSO_WM_UNIT_TYPE" val="i"/>
  <p:tag name="KSO_WM_UNIT_INDEX" val="5"/>
</p:tagLst>
</file>

<file path=ppt/tags/tag3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b*1"/>
  <p:tag name="KSO_WM_UNIT_LAYERLEVEL" val="1"/>
  <p:tag name="KSO_WM_TAG_VERSION" val="3.0"/>
  <p:tag name="KSO_WM_BEAUTIFY_FLAG" val="#wm#"/>
  <p:tag name="KSO_WM_UNIT_ISCONTENTSTITLE" val="0"/>
  <p:tag name="KSO_WM_UNIT_ISNUMDGMTITLE" val="0"/>
  <p:tag name="KSO_WM_UNIT_PRESET_TEXT" val="单击此处编辑母版副标题样式"/>
  <p:tag name="KSO_WM_UNIT_NOCLEAR" val="0"/>
  <p:tag name="KSO_WM_UNIT_VALUE" val="80"/>
  <p:tag name="KSO_WM_UNIT_TYPE" val="b"/>
  <p:tag name="KSO_WM_UNIT_INDEX" val="1"/>
</p:tagLst>
</file>

<file path=ppt/tags/tag3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f*4"/>
  <p:tag name="KSO_WM_UNIT_LAYERLEVEL" val="1"/>
  <p:tag name="KSO_WM_TAG_VERSION" val="3.0"/>
  <p:tag name="KSO_WM_BEAUTIFY_FLAG" val="#wm#"/>
  <p:tag name="KSO_WM_UNIT_SUBTYPE" val="b"/>
  <p:tag name="KSO_WM_UNIT_PRESET_TEXT" val="署名占位符"/>
  <p:tag name="KSO_WM_UNIT_NOCLEAR" val="0"/>
  <p:tag name="KSO_WM_UNIT_VALUE" val="8"/>
  <p:tag name="KSO_WM_UNIT_TYPE" val="f"/>
  <p:tag name="KSO_WM_UNIT_INDEX" val="4"/>
</p:tagLst>
</file>

<file path=ppt/tags/tag3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3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3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3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3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30"/>
  <p:tag name="KSO_WM_UNIT_TYPE" val="f"/>
  <p:tag name="KSO_WM_UNIT_INDEX" val="1"/>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3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3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3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3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1"/>
  <p:tag name="KSO_WM_UNIT_LAYERLEVEL" val="1"/>
  <p:tag name="KSO_WM_TAG_VERSION" val="3.0"/>
  <p:tag name="KSO_WM_BEAUTIFY_FLAG" val="#wm#"/>
  <p:tag name="KSO_WM_UNIT_TYPE" val="i"/>
  <p:tag name="KSO_WM_UNIT_INDEX" val="1"/>
</p:tagLst>
</file>

<file path=ppt/tags/tag3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2"/>
  <p:tag name="KSO_WM_UNIT_LAYERLEVEL" val="1"/>
  <p:tag name="KSO_WM_TAG_VERSION" val="3.0"/>
  <p:tag name="KSO_WM_BEAUTIFY_FLAG" val="#wm#"/>
  <p:tag name="KSO_WM_UNIT_TYPE" val="i"/>
  <p:tag name="KSO_WM_UNIT_INDEX" val="2"/>
</p:tagLst>
</file>

<file path=ppt/tags/tag3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3"/>
  <p:tag name="KSO_WM_UNIT_LAYERLEVEL" val="1"/>
  <p:tag name="KSO_WM_TAG_VERSION" val="3.0"/>
  <p:tag name="KSO_WM_BEAUTIFY_FLAG" val="#wm#"/>
  <p:tag name="KSO_WM_UNIT_TYPE" val="i"/>
  <p:tag name="KSO_WM_UNIT_INDEX" val="3"/>
</p:tagLst>
</file>

<file path=ppt/tags/tag3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a*1"/>
  <p:tag name="KSO_WM_UNIT_LAYERLEVEL" val="1"/>
  <p:tag name="KSO_WM_TAG_VERSION" val="3.0"/>
  <p:tag name="KSO_WM_BEAUTIFY_FLAG" val="#wm#"/>
  <p:tag name="KSO_WM_UNIT_ISCONTENTSTITLE" val="1"/>
  <p:tag name="KSO_WM_UNIT_ISNUMDGMTITLE" val="0"/>
  <p:tag name="KSO_WM_UNIT_PRESET_TEXT" val="标题"/>
  <p:tag name="KSO_WM_UNIT_NOCLEAR" val="0"/>
  <p:tag name="KSO_WM_UNIT_VALUE" val="3"/>
  <p:tag name="KSO_WM_UNIT_TYPE" val="a"/>
  <p:tag name="KSO_WM_UNIT_INDEX" val="1"/>
</p:tagLst>
</file>

<file path=ppt/tags/tag3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3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3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3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_4*i*1"/>
  <p:tag name="KSO_WM_UNIT_LAYERLEVEL" val="1"/>
  <p:tag name="KSO_WM_TAG_VERSION" val="3.0"/>
</p:tagLst>
</file>

<file path=ppt/tags/tag3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1"/>
  <p:tag name="KSO_WM_UNIT_LAYERLEVEL" val="1"/>
  <p:tag name="KSO_WM_TAG_VERSION" val="3.0"/>
  <p:tag name="KSO_WM_BEAUTIFY_FLAG" val="#wm#"/>
  <p:tag name="KSO_WM_UNIT_TYPE" val="i"/>
  <p:tag name="KSO_WM_UNIT_INDEX" val="1"/>
</p:tagLst>
</file>

<file path=ppt/tags/tag3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2"/>
  <p:tag name="KSO_WM_UNIT_LAYERLEVEL" val="1"/>
  <p:tag name="KSO_WM_TAG_VERSION" val="3.0"/>
  <p:tag name="KSO_WM_BEAUTIFY_FLAG" val="#wm#"/>
  <p:tag name="KSO_WM_UNIT_TYPE" val="i"/>
  <p:tag name="KSO_WM_UNIT_INDEX" val="2"/>
</p:tagLst>
</file>

<file path=ppt/tags/tag3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3"/>
  <p:tag name="KSO_WM_UNIT_LAYERLEVEL" val="1"/>
  <p:tag name="KSO_WM_TAG_VERSION" val="3.0"/>
  <p:tag name="KSO_WM_BEAUTIFY_FLAG" val="#wm#"/>
  <p:tag name="KSO_WM_UNIT_TYPE" val="i"/>
  <p:tag name="KSO_WM_UNIT_INDEX" val="3"/>
</p:tagLst>
</file>

<file path=ppt/tags/tag3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14"/>
  <p:tag name="KSO_WM_UNIT_TYPE" val="a"/>
  <p:tag name="KSO_WM_UNIT_INDEX" val="1"/>
</p:tagLst>
</file>

<file path=ppt/tags/tag3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4"/>
  <p:tag name="KSO_WM_UNIT_LAYERLEVEL" val="1"/>
  <p:tag name="KSO_WM_TAG_VERSION" val="3.0"/>
  <p:tag name="KSO_WM_BEAUTIFY_FLAG" val="#wm#"/>
  <p:tag name="KSO_WM_UNIT_TYPE" val="i"/>
  <p:tag name="KSO_WM_UNIT_INDEX" val="4"/>
</p:tagLst>
</file>

<file path=ppt/tags/tag355.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_4*e*1"/>
  <p:tag name="KSO_WM_UNIT_LAYERLEVEL" val="1"/>
  <p:tag name="KSO_WM_TAG_VERSION" val="3.0"/>
  <p:tag name="KSO_WM_BEAUTIFY_FLAG" val="#wm#"/>
  <p:tag name="KSO_WM_UNIT_PRESET_TEXT" val="节编号"/>
  <p:tag name="KSO_WM_UNIT_NOCLEAR" val="0"/>
  <p:tag name="KSO_WM_UNIT_VALUE" val="13"/>
  <p:tag name="KSO_WM_UNIT_TYPE" val="e"/>
  <p:tag name="KSO_WM_UNIT_INDEX" val="1"/>
</p:tagLst>
</file>

<file path=ppt/tags/tag3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3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3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3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2"/>
  <p:tag name="KSO_WM_UNIT_LAYERLEVEL" val="1"/>
  <p:tag name="KSO_WM_TAG_VERSION" val="3.0"/>
  <p:tag name="KSO_WM_BEAUTIFY_FLAG" val="#wm#"/>
  <p:tag name="KSO_WM_UNIT_TYPE" val="i"/>
  <p:tag name="KSO_WM_UNIT_INDEX" val="2"/>
</p:tagLst>
</file>

<file path=ppt/tags/tag3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TYPE" val="f"/>
  <p:tag name="KSO_WM_UNIT_INDEX" val="1"/>
</p:tagLst>
</file>

<file path=ppt/tags/tag3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f*2"/>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TYPE" val="f"/>
  <p:tag name="KSO_WM_UNIT_INDEX" val="2"/>
</p:tagLst>
</file>

<file path=ppt/tags/tag3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3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3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3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3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a*1_1"/>
  <p:tag name="KSO_WM_UNIT_LAYERLEVEL" val="1_1"/>
  <p:tag name="KSO_WM_TAG_VERSION" val="3.0"/>
  <p:tag name="KSO_WM_BEAUTIFY_FLAG" val="#wm#"/>
  <p:tag name="KSO_WM_UNIT_PRESET_TEXT" val="单击此处编辑母版文本样式"/>
  <p:tag name="KSO_WM_UNIT_NOCLEAR" val="0"/>
  <p:tag name="KSO_WM_UNIT_TYPE" val="h_a"/>
  <p:tag name="KSO_WM_UNIT_INDEX" val="1_1"/>
  <p:tag name="KSO_WM_UNIT_ISCONTENTSTITLE" val="0"/>
  <p:tag name="KSO_WM_UNIT_ISNUMDGMTITLE" val="0"/>
  <p:tag name="KSO_WM_UNIT_VALUE" val="19"/>
</p:tagLst>
</file>

<file path=ppt/tags/tag3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f*1_1"/>
  <p:tag name="KSO_WM_UNIT_LAYERLEVEL" val="1_1"/>
  <p:tag name="KSO_WM_TAG_VERSION" val="3.0"/>
  <p:tag name="KSO_WM_BEAUTIFY_FLAG" val="#wm#"/>
  <p:tag name="KSO_WM_UNIT_SUBTYPE" val="a"/>
  <p:tag name="KSO_WM_UNIT_PRESET_TEXT" val="单击此处编辑母版文本样式&#10;二级&#10;三级&#10;四级&#10;五级"/>
  <p:tag name="KSO_WM_UNIT_NOCLEAR" val="0"/>
  <p:tag name="KSO_WM_UNIT_VALUE" val="128"/>
  <p:tag name="KSO_WM_UNIT_TYPE" val="h_f"/>
  <p:tag name="KSO_WM_UNIT_INDEX" val="1_1"/>
</p:tagLst>
</file>

<file path=ppt/tags/tag3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a*2_1"/>
  <p:tag name="KSO_WM_UNIT_LAYERLEVEL" val="1_1"/>
  <p:tag name="KSO_WM_TAG_VERSION" val="3.0"/>
  <p:tag name="KSO_WM_BEAUTIFY_FLAG" val="#wm#"/>
  <p:tag name="KSO_WM_UNIT_PRESET_TEXT" val="单击此处编辑母版文本样式"/>
  <p:tag name="KSO_WM_UNIT_NOCLEAR" val="0"/>
  <p:tag name="KSO_WM_UNIT_TYPE" val="h_a"/>
  <p:tag name="KSO_WM_UNIT_INDEX" val="2_1"/>
  <p:tag name="KSO_WM_UNIT_ISCONTENTSTITLE" val="0"/>
  <p:tag name="KSO_WM_UNIT_ISNUMDGMTITLE" val="0"/>
  <p:tag name="KSO_WM_UNIT_VALUE" val="19"/>
</p:tagLst>
</file>

<file path=ppt/tags/tag3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f*2_1"/>
  <p:tag name="KSO_WM_UNIT_LAYERLEVEL" val="1_1"/>
  <p:tag name="KSO_WM_TAG_VERSION" val="3.0"/>
  <p:tag name="KSO_WM_BEAUTIFY_FLAG" val="#wm#"/>
  <p:tag name="KSO_WM_UNIT_SUBTYPE" val="a"/>
  <p:tag name="KSO_WM_UNIT_PRESET_TEXT" val="单击此处编辑母版文本样式&#10;二级&#10;三级&#10;四级&#10;五级"/>
  <p:tag name="KSO_WM_UNIT_NOCLEAR" val="0"/>
  <p:tag name="KSO_WM_UNIT_VALUE" val="128"/>
  <p:tag name="KSO_WM_UNIT_TYPE" val="h_f"/>
  <p:tag name="KSO_WM_UNIT_INDEX" val="2_1"/>
</p:tagLst>
</file>

<file path=ppt/tags/tag3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3"/>
  <p:tag name="KSO_WM_UNIT_LAYERLEVEL" val="1"/>
  <p:tag name="KSO_WM_TAG_VERSION" val="3.0"/>
  <p:tag name="KSO_WM_UNIT_TYPE" val="i"/>
  <p:tag name="KSO_WM_UNIT_INDEX" val="3"/>
</p:tagLst>
</file>

<file path=ppt/tags/tag3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3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3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3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3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3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3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3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i*1"/>
  <p:tag name="KSO_WM_UNIT_LAYERLEVEL" val="1"/>
  <p:tag name="KSO_WM_TAG_VERSION" val="3.0"/>
  <p:tag name="KSO_WM_BEAUTIFY_FLAG" val="#wm#"/>
  <p:tag name="KSO_WM_UNIT_TYPE" val="i"/>
  <p:tag name="KSO_WM_UNIT_INDEX" val="1"/>
</p:tagLst>
</file>

<file path=ppt/tags/tag3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i*2"/>
  <p:tag name="KSO_WM_UNIT_LAYERLEVEL" val="1"/>
  <p:tag name="KSO_WM_TAG_VERSION" val="3.0"/>
  <p:tag name="KSO_WM_BEAUTIFY_FLAG" val="#wm#"/>
  <p:tag name="KSO_WM_UNIT_TYPE" val="i"/>
  <p:tag name="KSO_WM_UNIT_INDEX" val="2"/>
</p:tagLst>
</file>

<file path=ppt/tags/tag3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i*3"/>
  <p:tag name="KSO_WM_UNIT_LAYERLEVEL" val="1"/>
  <p:tag name="KSO_WM_TAG_VERSION" val="3.0"/>
  <p:tag name="KSO_WM_BEAUTIFY_FLAG" val="#wm#"/>
  <p:tag name="KSO_WM_UNIT_TYPE" val="i"/>
  <p:tag name="KSO_WM_UNIT_INDEX" val="3"/>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4"/>
  <p:tag name="KSO_WM_UNIT_LAYERLEVEL" val="1"/>
  <p:tag name="KSO_WM_TAG_VERSION" val="3.0"/>
  <p:tag name="KSO_WM_BEAUTIFY_FLAG" val="#wm#"/>
  <p:tag name="KSO_WM_UNIT_TYPE" val="i"/>
  <p:tag name="KSO_WM_UNIT_INDEX" val="4"/>
</p:tagLst>
</file>

<file path=ppt/tags/tag3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3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3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3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i*1"/>
  <p:tag name="KSO_WM_UNIT_LAYERLEVEL" val="1"/>
  <p:tag name="KSO_WM_TAG_VERSION" val="3.0"/>
  <p:tag name="KSO_WM_BEAUTIFY_FLAG" val="#wm#"/>
  <p:tag name="KSO_WM_UNIT_TYPE" val="i"/>
  <p:tag name="KSO_WM_UNIT_INDEX" val="1"/>
</p:tagLst>
</file>

<file path=ppt/tags/tag3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i*2"/>
  <p:tag name="KSO_WM_UNIT_LAYERLEVEL" val="1"/>
  <p:tag name="KSO_WM_TAG_VERSION" val="3.0"/>
  <p:tag name="KSO_WM_BEAUTIFY_FLAG" val="#wm#"/>
  <p:tag name="KSO_WM_UNIT_TYPE" val="i"/>
  <p:tag name="KSO_WM_UNIT_INDEX" val="2"/>
</p:tagLst>
</file>

<file path=ppt/tags/tag3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i*3"/>
  <p:tag name="KSO_WM_UNIT_LAYERLEVEL" val="1"/>
  <p:tag name="KSO_WM_TAG_VERSION" val="3.0"/>
  <p:tag name="KSO_WM_BEAUTIFY_FLAG" val="#wm#"/>
  <p:tag name="KSO_WM_UNIT_TYPE" val="i"/>
  <p:tag name="KSO_WM_UNIT_INDEX" val="3"/>
</p:tagLst>
</file>

<file path=ppt/tags/tag3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96"/>
  <p:tag name="KSO_WM_UNIT_TYPE" val="f"/>
  <p:tag name="KSO_WM_UNIT_INDEX" val="1"/>
</p:tagLst>
</file>

<file path=ppt/tags/tag3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3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3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5"/>
  <p:tag name="KSO_WM_UNIT_LAYERLEVEL" val="1"/>
  <p:tag name="KSO_WM_TAG_VERSION" val="3.0"/>
  <p:tag name="KSO_WM_BEAUTIFY_FLAG" val="#wm#"/>
  <p:tag name="KSO_WM_UNIT_TYPE" val="i"/>
  <p:tag name="KSO_WM_UNIT_INDEX" val="5"/>
</p:tagLst>
</file>

<file path=ppt/tags/tag3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3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b*1"/>
  <p:tag name="KSO_WM_UNIT_LAYERLEVEL" val="1"/>
  <p:tag name="KSO_WM_TAG_VERSION" val="3.0"/>
  <p:tag name="KSO_WM_BEAUTIFY_FLAG" val="#wm#"/>
  <p:tag name="KSO_WM_UNIT_ISCONTENTSTITLE" val="0"/>
  <p:tag name="KSO_WM_UNIT_ISNUMDGMTITLE" val="0"/>
  <p:tag name="KSO_WM_UNIT_PRESET_TEXT" val="单击此处编辑母版副标题样式"/>
  <p:tag name="KSO_WM_UNIT_NOCLEAR" val="0"/>
  <p:tag name="KSO_WM_UNIT_VALUE" val="40"/>
  <p:tag name="KSO_WM_UNIT_TYPE" val="b"/>
  <p:tag name="KSO_WM_UNIT_INDEX" val="1"/>
</p:tagLst>
</file>

<file path=ppt/tags/tag3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3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3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39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1"/>
  <p:tag name="KSO_WM_UNIT_LAYERLEVEL" val="1"/>
  <p:tag name="KSO_WM_TAG_VERSION" val="3.0"/>
  <p:tag name="KSO_WM_UNIT_TYPE" val="i"/>
  <p:tag name="KSO_WM_UNIT_INDEX" val="1"/>
</p:tagLst>
</file>

<file path=ppt/tags/tag3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2"/>
  <p:tag name="KSO_WM_UNIT_LAYERLEVEL" val="1"/>
  <p:tag name="KSO_WM_TAG_VERSION" val="3.0"/>
  <p:tag name="KSO_WM_BEAUTIFY_FLAG" val="#wm#"/>
  <p:tag name="KSO_WM_UNIT_TYPE" val="i"/>
  <p:tag name="KSO_WM_UNIT_INDEX" val="2"/>
</p:tagLst>
</file>

<file path=ppt/tags/tag3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3"/>
  <p:tag name="KSO_WM_UNIT_LAYERLEVEL" val="1"/>
  <p:tag name="KSO_WM_TAG_VERSION" val="3.0"/>
  <p:tag name="KSO_WM_BEAUTIFY_FLAG" val="#wm#"/>
  <p:tag name="KSO_WM_UNIT_TYPE" val="i"/>
  <p:tag name="KSO_WM_UNIT_INDEX" val="3"/>
</p:tagLst>
</file>

<file path=ppt/tags/tag3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Lst>
</file>

<file path=ppt/tags/tag3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 name="KSO_WM_UNIT_NOCLEAR" val="0"/>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4"/>
  <p:tag name="KSO_WM_UNIT_LAYERLEVEL" val="1"/>
  <p:tag name="KSO_WM_TAG_VERSION" val="3.0"/>
  <p:tag name="KSO_WM_BEAUTIFY_FLAG" val="#wm#"/>
  <p:tag name="KSO_WM_UNIT_TYPE" val="i"/>
  <p:tag name="KSO_WM_UNIT_INDEX" val="4"/>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6"/>
  <p:tag name="KSO_WM_UNIT_LAYERLEVEL" val="1"/>
  <p:tag name="KSO_WM_TAG_VERSION" val="3.0"/>
  <p:tag name="KSO_WM_BEAUTIFY_FLAG" val="#wm#"/>
  <p:tag name="KSO_WM_UNIT_TYPE" val="i"/>
  <p:tag name="KSO_WM_UNIT_INDEX" val="6"/>
</p:tagLst>
</file>

<file path=ppt/tags/tag4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4"/>
  <p:tag name="KSO_WM_UNIT_LAYERLEVEL" val="1"/>
  <p:tag name="KSO_WM_TAG_VERSION" val="3.0"/>
  <p:tag name="KSO_WM_BEAUTIFY_FLAG" val="#wm#"/>
  <p:tag name="KSO_WM_UNIT_TYPE" val="i"/>
  <p:tag name="KSO_WM_UNIT_INDEX" val="4"/>
</p:tagLst>
</file>

<file path=ppt/tags/tag4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5"/>
  <p:tag name="KSO_WM_UNIT_LAYERLEVEL" val="1"/>
  <p:tag name="KSO_WM_TAG_VERSION" val="3.0"/>
  <p:tag name="KSO_WM_BEAUTIFY_FLAG" val="#wm#"/>
  <p:tag name="KSO_WM_UNIT_TYPE" val="i"/>
  <p:tag name="KSO_WM_UNIT_INDEX" val="5"/>
</p:tagLst>
</file>

<file path=ppt/tags/tag4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4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4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f*5"/>
  <p:tag name="KSO_WM_UNIT_LAYERLEVEL" val="1"/>
  <p:tag name="KSO_WM_TAG_VERSION" val="3.0"/>
  <p:tag name="KSO_WM_BEAUTIFY_FLAG" val="#wm#"/>
  <p:tag name="KSO_WM_UNIT_SUBTYPE" val="b"/>
  <p:tag name="KSO_WM_UNIT_PRESET_TEXT" val="署名占位符"/>
  <p:tag name="KSO_WM_UNIT_NOCLEAR" val="0"/>
  <p:tag name="KSO_WM_UNIT_VALUE" val="8"/>
  <p:tag name="KSO_WM_UNIT_TYPE" val="f"/>
  <p:tag name="KSO_WM_UNIT_INDEX" val="5"/>
</p:tagLst>
</file>

<file path=ppt/tags/tag4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1"/>
  <p:tag name="KSO_WM_UNIT_LAYERLEVEL" val="1"/>
  <p:tag name="KSO_WM_TAG_VERSION" val="3.0"/>
  <p:tag name="KSO_WM_BEAUTIFY_FLAG" val="#wm#"/>
  <p:tag name="KSO_WM_UNIT_TYPE" val="i"/>
  <p:tag name="KSO_WM_UNIT_INDEX" val="1"/>
</p:tagLst>
</file>

<file path=ppt/tags/tag4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2"/>
  <p:tag name="KSO_WM_UNIT_LAYERLEVEL" val="1"/>
  <p:tag name="KSO_WM_TAG_VERSION" val="3.0"/>
  <p:tag name="KSO_WM_BEAUTIFY_FLAG" val="#wm#"/>
  <p:tag name="KSO_WM_UNIT_TYPE" val="i"/>
  <p:tag name="KSO_WM_UNIT_INDEX" val="2"/>
</p:tagLst>
</file>

<file path=ppt/tags/tag4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3"/>
  <p:tag name="KSO_WM_UNIT_LAYERLEVEL" val="1"/>
  <p:tag name="KSO_WM_TAG_VERSION" val="3.0"/>
  <p:tag name="KSO_WM_BEAUTIFY_FLAG" val="#wm#"/>
  <p:tag name="KSO_WM_UNIT_TYPE" val="i"/>
  <p:tag name="KSO_WM_UNIT_INDEX" val="3"/>
</p:tagLst>
</file>

<file path=ppt/tags/tag4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38021"/>
</p:tagLst>
</file>

<file path=ppt/tags/tag4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4"/>
  <p:tag name="KSO_WM_UNIT_LAYERLEVEL" val="1"/>
  <p:tag name="KSO_WM_TAG_VERSION" val="3.0"/>
  <p:tag name="KSO_WM_BEAUTIFY_FLAG" val="#wm#"/>
  <p:tag name="KSO_WM_UNIT_TYPE" val="i"/>
  <p:tag name="KSO_WM_UNIT_INDEX" val="4"/>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7"/>
  <p:tag name="KSO_WM_UNIT_LAYERLEVEL" val="1"/>
  <p:tag name="KSO_WM_TAG_VERSION" val="3.0"/>
  <p:tag name="KSO_WM_BEAUTIFY_FLAG" val="#wm#"/>
  <p:tag name="KSO_WM_UNIT_TYPE" val="i"/>
  <p:tag name="KSO_WM_UNIT_INDEX" val="7"/>
</p:tagLst>
</file>

<file path=ppt/tags/tag4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38021"/>
</p:tagLst>
</file>

<file path=ppt/tags/tag4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4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4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4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i*1"/>
  <p:tag name="KSO_WM_UNIT_LAYERLEVEL" val="1"/>
  <p:tag name="KSO_WM_TAG_VERSION" val="3.0"/>
  <p:tag name="KSO_WM_BEAUTIFY_FLAG" val="#wm#"/>
</p:tagLst>
</file>

<file path=ppt/tags/tag4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i*2"/>
  <p:tag name="KSO_WM_UNIT_LAYERLEVEL" val="1"/>
  <p:tag name="KSO_WM_TAG_VERSION" val="3.0"/>
  <p:tag name="KSO_WM_BEAUTIFY_FLAG" val="#wm#"/>
</p:tagLst>
</file>

<file path=ppt/tags/tag4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i*3"/>
  <p:tag name="KSO_WM_UNIT_LAYERLEVEL" val="1"/>
  <p:tag name="KSO_WM_TAG_VERSION" val="3.0"/>
  <p:tag name="KSO_WM_BEAUTIFY_FLAG" val="#wm#"/>
</p:tagLst>
</file>

<file path=ppt/tags/tag4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_1*i*5"/>
  <p:tag name="KSO_WM_UNIT_LAYERLEVEL" val="1"/>
  <p:tag name="KSO_WM_TAG_VERSION" val="3.0"/>
  <p:tag name="KSO_WM_BEAUTIFY_FLAG" val="#wm#"/>
</p:tagLst>
</file>

<file path=ppt/tags/tag418.xml><?xml version="1.0" encoding="utf-8"?>
<p:tagLst xmlns:p="http://schemas.openxmlformats.org/presentationml/2006/main">
  <p:tag name="KSO_WM_UNIT_ISCONTENTSTITLE" val="0"/>
  <p:tag name="KSO_WM_UNIT_ISNUMDGMTITLE" val="0"/>
  <p:tag name="KSO_WM_UNIT_PRESET_TEXT" val="单击此处编辑母版标题样式"/>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_1*a*1"/>
  <p:tag name="KSO_WM_UNIT_LAYERLEVEL" val="1"/>
  <p:tag name="KSO_WM_TAG_VERSION" val="3.0"/>
  <p:tag name="KSO_WM_BEAUTIFY_FLAG" val="#wm#"/>
</p:tagLst>
</file>

<file path=ppt/tags/tag4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4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8"/>
  <p:tag name="KSO_WM_UNIT_LAYERLEVEL" val="1"/>
  <p:tag name="KSO_WM_TAG_VERSION" val="3.0"/>
  <p:tag name="KSO_WM_UNIT_TYPE" val="i"/>
  <p:tag name="KSO_WM_UNIT_INDEX" val="8"/>
</p:tagLst>
</file>

<file path=ppt/tags/tag4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4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422.xml><?xml version="1.0" encoding="utf-8"?>
<p:tagLst xmlns:p="http://schemas.openxmlformats.org/presentationml/2006/main">
  <p:tag name="KSO_WM_UNIT_SUBTYPE" val="b"/>
  <p:tag name="KSO_WM_UNIT_PRESET_TEXT" val="署名占位符"/>
  <p:tag name="KSO_WM_UNIT_NOCLEAR" val="0"/>
  <p:tag name="KSO_WM_UNIT_VALUE" val="8"/>
  <p:tag name="KSO_WM_UNIT_HIGHLIGHT" val="0"/>
  <p:tag name="KSO_WM_UNIT_COMPATIBLE" val="0"/>
  <p:tag name="KSO_WM_UNIT_DIAGRAM_ISNUMVISUAL" val="0"/>
  <p:tag name="KSO_WM_UNIT_DIAGRAM_ISREFERUNIT" val="0"/>
  <p:tag name="KSO_WM_UNIT_TYPE" val="f"/>
  <p:tag name="KSO_WM_UNIT_INDEX" val="4"/>
  <p:tag name="KSO_WM_UNIT_ID" val="_1*f*4"/>
  <p:tag name="KSO_WM_UNIT_LAYERLEVEL" val="1"/>
  <p:tag name="KSO_WM_TAG_VERSION" val="3.0"/>
  <p:tag name="KSO_WM_BEAUTIFY_FLAG" val="#wm#"/>
</p:tagLst>
</file>

<file path=ppt/tags/tag423.xml><?xml version="1.0" encoding="utf-8"?>
<p:tagLst xmlns:p="http://schemas.openxmlformats.org/presentationml/2006/main">
  <p:tag name="KSO_WM_UNIT_ISCONTENTSTITLE" val="0"/>
  <p:tag name="KSO_WM_UNIT_ISNUMDGMTITLE" val="0"/>
  <p:tag name="KSO_WM_UNIT_PRESET_TEXT" val="单击此处编辑母版标题样式"/>
  <p:tag name="KSO_WM_UNIT_NOCLEAR" val="0"/>
  <p:tag name="KSO_WM_UNIT_VALUE" val="20"/>
  <p:tag name="KSO_WM_UNIT_HIGHLIGHT" val="0"/>
  <p:tag name="KSO_WM_UNIT_COMPATIBLE" val="0"/>
  <p:tag name="KSO_WM_UNIT_DIAGRAM_ISNUMVISUAL" val="0"/>
  <p:tag name="KSO_WM_UNIT_DIAGRAM_ISREFERUNIT" val="0"/>
  <p:tag name="KSO_WM_UNIT_TYPE" val="a"/>
  <p:tag name="KSO_WM_UNIT_INDEX" val="1"/>
  <p:tag name="KSO_WM_UNIT_ID" val="_2*a*1"/>
  <p:tag name="KSO_WM_UNIT_LAYERLEVEL" val="1"/>
  <p:tag name="KSO_WM_TAG_VERSION" val="3.0"/>
  <p:tag name="KSO_WM_BEAUTIFY_FLAG" val="#wm#"/>
</p:tagLst>
</file>

<file path=ppt/tags/tag424.xml><?xml version="1.0" encoding="utf-8"?>
<p:tagLst xmlns:p="http://schemas.openxmlformats.org/presentationml/2006/main">
  <p:tag name="KSO_WM_UNIT_SUBTYPE" val="a"/>
  <p:tag name="KSO_WM_UNIT_PRESET_TEXT" val="单击此处编辑母版文本样式&#10;二级&#10;三级&#10;四级&#10;五级"/>
  <p:tag name="KSO_WM_UNIT_NOCLEAR" val="0"/>
  <p:tag name="KSO_WM_UNIT_VALUE" val="330"/>
  <p:tag name="KSO_WM_UNIT_HIGHLIGHT" val="0"/>
  <p:tag name="KSO_WM_UNIT_COMPATIBLE" val="0"/>
  <p:tag name="KSO_WM_UNIT_DIAGRAM_ISNUMVISUAL" val="0"/>
  <p:tag name="KSO_WM_UNIT_DIAGRAM_ISREFERUNIT" val="0"/>
  <p:tag name="KSO_WM_UNIT_TYPE" val="f"/>
  <p:tag name="KSO_WM_UNIT_INDEX" val="1"/>
  <p:tag name="KSO_WM_UNIT_ID" val="_2*f*1"/>
  <p:tag name="KSO_WM_UNIT_LAYERLEVEL" val="1"/>
  <p:tag name="KSO_WM_TAG_VERSION" val="3.0"/>
  <p:tag name="KSO_WM_BEAUTIFY_FLAG" val="#wm#"/>
</p:tagLst>
</file>

<file path=ppt/tags/tag4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4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4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4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3*i*1"/>
  <p:tag name="KSO_WM_UNIT_LAYERLEVEL" val="1"/>
  <p:tag name="KSO_WM_TAG_VERSION" val="3.0"/>
  <p:tag name="KSO_WM_BEAUTIFY_FLAG" val="#wm#"/>
</p:tagLst>
</file>

<file path=ppt/tags/tag4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3*i*2"/>
  <p:tag name="KSO_WM_UNIT_LAYERLEVEL" val="1"/>
  <p:tag name="KSO_WM_TAG_VERSION" val="3.0"/>
  <p:tag name="KSO_WM_BEAUTIFY_FLAG" val="#wm#"/>
</p:tagLst>
</file>

<file path=ppt/tags/tag4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9"/>
  <p:tag name="KSO_WM_UNIT_LAYERLEVEL" val="1"/>
  <p:tag name="KSO_WM_TAG_VERSION" val="3.0"/>
  <p:tag name="KSO_WM_UNIT_TYPE" val="i"/>
  <p:tag name="KSO_WM_UNIT_INDEX" val="9"/>
</p:tagLst>
</file>

<file path=ppt/tags/tag4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3*i*3"/>
  <p:tag name="KSO_WM_UNIT_LAYERLEVEL" val="1"/>
  <p:tag name="KSO_WM_TAG_VERSION" val="3.0"/>
  <p:tag name="KSO_WM_BEAUTIFY_FLAG" val="#wm#"/>
</p:tagLst>
</file>

<file path=ppt/tags/tag431.xml><?xml version="1.0" encoding="utf-8"?>
<p:tagLst xmlns:p="http://schemas.openxmlformats.org/presentationml/2006/main">
  <p:tag name="KSO_WM_UNIT_ISCONTENTSTITLE" val="1"/>
  <p:tag name="KSO_WM_UNIT_ISNUMDGMTITLE" val="0"/>
  <p:tag name="KSO_WM_UNIT_PRESET_TEXT" val="标题"/>
  <p:tag name="KSO_WM_UNIT_NOCLEAR" val="0"/>
  <p:tag name="KSO_WM_UNIT_VALUE" val="3"/>
  <p:tag name="KSO_WM_UNIT_HIGHLIGHT" val="0"/>
  <p:tag name="KSO_WM_UNIT_COMPATIBLE" val="0"/>
  <p:tag name="KSO_WM_UNIT_DIAGRAM_ISNUMVISUAL" val="0"/>
  <p:tag name="KSO_WM_UNIT_DIAGRAM_ISREFERUNIT" val="0"/>
  <p:tag name="KSO_WM_UNIT_TYPE" val="a"/>
  <p:tag name="KSO_WM_UNIT_INDEX" val="1"/>
  <p:tag name="KSO_WM_UNIT_ID" val="_3*a*1"/>
  <p:tag name="KSO_WM_UNIT_LAYERLEVEL" val="1"/>
  <p:tag name="KSO_WM_TAG_VERSION" val="3.0"/>
  <p:tag name="KSO_WM_BEAUTIFY_FLAG" val="#wm#"/>
</p:tagLst>
</file>

<file path=ppt/tags/tag4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4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4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4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4*i*1"/>
  <p:tag name="KSO_WM_UNIT_LAYERLEVEL" val="1"/>
  <p:tag name="KSO_WM_TAG_VERSION" val="3.0"/>
  <p:tag name="KSO_WM_BEAUTIFY_FLAG" val="#wm#"/>
</p:tagLst>
</file>

<file path=ppt/tags/tag4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4*i*2"/>
  <p:tag name="KSO_WM_UNIT_LAYERLEVEL" val="1"/>
  <p:tag name="KSO_WM_TAG_VERSION" val="3.0"/>
  <p:tag name="KSO_WM_BEAUTIFY_FLAG" val="#wm#"/>
</p:tagLst>
</file>

<file path=ppt/tags/tag4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4*i*3"/>
  <p:tag name="KSO_WM_UNIT_LAYERLEVEL" val="1"/>
  <p:tag name="KSO_WM_TAG_VERSION" val="3.0"/>
  <p:tag name="KSO_WM_BEAUTIFY_FLAG" val="#wm#"/>
</p:tagLst>
</file>

<file path=ppt/tags/tag438.xml><?xml version="1.0" encoding="utf-8"?>
<p:tagLst xmlns:p="http://schemas.openxmlformats.org/presentationml/2006/main">
  <p:tag name="KSO_WM_UNIT_ISCONTENTSTITLE" val="0"/>
  <p:tag name="KSO_WM_UNIT_ISNUMDGMTITLE" val="0"/>
  <p:tag name="KSO_WM_UNIT_PRESET_TEXT" val="单击此处编辑母版标题样式"/>
  <p:tag name="KSO_WM_UNIT_NOCLEAR" val="0"/>
  <p:tag name="KSO_WM_UNIT_VALUE" val="14"/>
  <p:tag name="KSO_WM_UNIT_HIGHLIGHT" val="0"/>
  <p:tag name="KSO_WM_UNIT_COMPATIBLE" val="0"/>
  <p:tag name="KSO_WM_UNIT_DIAGRAM_ISNUMVISUAL" val="0"/>
  <p:tag name="KSO_WM_UNIT_DIAGRAM_ISREFERUNIT" val="0"/>
  <p:tag name="KSO_WM_UNIT_TYPE" val="a"/>
  <p:tag name="KSO_WM_UNIT_INDEX" val="1"/>
  <p:tag name="KSO_WM_UNIT_ID" val="_4*a*1"/>
  <p:tag name="KSO_WM_UNIT_LAYERLEVEL" val="1"/>
  <p:tag name="KSO_WM_TAG_VERSION" val="3.0"/>
  <p:tag name="KSO_WM_BEAUTIFY_FLAG" val="#wm#"/>
</p:tagLst>
</file>

<file path=ppt/tags/tag439.xml><?xml version="1.0" encoding="utf-8"?>
<p:tagLst xmlns:p="http://schemas.openxmlformats.org/presentationml/2006/main">
  <p:tag name="KSO_WM_UNIT_PRESET_TEXT" val="节编号"/>
  <p:tag name="KSO_WM_UNIT_NOCLEAR" val="0"/>
  <p:tag name="KSO_WM_UNIT_VALUE" val="13"/>
  <p:tag name="KSO_WM_UNIT_HIGHLIGHT" val="0"/>
  <p:tag name="KSO_WM_UNIT_COMPATIBLE" val="1"/>
  <p:tag name="KSO_WM_UNIT_DIAGRAM_ISNUMVISUAL" val="0"/>
  <p:tag name="KSO_WM_UNIT_DIAGRAM_ISREFERUNIT" val="0"/>
  <p:tag name="KSO_WM_UNIT_TYPE" val="e"/>
  <p:tag name="KSO_WM_UNIT_INDEX" val="1"/>
  <p:tag name="KSO_WM_UNIT_ID" val="_4*e*1"/>
  <p:tag name="KSO_WM_UNIT_LAYERLEVEL" val="1"/>
  <p:tag name="KSO_WM_TAG_VERSION" val="3.0"/>
  <p:tag name="KSO_WM_BEAUTIFY_FLAG" val="#wm#"/>
</p:tagLst>
</file>

<file path=ppt/tags/tag44.xml><?xml version="1.0" encoding="utf-8"?>
<p:tagLst xmlns:p="http://schemas.openxmlformats.org/presentationml/2006/main">
  <p:tag name="KSO_WM_UNIT_ISCONTENTSTITLE" val="0"/>
  <p:tag name="KSO_WM_UNIT_ISNUMDGMTITLE" val="0"/>
  <p:tag name="KSO_WM_UNIT_PRESET_TEXT" val="单击添加章节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4*a*1"/>
  <p:tag name="KSO_WM_UNIT_LAYERLEVEL" val="1"/>
  <p:tag name="KSO_WM_TAG_VERSION" val="3.0"/>
  <p:tag name="KSO_WM_BEAUTIFY_FLAG" val="#wm#"/>
  <p:tag name="KSO_WM_UNIT_CONTENT_GROUP_TYPE" val="contentchip"/>
</p:tagLst>
</file>

<file path=ppt/tags/tag4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4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4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443.xml><?xml version="1.0" encoding="utf-8"?>
<p:tagLst xmlns:p="http://schemas.openxmlformats.org/presentationml/2006/main">
  <p:tag name="KSO_WM_UNIT_ISCONTENTSTITLE" val="0"/>
  <p:tag name="KSO_WM_UNIT_ISNUMDGMTITLE" val="0"/>
  <p:tag name="KSO_WM_UNIT_PRESET_TEXT" val="单击此处编辑母版标题样式"/>
  <p:tag name="KSO_WM_UNIT_NOCLEAR" val="0"/>
  <p:tag name="KSO_WM_UNIT_VALUE" val="20"/>
  <p:tag name="KSO_WM_UNIT_HIGHLIGHT" val="0"/>
  <p:tag name="KSO_WM_UNIT_COMPATIBLE" val="0"/>
  <p:tag name="KSO_WM_UNIT_DIAGRAM_ISNUMVISUAL" val="0"/>
  <p:tag name="KSO_WM_UNIT_DIAGRAM_ISREFERUNIT" val="0"/>
  <p:tag name="KSO_WM_UNIT_TYPE" val="a"/>
  <p:tag name="KSO_WM_UNIT_INDEX" val="1"/>
  <p:tag name="KSO_WM_UNIT_ID" val="_5*a*1"/>
  <p:tag name="KSO_WM_UNIT_LAYERLEVEL" val="1"/>
  <p:tag name="KSO_WM_TAG_VERSION" val="3.0"/>
  <p:tag name="KSO_WM_BEAUTIFY_FLAG" val="#wm#"/>
</p:tagLst>
</file>

<file path=ppt/tags/tag444.xml><?xml version="1.0" encoding="utf-8"?>
<p:tagLst xmlns:p="http://schemas.openxmlformats.org/presentationml/2006/main">
  <p:tag name="KSO_WM_UNIT_SUBTYPE" val="a"/>
  <p:tag name="KSO_WM_UNIT_PRESET_TEXT" val="单击此处编辑母版文本样式&#10;二级&#10;三级&#10;四级&#10;五级"/>
  <p:tag name="KSO_WM_UNIT_NOCLEAR" val="0"/>
  <p:tag name="KSO_WM_UNIT_VALUE" val="160"/>
  <p:tag name="KSO_WM_UNIT_HIGHLIGHT" val="0"/>
  <p:tag name="KSO_WM_UNIT_COMPATIBLE" val="0"/>
  <p:tag name="KSO_WM_UNIT_DIAGRAM_ISNUMVISUAL" val="0"/>
  <p:tag name="KSO_WM_UNIT_DIAGRAM_ISREFERUNIT" val="0"/>
  <p:tag name="KSO_WM_UNIT_TYPE" val="f"/>
  <p:tag name="KSO_WM_UNIT_INDEX" val="1"/>
  <p:tag name="KSO_WM_UNIT_ID" val="_5*f*1"/>
  <p:tag name="KSO_WM_UNIT_LAYERLEVEL" val="1"/>
  <p:tag name="KSO_WM_TAG_VERSION" val="3.0"/>
  <p:tag name="KSO_WM_BEAUTIFY_FLAG" val="#wm#"/>
</p:tagLst>
</file>

<file path=ppt/tags/tag445.xml><?xml version="1.0" encoding="utf-8"?>
<p:tagLst xmlns:p="http://schemas.openxmlformats.org/presentationml/2006/main">
  <p:tag name="KSO_WM_UNIT_SUBTYPE" val="a"/>
  <p:tag name="KSO_WM_UNIT_PRESET_TEXT" val="单击此处编辑母版文本样式&#10;二级&#10;三级&#10;四级&#10;五级"/>
  <p:tag name="KSO_WM_UNIT_NOCLEAR" val="0"/>
  <p:tag name="KSO_WM_UNIT_VALUE" val="170"/>
  <p:tag name="KSO_WM_UNIT_HIGHLIGHT" val="0"/>
  <p:tag name="KSO_WM_UNIT_COMPATIBLE" val="0"/>
  <p:tag name="KSO_WM_UNIT_DIAGRAM_ISNUMVISUAL" val="0"/>
  <p:tag name="KSO_WM_UNIT_DIAGRAM_ISREFERUNIT" val="0"/>
  <p:tag name="KSO_WM_UNIT_TYPE" val="f"/>
  <p:tag name="KSO_WM_UNIT_INDEX" val="2"/>
  <p:tag name="KSO_WM_UNIT_ID" val="_5*f*2"/>
  <p:tag name="KSO_WM_UNIT_LAYERLEVEL" val="1"/>
  <p:tag name="KSO_WM_TAG_VERSION" val="3.0"/>
  <p:tag name="KSO_WM_BEAUTIFY_FLAG" val="#wm#"/>
</p:tagLst>
</file>

<file path=ppt/tags/tag4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4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4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449.xml><?xml version="1.0" encoding="utf-8"?>
<p:tagLst xmlns:p="http://schemas.openxmlformats.org/presentationml/2006/main">
  <p:tag name="KSO_WM_UNIT_ISCONTENTSTITLE" val="0"/>
  <p:tag name="KSO_WM_UNIT_ISNUMDGMTITLE" val="0"/>
  <p:tag name="KSO_WM_UNIT_PRESET_TEXT" val="单击此处编辑母版标题样式"/>
  <p:tag name="KSO_WM_UNIT_NOCLEAR" val="0"/>
  <p:tag name="KSO_WM_UNIT_VALUE" val="20"/>
  <p:tag name="KSO_WM_UNIT_HIGHLIGHT" val="0"/>
  <p:tag name="KSO_WM_UNIT_COMPATIBLE" val="0"/>
  <p:tag name="KSO_WM_UNIT_DIAGRAM_ISNUMVISUAL" val="0"/>
  <p:tag name="KSO_WM_UNIT_DIAGRAM_ISREFERUNIT" val="0"/>
  <p:tag name="KSO_WM_UNIT_TYPE" val="a"/>
  <p:tag name="KSO_WM_UNIT_INDEX" val="1"/>
  <p:tag name="KSO_WM_UNIT_ID" val="_6*a*1"/>
  <p:tag name="KSO_WM_UNIT_LAYERLEVEL" val="1"/>
  <p:tag name="KSO_WM_TAG_VERSION" val="3.0"/>
  <p:tag name="KSO_WM_BEAUTIFY_FLAG" val="#wm#"/>
</p:tagLst>
</file>

<file path=ppt/tags/tag45.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TYPE" val="e"/>
  <p:tag name="KSO_WM_UNIT_INDEX" val="1"/>
  <p:tag name="KSO_WM_UNIT_ID" val="_4*e*1"/>
  <p:tag name="KSO_WM_UNIT_LAYERLEVEL" val="1"/>
  <p:tag name="KSO_WM_TAG_VERSION" val="3.0"/>
  <p:tag name="KSO_WM_BEAUTIFY_FLAG" val="#wm#"/>
  <p:tag name="KSO_WM_UNIT_CONTENT_GROUP_TYPE" val="contentchip"/>
  <p:tag name="KSO_WM_UNIT_PRESET_TEXT" val="01"/>
  <p:tag name="KSO_WM_UNIT_NOCLEAR" val="0"/>
  <p:tag name="KSO_WM_UNIT_VALUE" val="3"/>
</p:tagLst>
</file>

<file path=ppt/tags/tag450.xml><?xml version="1.0" encoding="utf-8"?>
<p:tagLst xmlns:p="http://schemas.openxmlformats.org/presentationml/2006/main">
  <p:tag name="KSO_WM_UNIT_ISCONTENTSTITLE" val="0"/>
  <p:tag name="KSO_WM_UNIT_ISNUMDGMTITLE" val="0"/>
  <p:tag name="KSO_WM_UNIT_PRESET_TEXT" val="单击此处编辑母版文本样式"/>
  <p:tag name="KSO_WM_UNIT_NOCLEAR" val="0"/>
  <p:tag name="KSO_WM_UNIT_VALUE" val="19"/>
  <p:tag name="KSO_WM_UNIT_HIGHLIGHT" val="0"/>
  <p:tag name="KSO_WM_UNIT_COMPATIBLE" val="0"/>
  <p:tag name="KSO_WM_UNIT_DIAGRAM_ISNUMVISUAL" val="0"/>
  <p:tag name="KSO_WM_UNIT_DIAGRAM_ISREFERUNIT" val="0"/>
  <p:tag name="KSO_WM_UNIT_TYPE" val="h_a"/>
  <p:tag name="KSO_WM_UNIT_INDEX" val="1_1"/>
  <p:tag name="KSO_WM_UNIT_ID" val="_6*h_a*1_1"/>
  <p:tag name="KSO_WM_UNIT_LAYERLEVEL" val="1_1"/>
  <p:tag name="KSO_WM_TAG_VERSION" val="3.0"/>
  <p:tag name="KSO_WM_BEAUTIFY_FLAG" val="#wm#"/>
</p:tagLst>
</file>

<file path=ppt/tags/tag451.xml><?xml version="1.0" encoding="utf-8"?>
<p:tagLst xmlns:p="http://schemas.openxmlformats.org/presentationml/2006/main">
  <p:tag name="KSO_WM_UNIT_SUBTYPE" val="a"/>
  <p:tag name="KSO_WM_UNIT_PRESET_TEXT" val="单击此处编辑母版文本样式&#10;二级&#10;三级&#10;四级&#10;五级"/>
  <p:tag name="KSO_WM_UNIT_NOCLEAR" val="0"/>
  <p:tag name="KSO_WM_UNIT_VALUE" val="128"/>
  <p:tag name="KSO_WM_UNIT_HIGHLIGHT" val="0"/>
  <p:tag name="KSO_WM_UNIT_COMPATIBLE" val="0"/>
  <p:tag name="KSO_WM_UNIT_DIAGRAM_ISNUMVISUAL" val="0"/>
  <p:tag name="KSO_WM_UNIT_DIAGRAM_ISREFERUNIT" val="0"/>
  <p:tag name="KSO_WM_UNIT_TYPE" val="h_f"/>
  <p:tag name="KSO_WM_UNIT_INDEX" val="1_1"/>
  <p:tag name="KSO_WM_UNIT_ID" val="_6*h_f*1_1"/>
  <p:tag name="KSO_WM_UNIT_LAYERLEVEL" val="1_1"/>
  <p:tag name="KSO_WM_TAG_VERSION" val="3.0"/>
  <p:tag name="KSO_WM_BEAUTIFY_FLAG" val="#wm#"/>
</p:tagLst>
</file>

<file path=ppt/tags/tag452.xml><?xml version="1.0" encoding="utf-8"?>
<p:tagLst xmlns:p="http://schemas.openxmlformats.org/presentationml/2006/main">
  <p:tag name="KSO_WM_UNIT_ISCONTENTSTITLE" val="0"/>
  <p:tag name="KSO_WM_UNIT_ISNUMDGMTITLE" val="0"/>
  <p:tag name="KSO_WM_UNIT_PRESET_TEXT" val="单击此处编辑母版文本样式"/>
  <p:tag name="KSO_WM_UNIT_NOCLEAR" val="0"/>
  <p:tag name="KSO_WM_UNIT_VALUE" val="19"/>
  <p:tag name="KSO_WM_UNIT_HIGHLIGHT" val="0"/>
  <p:tag name="KSO_WM_UNIT_COMPATIBLE" val="0"/>
  <p:tag name="KSO_WM_UNIT_DIAGRAM_ISNUMVISUAL" val="0"/>
  <p:tag name="KSO_WM_UNIT_DIAGRAM_ISREFERUNIT" val="0"/>
  <p:tag name="KSO_WM_UNIT_TYPE" val="h_a"/>
  <p:tag name="KSO_WM_UNIT_INDEX" val="2_1"/>
  <p:tag name="KSO_WM_UNIT_ID" val="_6*h_a*2_1"/>
  <p:tag name="KSO_WM_UNIT_LAYERLEVEL" val="1_1"/>
  <p:tag name="KSO_WM_TAG_VERSION" val="3.0"/>
  <p:tag name="KSO_WM_BEAUTIFY_FLAG" val="#wm#"/>
</p:tagLst>
</file>

<file path=ppt/tags/tag453.xml><?xml version="1.0" encoding="utf-8"?>
<p:tagLst xmlns:p="http://schemas.openxmlformats.org/presentationml/2006/main">
  <p:tag name="KSO_WM_UNIT_SUBTYPE" val="a"/>
  <p:tag name="KSO_WM_UNIT_PRESET_TEXT" val="单击此处编辑母版文本样式&#10;二级&#10;三级&#10;四级&#10;五级"/>
  <p:tag name="KSO_WM_UNIT_NOCLEAR" val="0"/>
  <p:tag name="KSO_WM_UNIT_VALUE" val="128"/>
  <p:tag name="KSO_WM_UNIT_HIGHLIGHT" val="0"/>
  <p:tag name="KSO_WM_UNIT_COMPATIBLE" val="0"/>
  <p:tag name="KSO_WM_UNIT_DIAGRAM_ISNUMVISUAL" val="0"/>
  <p:tag name="KSO_WM_UNIT_DIAGRAM_ISREFERUNIT" val="0"/>
  <p:tag name="KSO_WM_UNIT_TYPE" val="h_f"/>
  <p:tag name="KSO_WM_UNIT_INDEX" val="2_1"/>
  <p:tag name="KSO_WM_UNIT_ID" val="_6*h_f*2_1"/>
  <p:tag name="KSO_WM_UNIT_LAYERLEVEL" val="1_1"/>
  <p:tag name="KSO_WM_TAG_VERSION" val="3.0"/>
  <p:tag name="KSO_WM_BEAUTIFY_FLAG" val="#wm#"/>
</p:tagLst>
</file>

<file path=ppt/tags/tag4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4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4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457.xml><?xml version="1.0" encoding="utf-8"?>
<p:tagLst xmlns:p="http://schemas.openxmlformats.org/presentationml/2006/main">
  <p:tag name="KSO_WM_UNIT_ISCONTENTSTITLE" val="0"/>
  <p:tag name="KSO_WM_UNIT_ISNUMDGMTITLE" val="0"/>
  <p:tag name="KSO_WM_UNIT_PRESET_TEXT" val="单击此处编辑母版标题样式"/>
  <p:tag name="KSO_WM_UNIT_NOCLEAR" val="0"/>
  <p:tag name="KSO_WM_UNIT_VALUE" val="20"/>
  <p:tag name="KSO_WM_UNIT_HIGHLIGHT" val="0"/>
  <p:tag name="KSO_WM_UNIT_COMPATIBLE" val="0"/>
  <p:tag name="KSO_WM_UNIT_DIAGRAM_ISNUMVISUAL" val="0"/>
  <p:tag name="KSO_WM_UNIT_DIAGRAM_ISREFERUNIT" val="0"/>
  <p:tag name="KSO_WM_UNIT_TYPE" val="a"/>
  <p:tag name="KSO_WM_UNIT_INDEX" val="1"/>
  <p:tag name="KSO_WM_UNIT_ID" val="_7*a*1"/>
  <p:tag name="KSO_WM_UNIT_LAYERLEVEL" val="1"/>
  <p:tag name="KSO_WM_TAG_VERSION" val="3.0"/>
  <p:tag name="KSO_WM_BEAUTIFY_FLAG" val="#wm#"/>
</p:tagLst>
</file>

<file path=ppt/tags/tag4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4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4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4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4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4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464.xml><?xml version="1.0" encoding="utf-8"?>
<p:tagLst xmlns:p="http://schemas.openxmlformats.org/presentationml/2006/main">
  <p:tag name="KSO_WM_UNIT_SUBTYPE" val="a"/>
  <p:tag name="KSO_WM_UNIT_PRESET_TEXT" val="单击此处编辑母版文本样式&#10;二级&#10;三级&#10;四级&#10;五级"/>
  <p:tag name="KSO_WM_UNIT_NOCLEAR" val="0"/>
  <p:tag name="KSO_WM_UNIT_VALUE" val="396"/>
  <p:tag name="KSO_WM_UNIT_HIGHLIGHT" val="0"/>
  <p:tag name="KSO_WM_UNIT_COMPATIBLE" val="0"/>
  <p:tag name="KSO_WM_UNIT_DIAGRAM_ISNUMVISUAL" val="0"/>
  <p:tag name="KSO_WM_UNIT_DIAGRAM_ISREFERUNIT" val="0"/>
  <p:tag name="KSO_WM_UNIT_TYPE" val="f"/>
  <p:tag name="KSO_WM_UNIT_INDEX" val="1"/>
  <p:tag name="KSO_WM_UNIT_ID" val="_9*f*1"/>
  <p:tag name="KSO_WM_UNIT_LAYERLEVEL" val="1"/>
  <p:tag name="KSO_WM_TAG_VERSION" val="3.0"/>
  <p:tag name="KSO_WM_BEAUTIFY_FLAG" val="#wm#"/>
</p:tagLst>
</file>

<file path=ppt/tags/tag4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4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4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468.xml><?xml version="1.0" encoding="utf-8"?>
<p:tagLst xmlns:p="http://schemas.openxmlformats.org/presentationml/2006/main">
  <p:tag name="KSO_WM_UNIT_ISCONTENTSTITLE" val="0"/>
  <p:tag name="KSO_WM_UNIT_ISNUMDGMTITLE" val="0"/>
  <p:tag name="KSO_WM_UNIT_PRESET_TEXT" val="单击此处编辑母版标题样式"/>
  <p:tag name="KSO_WM_UNIT_NOCLEAR" val="0"/>
  <p:tag name="KSO_WM_UNIT_VALUE" val="20"/>
  <p:tag name="KSO_WM_UNIT_HIGHLIGHT" val="0"/>
  <p:tag name="KSO_WM_UNIT_COMPATIBLE" val="0"/>
  <p:tag name="KSO_WM_UNIT_DIAGRAM_ISNUMVISUAL" val="0"/>
  <p:tag name="KSO_WM_UNIT_DIAGRAM_ISREFERUNIT" val="0"/>
  <p:tag name="KSO_WM_UNIT_TYPE" val="a"/>
  <p:tag name="KSO_WM_UNIT_INDEX" val="1"/>
  <p:tag name="KSO_WM_UNIT_ID" val="_10*a*1"/>
  <p:tag name="KSO_WM_UNIT_LAYERLEVEL" val="1"/>
  <p:tag name="KSO_WM_TAG_VERSION" val="3.0"/>
  <p:tag name="KSO_WM_BEAUTIFY_FLAG" val="#wm#"/>
</p:tagLst>
</file>

<file path=ppt/tags/tag469.xml><?xml version="1.0" encoding="utf-8"?>
<p:tagLst xmlns:p="http://schemas.openxmlformats.org/presentationml/2006/main">
  <p:tag name="KSO_WM_UNIT_ISCONTENTSTITLE" val="0"/>
  <p:tag name="KSO_WM_UNIT_ISNUMDGMTITLE" val="0"/>
  <p:tag name="KSO_WM_UNIT_PRESET_TEXT" val="单击此处编辑母版副标题样式"/>
  <p:tag name="KSO_WM_UNIT_NOCLEAR" val="0"/>
  <p:tag name="KSO_WM_UNIT_VALUE" val="40"/>
  <p:tag name="KSO_WM_UNIT_HIGHLIGHT" val="0"/>
  <p:tag name="KSO_WM_UNIT_COMPATIBLE" val="0"/>
  <p:tag name="KSO_WM_UNIT_DIAGRAM_ISNUMVISUAL" val="0"/>
  <p:tag name="KSO_WM_UNIT_DIAGRAM_ISREFERUNIT" val="0"/>
  <p:tag name="KSO_WM_UNIT_TYPE" val="b"/>
  <p:tag name="KSO_WM_UNIT_INDEX" val="1"/>
  <p:tag name="KSO_WM_UNIT_ID" val="_10*b*1"/>
  <p:tag name="KSO_WM_UNIT_LAYERLEVEL" val="1"/>
  <p:tag name="KSO_WM_TAG_VERSION" val="3.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4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4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4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4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1*i*1"/>
  <p:tag name="KSO_WM_UNIT_LAYERLEVEL" val="1"/>
  <p:tag name="KSO_WM_TAG_VERSION" val="3.0"/>
  <p:tag name="KSO_WM_BEAUTIFY_FLAG" val="#wm#"/>
</p:tagLst>
</file>

<file path=ppt/tags/tag4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1*i*2"/>
  <p:tag name="KSO_WM_UNIT_LAYERLEVEL" val="1"/>
  <p:tag name="KSO_WM_TAG_VERSION" val="3.0"/>
  <p:tag name="KSO_WM_BEAUTIFY_FLAG" val="#wm#"/>
</p:tagLst>
</file>

<file path=ppt/tags/tag4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1*i*3"/>
  <p:tag name="KSO_WM_UNIT_LAYERLEVEL" val="1"/>
  <p:tag name="KSO_WM_TAG_VERSION" val="3.0"/>
  <p:tag name="KSO_WM_BEAUTIFY_FLAG" val="#wm#"/>
</p:tagLst>
</file>

<file path=ppt/tags/tag4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1*i*4"/>
  <p:tag name="KSO_WM_UNIT_LAYERLEVEL" val="1"/>
  <p:tag name="KSO_WM_TAG_VERSION" val="3.0"/>
  <p:tag name="KSO_WM_BEAUTIFY_FLAG" val="#wm#"/>
</p:tagLst>
</file>

<file path=ppt/tags/tag477.xml><?xml version="1.0" encoding="utf-8"?>
<p:tagLst xmlns:p="http://schemas.openxmlformats.org/presentationml/2006/main">
  <p:tag name="KSO_WM_UNIT_ISCONTENTSTITLE" val="0"/>
  <p:tag name="KSO_WM_UNIT_ISNUMDGMTITLE" val="0"/>
  <p:tag name="KSO_WM_UNIT_PRESET_TEXT" val="单击此处编辑母版标题样式"/>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_11*a*1"/>
  <p:tag name="KSO_WM_UNIT_LAYERLEVEL" val="1"/>
  <p:tag name="KSO_WM_TAG_VERSION" val="3.0"/>
  <p:tag name="KSO_WM_BEAUTIFY_FLAG" val="#wm#"/>
</p:tagLst>
</file>

<file path=ppt/tags/tag478.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4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4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481.xml><?xml version="1.0" encoding="utf-8"?>
<p:tagLst xmlns:p="http://schemas.openxmlformats.org/presentationml/2006/main">
  <p:tag name="KSO_WM_UNIT_SUBTYPE" val="b"/>
  <p:tag name="KSO_WM_UNIT_PRESET_TEXT" val="署名占位符"/>
  <p:tag name="KSO_WM_UNIT_NOCLEAR" val="0"/>
  <p:tag name="KSO_WM_UNIT_VALUE" val="8"/>
  <p:tag name="KSO_WM_UNIT_HIGHLIGHT" val="0"/>
  <p:tag name="KSO_WM_UNIT_COMPATIBLE" val="0"/>
  <p:tag name="KSO_WM_UNIT_DIAGRAM_ISNUMVISUAL" val="0"/>
  <p:tag name="KSO_WM_UNIT_DIAGRAM_ISREFERUNIT" val="0"/>
  <p:tag name="KSO_WM_UNIT_TYPE" val="f"/>
  <p:tag name="KSO_WM_UNIT_INDEX" val="5"/>
  <p:tag name="KSO_WM_UNIT_ID" val="_11*f*5"/>
  <p:tag name="KSO_WM_UNIT_LAYERLEVEL" val="1"/>
  <p:tag name="KSO_WM_TAG_VERSION" val="3.0"/>
  <p:tag name="KSO_WM_BEAUTIFY_FLAG" val="#wm#"/>
</p:tagLst>
</file>

<file path=ppt/tags/tag4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0*i*1"/>
  <p:tag name="KSO_WM_UNIT_LAYERLEVEL" val="1"/>
  <p:tag name="KSO_WM_TAG_VERSION" val="3.0"/>
  <p:tag name="KSO_WM_BEAUTIFY_FLAG" val="#wm#"/>
</p:tagLst>
</file>

<file path=ppt/tags/tag483.xml><?xml version="1.0" encoding="utf-8"?>
<p:tagLst xmlns:p="http://schemas.openxmlformats.org/presentationml/2006/main">
  <p:tag name="KSO_WM_UNIT_ISCONTENTSTITLE" val="0"/>
  <p:tag name="KSO_WM_UNIT_ISNUMDGMTITLE" val="0"/>
  <p:tag name="KSO_WM_UNIT_PRESET_TEXT" val="单击此处编辑母版标题样式"/>
  <p:tag name="KSO_WM_UNIT_NOCLEAR" val="0"/>
  <p:tag name="KSO_WM_UNIT_VALUE" val="29"/>
  <p:tag name="KSO_WM_UNIT_HIGHLIGHT" val="0"/>
  <p:tag name="KSO_WM_UNIT_COMPATIBLE" val="0"/>
  <p:tag name="KSO_WM_UNIT_DIAGRAM_ISNUMVISUAL" val="0"/>
  <p:tag name="KSO_WM_UNIT_DIAGRAM_ISREFERUNIT" val="0"/>
  <p:tag name="KSO_WM_UNIT_TYPE" val="a"/>
  <p:tag name="KSO_WM_UNIT_INDEX" val="1"/>
  <p:tag name="KSO_WM_UNIT_ID" val="_0*a*1"/>
  <p:tag name="KSO_WM_UNIT_LAYERLEVEL" val="1"/>
  <p:tag name="KSO_WM_TAG_VERSION" val="1.0"/>
  <p:tag name="KSO_WM_BEAUTIFY_FLAG" val="#wm#"/>
  <p:tag name="KSO_WM_TEMPLATE_CATEGORY" val="custom"/>
  <p:tag name="KSO_WM_TEMPLATE_INDEX" val="20233492"/>
</p:tagLst>
</file>

<file path=ppt/tags/tag484.xml><?xml version="1.0" encoding="utf-8"?>
<p:tagLst xmlns:p="http://schemas.openxmlformats.org/presentationml/2006/main">
  <p:tag name="KSO_WM_UNIT_SUBTYPE" val="a"/>
  <p:tag name="KSO_WM_UNIT_PRESET_TEXT" val="单击此处编辑母版文本样式&#10;第二级&#10;第三级&#10;第四级&#10;第五级"/>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_0*f*1"/>
  <p:tag name="KSO_WM_UNIT_LAYERLEVEL" val="1"/>
  <p:tag name="KSO_WM_TAG_VERSION" val="1.0"/>
  <p:tag name="KSO_WM_BEAUTIFY_FLAG" val="#wm#"/>
  <p:tag name="KSO_WM_TEMPLATE_CATEGORY" val="custom"/>
  <p:tag name="KSO_WM_TEMPLATE_INDEX" val="20233492"/>
</p:tagLst>
</file>

<file path=ppt/tags/tag4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4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4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488.xml><?xml version="1.0" encoding="utf-8"?>
<p:tagLst xmlns:p="http://schemas.openxmlformats.org/presentationml/2006/main">
  <p:tag name="KSO_WM_SPECIAL_SOURCE" val="bdnull"/>
  <p:tag name="KSO_WM_TEMPLATE_THUMBS_INDEX" val="1、9"/>
  <p:tag name="KSO_WM_TEMPLATE_SUBCATEGORY" val="29"/>
  <p:tag name="KSO_WM_TEMPLATE_MASTER_TYPE" val="0"/>
  <p:tag name="KSO_WM_TEMPLATE_COLOR_TYPE" val="0"/>
  <p:tag name="KSO_WM_TAG_VERSION" val="3.0"/>
  <p:tag name="KSO_WM_BEAUTIFY_FLAG" val="#wm#"/>
  <p:tag name="KSO_WM_TEMPLATE_CATEGORY" val="custom"/>
  <p:tag name="KSO_WM_TEMPLATE_INDEX" val="20233492"/>
</p:tagLst>
</file>

<file path=ppt/tags/tag4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i*1"/>
  <p:tag name="KSO_WM_UNIT_LAYERLEVEL" val="1"/>
  <p:tag name="KSO_WM_TAG_VERSION" val="3.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4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i*2"/>
  <p:tag name="KSO_WM_UNIT_LAYERLEVEL" val="1"/>
  <p:tag name="KSO_WM_TAG_VERSION" val="3.0"/>
  <p:tag name="KSO_WM_BEAUTIFY_FLAG" val="#wm#"/>
</p:tagLst>
</file>

<file path=ppt/tags/tag4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i*3"/>
  <p:tag name="KSO_WM_UNIT_LAYERLEVEL" val="1"/>
  <p:tag name="KSO_WM_TAG_VERSION" val="3.0"/>
  <p:tag name="KSO_WM_BEAUTIFY_FLAG" val="#wm#"/>
</p:tagLst>
</file>

<file path=ppt/tags/tag4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_1*i*5"/>
  <p:tag name="KSO_WM_UNIT_LAYERLEVEL" val="1"/>
  <p:tag name="KSO_WM_TAG_VERSION" val="3.0"/>
  <p:tag name="KSO_WM_BEAUTIFY_FLAG" val="#wm#"/>
</p:tagLst>
</file>

<file path=ppt/tags/tag4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4*i*1"/>
  <p:tag name="KSO_WM_UNIT_LAYERLEVEL" val="1"/>
  <p:tag name="KSO_WM_TAG_VERSION" val="3.0"/>
  <p:tag name="KSO_WM_BEAUTIFY_FLAG" val="#wm#"/>
</p:tagLst>
</file>

<file path=ppt/tags/tag4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4*i*2"/>
  <p:tag name="KSO_WM_UNIT_LAYERLEVEL" val="1"/>
  <p:tag name="KSO_WM_TAG_VERSION" val="3.0"/>
  <p:tag name="KSO_WM_BEAUTIFY_FLAG" val="#wm#"/>
</p:tagLst>
</file>

<file path=ppt/tags/tag4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4*i*3"/>
  <p:tag name="KSO_WM_UNIT_LAYERLEVEL" val="1"/>
  <p:tag name="KSO_WM_TAG_VERSION" val="3.0"/>
  <p:tag name="KSO_WM_BEAUTIFY_FLAG" val="#wm#"/>
</p:tagLst>
</file>

<file path=ppt/tags/tag4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0*i*1"/>
  <p:tag name="KSO_WM_UNIT_LAYERLEVEL" val="1"/>
  <p:tag name="KSO_WM_TAG_VERSION" val="3.0"/>
  <p:tag name="KSO_WM_BEAUTIFY_FLAG" val="#wm#"/>
</p:tagLst>
</file>

<file path=ppt/tags/tag497.xml><?xml version="1.0" encoding="utf-8"?>
<p:tagLst xmlns:p="http://schemas.openxmlformats.org/presentationml/2006/main">
  <p:tag name="KSO_WM_SPECIAL_SOURCE" val="bdnull"/>
  <p:tag name="KSO_WM_TEMPLATE_THUMBS_INDEX" val="1、9"/>
  <p:tag name="KSO_WM_TEMPLATE_SUBCATEGORY" val="29"/>
  <p:tag name="KSO_WM_TEMPLATE_MASTER_TYPE" val="0"/>
  <p:tag name="KSO_WM_TEMPLATE_COLOR_TYPE" val="0"/>
  <p:tag name="KSO_WM_TAG_VERSION" val="3.0"/>
  <p:tag name="KSO_WM_BEAUTIFY_FLAG" val="#wm#"/>
  <p:tag name="KSO_WM_TEMPLATE_CATEGORY" val="custom"/>
  <p:tag name="KSO_WM_TEMPLATE_INDEX" val="20233492"/>
</p:tagLst>
</file>

<file path=ppt/tags/tag4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i*1"/>
  <p:tag name="KSO_WM_UNIT_LAYERLEVEL" val="1"/>
  <p:tag name="KSO_WM_TAG_VERSION" val="3.0"/>
  <p:tag name="KSO_WM_BEAUTIFY_FLAG" val="#wm#"/>
</p:tagLst>
</file>

<file path=ppt/tags/tag4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i*2"/>
  <p:tag name="KSO_WM_UNIT_LAYERLEVEL" val="1"/>
  <p:tag name="KSO_WM_TAG_VERSION" val="3.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5"/>
  <p:tag name="KSO_WM_UNIT_LAYERLEVEL" val="1"/>
  <p:tag name="KSO_WM_TAG_VERSION" val="3.0"/>
  <p:tag name="KSO_WM_BEAUTIFY_FLAG" val="#wm#"/>
  <p:tag name="KSO_WM_UNIT_TYPE" val="i"/>
  <p:tag name="KSO_WM_UNIT_INDEX" val="5"/>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5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i*3"/>
  <p:tag name="KSO_WM_UNIT_LAYERLEVEL" val="1"/>
  <p:tag name="KSO_WM_TAG_VERSION" val="3.0"/>
  <p:tag name="KSO_WM_BEAUTIFY_FLAG" val="#wm#"/>
</p:tagLst>
</file>

<file path=ppt/tags/tag5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_1*i*5"/>
  <p:tag name="KSO_WM_UNIT_LAYERLEVEL" val="1"/>
  <p:tag name="KSO_WM_TAG_VERSION" val="3.0"/>
  <p:tag name="KSO_WM_BEAUTIFY_FLAG" val="#wm#"/>
</p:tagLst>
</file>

<file path=ppt/tags/tag5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4*i*1"/>
  <p:tag name="KSO_WM_UNIT_LAYERLEVEL" val="1"/>
  <p:tag name="KSO_WM_TAG_VERSION" val="3.0"/>
  <p:tag name="KSO_WM_BEAUTIFY_FLAG" val="#wm#"/>
</p:tagLst>
</file>

<file path=ppt/tags/tag5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4*i*2"/>
  <p:tag name="KSO_WM_UNIT_LAYERLEVEL" val="1"/>
  <p:tag name="KSO_WM_TAG_VERSION" val="3.0"/>
  <p:tag name="KSO_WM_BEAUTIFY_FLAG" val="#wm#"/>
</p:tagLst>
</file>

<file path=ppt/tags/tag5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4*i*3"/>
  <p:tag name="KSO_WM_UNIT_LAYERLEVEL" val="1"/>
  <p:tag name="KSO_WM_TAG_VERSION" val="3.0"/>
  <p:tag name="KSO_WM_BEAUTIFY_FLAG" val="#wm#"/>
</p:tagLst>
</file>

<file path=ppt/tags/tag5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0*i*1"/>
  <p:tag name="KSO_WM_UNIT_LAYERLEVEL" val="1"/>
  <p:tag name="KSO_WM_TAG_VERSION" val="3.0"/>
  <p:tag name="KSO_WM_BEAUTIFY_FLAG" val="#wm#"/>
</p:tagLst>
</file>

<file path=ppt/tags/tag506.xml><?xml version="1.0" encoding="utf-8"?>
<p:tagLst xmlns:p="http://schemas.openxmlformats.org/presentationml/2006/main">
  <p:tag name="KSO_WM_SPECIAL_SOURCE" val="bdnull"/>
  <p:tag name="KSO_WM_TEMPLATE_THUMBS_INDEX" val="1、9"/>
  <p:tag name="KSO_WM_TEMPLATE_SUBCATEGORY" val="29"/>
  <p:tag name="KSO_WM_TEMPLATE_MASTER_TYPE" val="0"/>
  <p:tag name="KSO_WM_TEMPLATE_COLOR_TYPE" val="0"/>
  <p:tag name="KSO_WM_TAG_VERSION" val="3.0"/>
  <p:tag name="KSO_WM_BEAUTIFY_FLAG" val="#wm#"/>
  <p:tag name="KSO_WM_TEMPLATE_CATEGORY" val="custom"/>
  <p:tag name="KSO_WM_TEMPLATE_INDEX" val="20233492"/>
</p:tagLst>
</file>

<file path=ppt/tags/tag5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i*1"/>
  <p:tag name="KSO_WM_UNIT_LAYERLEVEL" val="1"/>
  <p:tag name="KSO_WM_TAG_VERSION" val="3.0"/>
  <p:tag name="KSO_WM_BEAUTIFY_FLAG" val="#wm#"/>
</p:tagLst>
</file>

<file path=ppt/tags/tag5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i*2"/>
  <p:tag name="KSO_WM_UNIT_LAYERLEVEL" val="1"/>
  <p:tag name="KSO_WM_TAG_VERSION" val="3.0"/>
  <p:tag name="KSO_WM_BEAUTIFY_FLAG" val="#wm#"/>
</p:tagLst>
</file>

<file path=ppt/tags/tag5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i*3"/>
  <p:tag name="KSO_WM_UNIT_LAYERLEVEL" val="1"/>
  <p:tag name="KSO_WM_TAG_VERSION" val="3.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5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_1*i*5"/>
  <p:tag name="KSO_WM_UNIT_LAYERLEVEL" val="1"/>
  <p:tag name="KSO_WM_TAG_VERSION" val="3.0"/>
  <p:tag name="KSO_WM_BEAUTIFY_FLAG" val="#wm#"/>
</p:tagLst>
</file>

<file path=ppt/tags/tag5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4*i*1"/>
  <p:tag name="KSO_WM_UNIT_LAYERLEVEL" val="1"/>
  <p:tag name="KSO_WM_TAG_VERSION" val="3.0"/>
  <p:tag name="KSO_WM_BEAUTIFY_FLAG" val="#wm#"/>
</p:tagLst>
</file>

<file path=ppt/tags/tag5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4*i*2"/>
  <p:tag name="KSO_WM_UNIT_LAYERLEVEL" val="1"/>
  <p:tag name="KSO_WM_TAG_VERSION" val="3.0"/>
  <p:tag name="KSO_WM_BEAUTIFY_FLAG" val="#wm#"/>
</p:tagLst>
</file>

<file path=ppt/tags/tag5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4*i*3"/>
  <p:tag name="KSO_WM_UNIT_LAYERLEVEL" val="1"/>
  <p:tag name="KSO_WM_TAG_VERSION" val="3.0"/>
  <p:tag name="KSO_WM_BEAUTIFY_FLAG" val="#wm#"/>
</p:tagLst>
</file>

<file path=ppt/tags/tag5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0*i*1"/>
  <p:tag name="KSO_WM_UNIT_LAYERLEVEL" val="1"/>
  <p:tag name="KSO_WM_TAG_VERSION" val="3.0"/>
  <p:tag name="KSO_WM_BEAUTIFY_FLAG" val="#wm#"/>
</p:tagLst>
</file>

<file path=ppt/tags/tag515.xml><?xml version="1.0" encoding="utf-8"?>
<p:tagLst xmlns:p="http://schemas.openxmlformats.org/presentationml/2006/main">
  <p:tag name="KSO_WM_SPECIAL_SOURCE" val="bdnull"/>
  <p:tag name="KSO_WM_TEMPLATE_THUMBS_INDEX" val="1、9"/>
  <p:tag name="KSO_WM_TEMPLATE_SUBCATEGORY" val="29"/>
  <p:tag name="KSO_WM_TEMPLATE_MASTER_TYPE" val="0"/>
  <p:tag name="KSO_WM_TEMPLATE_COLOR_TYPE" val="0"/>
  <p:tag name="KSO_WM_TAG_VERSION" val="3.0"/>
  <p:tag name="KSO_WM_BEAUTIFY_FLAG" val="#wm#"/>
  <p:tag name="KSO_WM_TEMPLATE_CATEGORY" val="custom"/>
  <p:tag name="KSO_WM_TEMPLATE_INDEX" val="20233492"/>
</p:tagLst>
</file>

<file path=ppt/tags/tag5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i*1"/>
  <p:tag name="KSO_WM_UNIT_LAYERLEVEL" val="1"/>
  <p:tag name="KSO_WM_TAG_VERSION" val="3.0"/>
  <p:tag name="KSO_WM_BEAUTIFY_FLAG" val="#wm#"/>
</p:tagLst>
</file>

<file path=ppt/tags/tag5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i*2"/>
  <p:tag name="KSO_WM_UNIT_LAYERLEVEL" val="1"/>
  <p:tag name="KSO_WM_TAG_VERSION" val="3.0"/>
  <p:tag name="KSO_WM_BEAUTIFY_FLAG" val="#wm#"/>
</p:tagLst>
</file>

<file path=ppt/tags/tag5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i*3"/>
  <p:tag name="KSO_WM_UNIT_LAYERLEVEL" val="1"/>
  <p:tag name="KSO_WM_TAG_VERSION" val="3.0"/>
  <p:tag name="KSO_WM_BEAUTIFY_FLAG" val="#wm#"/>
</p:tagLst>
</file>

<file path=ppt/tags/tag5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_1*i*5"/>
  <p:tag name="KSO_WM_UNIT_LAYERLEVEL" val="1"/>
  <p:tag name="KSO_WM_TAG_VERSION" val="3.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5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4*i*1"/>
  <p:tag name="KSO_WM_UNIT_LAYERLEVEL" val="1"/>
  <p:tag name="KSO_WM_TAG_VERSION" val="3.0"/>
  <p:tag name="KSO_WM_BEAUTIFY_FLAG" val="#wm#"/>
</p:tagLst>
</file>

<file path=ppt/tags/tag5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4*i*2"/>
  <p:tag name="KSO_WM_UNIT_LAYERLEVEL" val="1"/>
  <p:tag name="KSO_WM_TAG_VERSION" val="3.0"/>
  <p:tag name="KSO_WM_BEAUTIFY_FLAG" val="#wm#"/>
</p:tagLst>
</file>

<file path=ppt/tags/tag5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4*i*3"/>
  <p:tag name="KSO_WM_UNIT_LAYERLEVEL" val="1"/>
  <p:tag name="KSO_WM_TAG_VERSION" val="3.0"/>
  <p:tag name="KSO_WM_BEAUTIFY_FLAG" val="#wm#"/>
</p:tagLst>
</file>

<file path=ppt/tags/tag5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0*i*1"/>
  <p:tag name="KSO_WM_UNIT_LAYERLEVEL" val="1"/>
  <p:tag name="KSO_WM_TAG_VERSION" val="3.0"/>
  <p:tag name="KSO_WM_BEAUTIFY_FLAG" val="#wm#"/>
</p:tagLst>
</file>

<file path=ppt/tags/tag524.xml><?xml version="1.0" encoding="utf-8"?>
<p:tagLst xmlns:p="http://schemas.openxmlformats.org/presentationml/2006/main">
  <p:tag name="KSO_WM_SPECIAL_SOURCE" val="bdnull"/>
  <p:tag name="KSO_WM_TEMPLATE_THUMBS_INDEX" val="1、9"/>
  <p:tag name="KSO_WM_TEMPLATE_SUBCATEGORY" val="29"/>
  <p:tag name="KSO_WM_TEMPLATE_MASTER_TYPE" val="0"/>
  <p:tag name="KSO_WM_TEMPLATE_COLOR_TYPE" val="0"/>
  <p:tag name="KSO_WM_TAG_VERSION" val="3.0"/>
  <p:tag name="KSO_WM_BEAUTIFY_FLAG" val="#wm#"/>
  <p:tag name="KSO_WM_TEMPLATE_CATEGORY" val="custom"/>
  <p:tag name="KSO_WM_TEMPLATE_INDEX" val="20233492"/>
</p:tagLst>
</file>

<file path=ppt/tags/tag5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i*1"/>
  <p:tag name="KSO_WM_UNIT_LAYERLEVEL" val="1"/>
  <p:tag name="KSO_WM_TAG_VERSION" val="3.0"/>
  <p:tag name="KSO_WM_BEAUTIFY_FLAG" val="#wm#"/>
</p:tagLst>
</file>

<file path=ppt/tags/tag5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i*2"/>
  <p:tag name="KSO_WM_UNIT_LAYERLEVEL" val="1"/>
  <p:tag name="KSO_WM_TAG_VERSION" val="3.0"/>
  <p:tag name="KSO_WM_BEAUTIFY_FLAG" val="#wm#"/>
</p:tagLst>
</file>

<file path=ppt/tags/tag5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i*3"/>
  <p:tag name="KSO_WM_UNIT_LAYERLEVEL" val="1"/>
  <p:tag name="KSO_WM_TAG_VERSION" val="3.0"/>
  <p:tag name="KSO_WM_BEAUTIFY_FLAG" val="#wm#"/>
</p:tagLst>
</file>

<file path=ppt/tags/tag5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_1*i*5"/>
  <p:tag name="KSO_WM_UNIT_LAYERLEVEL" val="1"/>
  <p:tag name="KSO_WM_TAG_VERSION" val="3.0"/>
  <p:tag name="KSO_WM_BEAUTIFY_FLAG" val="#wm#"/>
</p:tagLst>
</file>

<file path=ppt/tags/tag5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4*i*1"/>
  <p:tag name="KSO_WM_UNIT_LAYERLEVEL" val="1"/>
  <p:tag name="KSO_WM_TAG_VERSION" val="3.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TYPE" val="f"/>
  <p:tag name="KSO_WM_UNIT_INDEX" val="1"/>
</p:tagLst>
</file>

<file path=ppt/tags/tag5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4*i*2"/>
  <p:tag name="KSO_WM_UNIT_LAYERLEVEL" val="1"/>
  <p:tag name="KSO_WM_TAG_VERSION" val="3.0"/>
  <p:tag name="KSO_WM_BEAUTIFY_FLAG" val="#wm#"/>
</p:tagLst>
</file>

<file path=ppt/tags/tag5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4*i*3"/>
  <p:tag name="KSO_WM_UNIT_LAYERLEVEL" val="1"/>
  <p:tag name="KSO_WM_TAG_VERSION" val="3.0"/>
  <p:tag name="KSO_WM_BEAUTIFY_FLAG" val="#wm#"/>
</p:tagLst>
</file>

<file path=ppt/tags/tag5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0*i*1"/>
  <p:tag name="KSO_WM_UNIT_LAYERLEVEL" val="1"/>
  <p:tag name="KSO_WM_TAG_VERSION" val="3.0"/>
  <p:tag name="KSO_WM_BEAUTIFY_FLAG" val="#wm#"/>
</p:tagLst>
</file>

<file path=ppt/tags/tag533.xml><?xml version="1.0" encoding="utf-8"?>
<p:tagLst xmlns:p="http://schemas.openxmlformats.org/presentationml/2006/main">
  <p:tag name="KSO_WM_SPECIAL_SOURCE" val="bdnull"/>
  <p:tag name="KSO_WM_TEMPLATE_THUMBS_INDEX" val="1、9"/>
  <p:tag name="KSO_WM_TEMPLATE_SUBCATEGORY" val="29"/>
  <p:tag name="KSO_WM_TEMPLATE_MASTER_TYPE" val="0"/>
  <p:tag name="KSO_WM_TEMPLATE_COLOR_TYPE" val="0"/>
  <p:tag name="KSO_WM_TAG_VERSION" val="3.0"/>
  <p:tag name="KSO_WM_BEAUTIFY_FLAG" val="#wm#"/>
  <p:tag name="KSO_WM_TEMPLATE_CATEGORY" val="custom"/>
  <p:tag name="KSO_WM_TEMPLATE_INDEX" val="20233492"/>
</p:tagLst>
</file>

<file path=ppt/tags/tag534.xml><?xml version="1.0" encoding="utf-8"?>
<p:tagLst xmlns:p="http://schemas.openxmlformats.org/presentationml/2006/main">
  <p:tag name="KSO_WM_UNIT_INDEX" val="1"/>
  <p:tag name="KSO_WM_UNIT_TEXT_SUBTYPE" val="a"/>
  <p:tag name="KSO_WM_UNIT_SUBTYPE" val="a"/>
  <p:tag name="KSO_WM_UNIT_TYPE" val="f"/>
  <p:tag name="KSO_WM_BEAUTIFY_FLAG" val="#wm#"/>
</p:tagLst>
</file>

<file path=ppt/tags/tag535.xml><?xml version="1.0" encoding="utf-8"?>
<p:tagLst xmlns:p="http://schemas.openxmlformats.org/presentationml/2006/main">
  <p:tag name="KSO_WM_UNIT_INDEX" val="4"/>
  <p:tag name="KSO_WM_UNIT_TYPE" val="d"/>
  <p:tag name="KSO_WM_BEAUTIFY_FLAG" val="#wm#"/>
</p:tagLst>
</file>

<file path=ppt/tags/tag536.xml><?xml version="1.0" encoding="utf-8"?>
<p:tagLst xmlns:p="http://schemas.openxmlformats.org/presentationml/2006/main">
  <p:tag name="KSO_WM_UNIT_INDEX" val="1"/>
  <p:tag name="KSO_WM_UNIT_TEXT_SUBTYPE" val="a"/>
  <p:tag name="KSO_WM_UNIT_SUBTYPE" val="a"/>
  <p:tag name="KSO_WM_UNIT_TYPE" val="f"/>
  <p:tag name="KSO_WM_BEAUTIFY_FLAG" val="#wm#"/>
</p:tagLst>
</file>

<file path=ppt/tags/tag537.xml><?xml version="1.0" encoding="utf-8"?>
<p:tagLst xmlns:p="http://schemas.openxmlformats.org/presentationml/2006/main">
  <p:tag name="TIMING" val="|13.619"/>
  <p:tag name="KSO_WM_SLIDE_TYPE" val="text"/>
  <p:tag name="KSO_WM_BEAUTIFY_FLAG" val="#wm#"/>
  <p:tag name="KSO_WM_SLIDE_THEME_ID" val="3320016"/>
  <p:tag name="KSO_WM_SLIDE_THEME_NAME" val="Z_20233492_Cyan Minimalist"/>
</p:tagLst>
</file>

<file path=ppt/tags/tag538.xml><?xml version="1.0" encoding="utf-8"?>
<p:tagLst xmlns:p="http://schemas.openxmlformats.org/presentationml/2006/main">
  <p:tag name="KSO_WM_UNIT_HIGHLIGHT" val="0"/>
  <p:tag name="KSO_WM_UNIT_COMPATIBLE" val="1"/>
  <p:tag name="KSO_WM_UNIT_DIAGRAM_ISNUMVISUAL" val="0"/>
  <p:tag name="KSO_WM_UNIT_DIAGRAM_ISREFERUNIT" val="0"/>
  <p:tag name="KSO_WM_TEMPLATE_CATEGORY" val="custom"/>
  <p:tag name="KSO_WM_TEMPLATE_INDEX" val="20233492"/>
  <p:tag name="KSO_WM_UNIT_LAYERLEVEL" val="1"/>
  <p:tag name="KSO_WM_TAG_VERSION" val="3.0"/>
  <p:tag name="KSO_WM_BEAUTIFY_FLAG" val="#wm#"/>
  <p:tag name="KSO_WM_UNIT_PRESET_TEXT_INDEX" val="-1"/>
  <p:tag name="KSO_WM_UNIT_PRESET_TEXT_LEN" val="0"/>
  <p:tag name="KSO_WM_UNIT_NOCLEAR" val="0"/>
  <p:tag name="KSO_WM_UNIT_TYPE" val="e"/>
  <p:tag name="KSO_WM_UNIT_INDEX" val="1"/>
  <p:tag name="KSO_WM_UNIT_PRESET_TEXT" val="Click to add text"/>
  <p:tag name="KSO_WM_UNIT_TEXT" val="Click to add text"/>
</p:tagLst>
</file>

<file path=ppt/tags/tag539.xml><?xml version="1.0" encoding="utf-8"?>
<p:tagLst xmlns:p="http://schemas.openxmlformats.org/presentationml/2006/main">
  <p:tag name="KSO_WM_UNIT_ISCONTENTSTITLE" val="0"/>
  <p:tag name="KSO_WM_UNIT_ISNUMDGMTITLE" val="0"/>
  <p:tag name="KSO_WM_UNIT_NOCLEAR" val="0"/>
  <p:tag name="KSO_WM_UNIT_VALUE" val="14"/>
  <p:tag name="KSO_WM_UNIT_HIGHLIGHT" val="0"/>
  <p:tag name="KSO_WM_UNIT_COMPATIBLE" val="0"/>
  <p:tag name="KSO_WM_UNIT_DIAGRAM_ISNUMVISUAL" val="0"/>
  <p:tag name="KSO_WM_UNIT_DIAGRAM_ISREFERUNIT" val="0"/>
  <p:tag name="KSO_WM_UNIT_TYPE" val="a"/>
  <p:tag name="KSO_WM_UNIT_INDEX" val="1"/>
  <p:tag name="KSO_WM_UNIT_ID" val="_4*a*1"/>
  <p:tag name="KSO_WM_TEMPLATE_CATEGORY" val="custom"/>
  <p:tag name="KSO_WM_TEMPLATE_INDEX" val="20233492"/>
  <p:tag name="KSO_WM_UNIT_LAYERLEVEL" val="1"/>
  <p:tag name="KSO_WM_TAG_VERSION" val="3.0"/>
  <p:tag name="KSO_WM_BEAUTIFY_FLAG" val="#wm#"/>
  <p:tag name="KSO_WM_UNIT_PRESET_TEXT" val="单击此处编辑母版标题样式"/>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f*2"/>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TYPE" val="f"/>
  <p:tag name="KSO_WM_UNIT_INDEX" val="2"/>
</p:tagLst>
</file>

<file path=ppt/tags/tag540.xml><?xml version="1.0" encoding="utf-8"?>
<p:tagLst xmlns:p="http://schemas.openxmlformats.org/presentationml/2006/main">
  <p:tag name="KSO_WM_SPECIAL_SOURCE" val="bdnull"/>
  <p:tag name="KSO_WM_SLIDE_ID" val="custom20233492_7"/>
  <p:tag name="KSO_WM_TEMPLATE_SUBCATEGORY" val="29"/>
  <p:tag name="KSO_WM_TEMPLATE_MASTER_TYPE" val="0"/>
  <p:tag name="KSO_WM_TEMPLATE_COLOR_TYPE" val="0"/>
  <p:tag name="KSO_WM_SLIDE_TYPE" val="sectionTitle"/>
  <p:tag name="KSO_WM_SLIDE_SUBTYPE" val="pureTxt"/>
  <p:tag name="KSO_WM_SLIDE_ITEM_CNT" val="0"/>
  <p:tag name="KSO_WM_SLIDE_INDEX" val="7"/>
  <p:tag name="KSO_WM_TAG_VERSION" val="3.0"/>
  <p:tag name="KSO_WM_BEAUTIFY_FLAG" val="#wm#"/>
  <p:tag name="KSO_WM_TEMPLATE_CATEGORY" val="custom"/>
  <p:tag name="KSO_WM_TEMPLATE_INDEX" val="20233492"/>
  <p:tag name="KSO_WM_SLIDE_LAYOUT" val="a_e"/>
  <p:tag name="KSO_WM_SLIDE_LAYOUT_CNT" val="1_1"/>
  <p:tag name="KSO_WM_SLIDE_THEME_ID" val="3320016"/>
  <p:tag name="KSO_WM_SLIDE_THEME_NAME" val="Z_20233492_Cyan Minimalist"/>
</p:tagLst>
</file>

<file path=ppt/tags/tag541.xml><?xml version="1.0" encoding="utf-8"?>
<p:tagLst xmlns:p="http://schemas.openxmlformats.org/presentationml/2006/main">
  <p:tag name="KSO_WM_UNIT_SUBTYPE" val="a"/>
  <p:tag name="KSO_WM_UNIT_PRESET_TEXT" val="单击此处编辑母版文本样式&#10;二级&#10;三级&#10;四级&#10;五级"/>
  <p:tag name="KSO_WM_UNIT_NOCLEAR" val="0"/>
  <p:tag name="KSO_WM_UNIT_VALUE" val="330"/>
  <p:tag name="KSO_WM_UNIT_HIGHLIGHT" val="0"/>
  <p:tag name="KSO_WM_UNIT_COMPATIBLE" val="0"/>
  <p:tag name="KSO_WM_UNIT_DIAGRAM_ISNUMVISUAL" val="0"/>
  <p:tag name="KSO_WM_UNIT_DIAGRAM_ISREFERUNIT" val="0"/>
  <p:tag name="KSO_WM_UNIT_TYPE" val="f"/>
  <p:tag name="KSO_WM_UNIT_INDEX" val="1"/>
  <p:tag name="KSO_WM_UNIT_ID" val="_2*f*1"/>
  <p:tag name="KSO_WM_UNIT_LAYERLEVEL" val="1"/>
  <p:tag name="KSO_WM_TAG_VERSION" val="3.0"/>
  <p:tag name="KSO_WM_BEAUTIFY_FLAG" val="#wm#"/>
</p:tagLst>
</file>

<file path=ppt/tags/tag542.xml><?xml version="1.0" encoding="utf-8"?>
<p:tagLst xmlns:p="http://schemas.openxmlformats.org/presentationml/2006/main">
  <p:tag name="KSO_WM_BEAUTIFY_FLAG" val="#wm#"/>
  <p:tag name="KSO_WM_TEMPLATE_CATEGORY" val="custom"/>
  <p:tag name="KSO_WM_TEMPLATE_INDEX" val="20233492"/>
</p:tagLst>
</file>

<file path=ppt/tags/tag543.xml><?xml version="1.0" encoding="utf-8"?>
<p:tagLst xmlns:p="http://schemas.openxmlformats.org/presentationml/2006/main">
  <p:tag name="KSO_WM_UNIT_INDEX" val="1"/>
  <p:tag name="KSO_WM_UNIT_TEXT_SUBTYPE" val="a"/>
  <p:tag name="KSO_WM_UNIT_SUBTYPE" val="a"/>
  <p:tag name="KSO_WM_UNIT_TYPE" val="f"/>
  <p:tag name="KSO_WM_BEAUTIFY_FLAG" val="#wm#"/>
</p:tagLst>
</file>

<file path=ppt/tags/tag544.xml><?xml version="1.0" encoding="utf-8"?>
<p:tagLst xmlns:p="http://schemas.openxmlformats.org/presentationml/2006/main">
  <p:tag name="KSO_WM_UNIT_SUBTYPE" val="a"/>
  <p:tag name="KSO_WM_UNIT_PRESET_TEXT" val="单击此处编辑母版文本样式&#10;二级&#10;三级&#10;四级&#10;五级"/>
  <p:tag name="KSO_WM_UNIT_NOCLEAR" val="0"/>
  <p:tag name="KSO_WM_UNIT_VALUE" val="330"/>
  <p:tag name="KSO_WM_UNIT_HIGHLIGHT" val="0"/>
  <p:tag name="KSO_WM_UNIT_COMPATIBLE" val="0"/>
  <p:tag name="KSO_WM_UNIT_DIAGRAM_ISNUMVISUAL" val="0"/>
  <p:tag name="KSO_WM_UNIT_DIAGRAM_ISREFERUNIT" val="0"/>
  <p:tag name="KSO_WM_UNIT_TYPE" val="f"/>
  <p:tag name="KSO_WM_UNIT_INDEX" val="1"/>
  <p:tag name="KSO_WM_UNIT_ID" val="_2*f*1"/>
  <p:tag name="KSO_WM_UNIT_LAYERLEVEL" val="1"/>
  <p:tag name="KSO_WM_TAG_VERSION" val="3.0"/>
  <p:tag name="KSO_WM_BEAUTIFY_FLAG" val="#wm#"/>
</p:tagLst>
</file>

<file path=ppt/tags/tag545.xml><?xml version="1.0" encoding="utf-8"?>
<p:tagLst xmlns:p="http://schemas.openxmlformats.org/presentationml/2006/main">
  <p:tag name="KSO_WM_SLIDE_TYPE" val="text"/>
  <p:tag name="KSO_WM_BEAUTIFY_FLAG" val="#wm#"/>
</p:tagLst>
</file>

<file path=ppt/tags/tag546.xml><?xml version="1.0" encoding="utf-8"?>
<p:tagLst xmlns:p="http://schemas.openxmlformats.org/presentationml/2006/main">
  <p:tag name="KSO_WM_UNIT_INDEX" val="1"/>
  <p:tag name="KSO_WM_UNIT_TEXT_SUBTYPE" val="a"/>
  <p:tag name="KSO_WM_UNIT_SUBTYPE" val="a"/>
  <p:tag name="KSO_WM_UNIT_TYPE" val="f"/>
  <p:tag name="KSO_WM_BEAUTIFY_FLAG" val="#wm#"/>
</p:tagLst>
</file>

<file path=ppt/tags/tag547.xml><?xml version="1.0" encoding="utf-8"?>
<p:tagLst xmlns:p="http://schemas.openxmlformats.org/presentationml/2006/main">
  <p:tag name="KSO_WM_SLIDE_TYPE" val="text"/>
  <p:tag name="KSO_WM_BEAUTIFY_FLAG" val="#wm#"/>
</p:tagLst>
</file>

<file path=ppt/tags/tag548.xml><?xml version="1.0" encoding="utf-8"?>
<p:tagLst xmlns:p="http://schemas.openxmlformats.org/presentationml/2006/main">
  <p:tag name="TABLE_ENDDRAG_ORIGIN_RECT" val="892*473"/>
  <p:tag name="TABLE_ENDDRAG_RECT" val="0*-90*892*473"/>
</p:tagLst>
</file>

<file path=ppt/tags/tag549.xml><?xml version="1.0" encoding="utf-8"?>
<p:tagLst xmlns:p="http://schemas.openxmlformats.org/presentationml/2006/main">
  <p:tag name="KSO_WM_UNIT_INDEX" val="1"/>
  <p:tag name="KSO_WM_UNIT_TEXT_SUBTYPE" val="a"/>
  <p:tag name="KSO_WM_UNIT_SUBTYPE" val="a"/>
  <p:tag name="KSO_WM_UNIT_TYPE" val="f"/>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550.xml><?xml version="1.0" encoding="utf-8"?>
<p:tagLst xmlns:p="http://schemas.openxmlformats.org/presentationml/2006/main">
  <p:tag name="KSO_WM_SLIDE_TYPE" val="text"/>
  <p:tag name="KSO_WM_BEAUTIFY_FLAG" val="#wm#"/>
</p:tagLst>
</file>

<file path=ppt/tags/tag551.xml><?xml version="1.0" encoding="utf-8"?>
<p:tagLst xmlns:p="http://schemas.openxmlformats.org/presentationml/2006/main">
  <p:tag name="KSO_WM_UNIT_INDEX" val="2"/>
  <p:tag name="KSO_WM_UNIT_TEXT_SUBTYPE" val="a"/>
  <p:tag name="KSO_WM_UNIT_SUBTYPE" val="a"/>
  <p:tag name="KSO_WM_UNIT_TYPE" val="f"/>
  <p:tag name="KSO_WM_BEAUTIFY_FLAG" val="#wm#"/>
</p:tagLst>
</file>

<file path=ppt/tags/tag552.xml><?xml version="1.0" encoding="utf-8"?>
<p:tagLst xmlns:p="http://schemas.openxmlformats.org/presentationml/2006/main">
  <p:tag name="KSO_WM_UNIT_INDEX" val="1"/>
  <p:tag name="KSO_WM_UNIT_TYPE" val="a"/>
  <p:tag name="KSO_WM_BEAUTIFY_FLAG" val="#wm#"/>
</p:tagLst>
</file>

<file path=ppt/tags/tag553.xml><?xml version="1.0" encoding="utf-8"?>
<p:tagLst xmlns:p="http://schemas.openxmlformats.org/presentationml/2006/main">
  <p:tag name="KSO_WM_SLIDE_TYPE" val="text"/>
  <p:tag name="KSO_WM_BEAUTIFY_FLAG" val="#wm#"/>
</p:tagLst>
</file>

<file path=ppt/tags/tag554.xml><?xml version="1.0" encoding="utf-8"?>
<p:tagLst xmlns:p="http://schemas.openxmlformats.org/presentationml/2006/main">
  <p:tag name="KSO_WM_UNIT_INDEX" val="1"/>
  <p:tag name="KSO_WM_UNIT_TYPE" val="a"/>
  <p:tag name="KSO_WM_BEAUTIFY_FLAG" val="#wm#"/>
</p:tagLst>
</file>

<file path=ppt/tags/tag555.xml><?xml version="1.0" encoding="utf-8"?>
<p:tagLst xmlns:p="http://schemas.openxmlformats.org/presentationml/2006/main">
  <p:tag name="KSO_WM_UNIT_INDEX" val="2"/>
  <p:tag name="KSO_WM_UNIT_TEXT_SUBTYPE" val="a"/>
  <p:tag name="KSO_WM_UNIT_SUBTYPE" val="a"/>
  <p:tag name="KSO_WM_UNIT_TYPE" val="f"/>
  <p:tag name="KSO_WM_BEAUTIFY_FLAG" val="#wm#"/>
</p:tagLst>
</file>

<file path=ppt/tags/tag556.xml><?xml version="1.0" encoding="utf-8"?>
<p:tagLst xmlns:p="http://schemas.openxmlformats.org/presentationml/2006/main">
  <p:tag name="KSO_WM_UNIT_INDEX" val="1"/>
  <p:tag name="KSO_WM_UNIT_TYPE" val="η"/>
  <p:tag name="KSO_WM_BEAUTIFY_FLAG" val="#wm#"/>
</p:tagLst>
</file>

<file path=ppt/tags/tag557.xml><?xml version="1.0" encoding="utf-8"?>
<p:tagLst xmlns:p="http://schemas.openxmlformats.org/presentationml/2006/main">
  <p:tag name="KSO_WM_SLIDE_TYPE" val="text"/>
  <p:tag name="KSO_WM_BEAUTIFY_FLAG" val="#wm#"/>
</p:tagLst>
</file>

<file path=ppt/tags/tag558.xml><?xml version="1.0" encoding="utf-8"?>
<p:tagLst xmlns:p="http://schemas.openxmlformats.org/presentationml/2006/main">
  <p:tag name="KSO_WM_UNIT_INDEX" val="1"/>
  <p:tag name="KSO_WM_UNIT_TYPE" val="a"/>
  <p:tag name="KSO_WM_BEAUTIFY_FLAG" val="#wm#"/>
</p:tagLst>
</file>

<file path=ppt/tags/tag559.xml><?xml version="1.0" encoding="utf-8"?>
<p:tagLst xmlns:p="http://schemas.openxmlformats.org/presentationml/2006/main">
  <p:tag name="KSO_WM_UNIT_INDEX" val="2"/>
  <p:tag name="KSO_WM_UNIT_TEXT_SUBTYPE" val="a"/>
  <p:tag name="KSO_WM_UNIT_SUBTYPE" val="a"/>
  <p:tag name="KSO_WM_UNIT_TYPE" val="f"/>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560.xml><?xml version="1.0" encoding="utf-8"?>
<p:tagLst xmlns:p="http://schemas.openxmlformats.org/presentationml/2006/main">
  <p:tag name="KSO_WM_SLIDE_TYPE" val="text"/>
  <p:tag name="KSO_WM_BEAUTIFY_FLAG" val="#wm#"/>
</p:tagLst>
</file>

<file path=ppt/tags/tag561.xml><?xml version="1.0" encoding="utf-8"?>
<p:tagLst xmlns:p="http://schemas.openxmlformats.org/presentationml/2006/main">
  <p:tag name="TABLE_ENDDRAG_ORIGIN_RECT" val="931*442"/>
  <p:tag name="TABLE_ENDDRAG_RECT" val="14*89*931*442"/>
</p:tagLst>
</file>

<file path=ppt/tags/tag562.xml><?xml version="1.0" encoding="utf-8"?>
<p:tagLst xmlns:p="http://schemas.openxmlformats.org/presentationml/2006/main">
  <p:tag name="KSO_WM_UNIT_INDEX" val="1"/>
  <p:tag name="KSO_WM_UNIT_TEXT_SUBTYPE" val="a"/>
  <p:tag name="KSO_WM_UNIT_SUBTYPE" val="a"/>
  <p:tag name="KSO_WM_UNIT_TYPE" val="f"/>
  <p:tag name="KSO_WM_BEAUTIFY_FLAG" val="#wm#"/>
</p:tagLst>
</file>

<file path=ppt/tags/tag563.xml><?xml version="1.0" encoding="utf-8"?>
<p:tagLst xmlns:p="http://schemas.openxmlformats.org/presentationml/2006/main">
  <p:tag name="KSO_WM_UNIT_INDEX" val="1"/>
  <p:tag name="KSO_WM_UNIT_TYPE" val="a"/>
  <p:tag name="KSO_WM_BEAUTIFY_FLAG" val="#wm#"/>
</p:tagLst>
</file>

<file path=ppt/tags/tag564.xml><?xml version="1.0" encoding="utf-8"?>
<p:tagLst xmlns:p="http://schemas.openxmlformats.org/presentationml/2006/main">
  <p:tag name="KSO_WM_UNIT_SUBTYPE" val="a"/>
  <p:tag name="KSO_WM_UNIT_PRESET_TEXT" val="单击此处编辑母版文本样式&#10;二级&#10;三级&#10;四级&#10;五级"/>
  <p:tag name="KSO_WM_UNIT_NOCLEAR" val="0"/>
  <p:tag name="KSO_WM_UNIT_VALUE" val="330"/>
  <p:tag name="KSO_WM_UNIT_HIGHLIGHT" val="0"/>
  <p:tag name="KSO_WM_UNIT_COMPATIBLE" val="0"/>
  <p:tag name="KSO_WM_UNIT_DIAGRAM_ISNUMVISUAL" val="0"/>
  <p:tag name="KSO_WM_UNIT_DIAGRAM_ISREFERUNIT" val="0"/>
  <p:tag name="KSO_WM_UNIT_TYPE" val="f"/>
  <p:tag name="KSO_WM_UNIT_INDEX" val="1"/>
  <p:tag name="KSO_WM_UNIT_ID" val="_2*f*1"/>
  <p:tag name="KSO_WM_UNIT_LAYERLEVEL" val="1"/>
  <p:tag name="KSO_WM_TAG_VERSION" val="3.0"/>
  <p:tag name="KSO_WM_BEAUTIFY_FLAG" val="#wm#"/>
</p:tagLst>
</file>

<file path=ppt/tags/tag565.xml><?xml version="1.0" encoding="utf-8"?>
<p:tagLst xmlns:p="http://schemas.openxmlformats.org/presentationml/2006/main">
  <p:tag name="KSO_WM_UNIT_SUBTYPE" val="a"/>
  <p:tag name="KSO_WM_UNIT_PRESET_TEXT" val="单击此处编辑母版文本样式&#10;二级&#10;三级&#10;四级&#10;五级"/>
  <p:tag name="KSO_WM_UNIT_NOCLEAR" val="0"/>
  <p:tag name="KSO_WM_UNIT_VALUE" val="330"/>
  <p:tag name="KSO_WM_UNIT_HIGHLIGHT" val="0"/>
  <p:tag name="KSO_WM_UNIT_COMPATIBLE" val="0"/>
  <p:tag name="KSO_WM_UNIT_DIAGRAM_ISNUMVISUAL" val="0"/>
  <p:tag name="KSO_WM_UNIT_DIAGRAM_ISREFERUNIT" val="0"/>
  <p:tag name="KSO_WM_UNIT_TYPE" val="f"/>
  <p:tag name="KSO_WM_UNIT_INDEX" val="1"/>
  <p:tag name="KSO_WM_UNIT_ID" val="_2*f*1"/>
  <p:tag name="KSO_WM_UNIT_LAYERLEVEL" val="1"/>
  <p:tag name="KSO_WM_TAG_VERSION" val="3.0"/>
  <p:tag name="KSO_WM_BEAUTIFY_FLAG" val="#wm#"/>
</p:tagLst>
</file>

<file path=ppt/tags/tag566.xml><?xml version="1.0" encoding="utf-8"?>
<p:tagLst xmlns:p="http://schemas.openxmlformats.org/presentationml/2006/main">
  <p:tag name="KSO_WM_UNIT_INDEX" val="1"/>
  <p:tag name="KSO_WM_UNIT_TEXT_SUBTYPE" val="a"/>
  <p:tag name="KSO_WM_UNIT_SUBTYPE" val="a"/>
  <p:tag name="KSO_WM_UNIT_TYPE" val="f"/>
  <p:tag name="KSO_WM_BEAUTIFY_FLAG" val="#wm#"/>
</p:tagLst>
</file>

<file path=ppt/tags/tag567.xml><?xml version="1.0" encoding="utf-8"?>
<p:tagLst xmlns:p="http://schemas.openxmlformats.org/presentationml/2006/main">
  <p:tag name="KSO_WM_UNIT_SUBTYPE" val="a"/>
  <p:tag name="KSO_WM_UNIT_PRESET_TEXT" val="单击此处编辑母版文本样式&#10;二级&#10;三级&#10;四级&#10;五级"/>
  <p:tag name="KSO_WM_UNIT_NOCLEAR" val="0"/>
  <p:tag name="KSO_WM_UNIT_VALUE" val="330"/>
  <p:tag name="KSO_WM_UNIT_HIGHLIGHT" val="0"/>
  <p:tag name="KSO_WM_UNIT_COMPATIBLE" val="0"/>
  <p:tag name="KSO_WM_UNIT_DIAGRAM_ISNUMVISUAL" val="0"/>
  <p:tag name="KSO_WM_UNIT_DIAGRAM_ISREFERUNIT" val="0"/>
  <p:tag name="KSO_WM_UNIT_TYPE" val="f"/>
  <p:tag name="KSO_WM_UNIT_INDEX" val="1"/>
  <p:tag name="KSO_WM_UNIT_ID" val="_2*f*1"/>
  <p:tag name="KSO_WM_UNIT_LAYERLEVEL" val="1"/>
  <p:tag name="KSO_WM_TAG_VERSION" val="3.0"/>
  <p:tag name="KSO_WM_BEAUTIFY_FLAG" val="#wm#"/>
</p:tagLst>
</file>

<file path=ppt/tags/tag568.xml><?xml version="1.0" encoding="utf-8"?>
<p:tagLst xmlns:p="http://schemas.openxmlformats.org/presentationml/2006/main">
  <p:tag name="KSO_WM_UNIT_INDEX" val="1"/>
  <p:tag name="KSO_WM_UNIT_TEXT_SUBTYPE" val="a"/>
  <p:tag name="KSO_WM_UNIT_SUBTYPE" val="a"/>
  <p:tag name="KSO_WM_UNIT_TYPE" val="f"/>
  <p:tag name="KSO_WM_BEAUTIFY_FLAG" val="#wm#"/>
</p:tagLst>
</file>

<file path=ppt/tags/tag569.xml><?xml version="1.0" encoding="utf-8"?>
<p:tagLst xmlns:p="http://schemas.openxmlformats.org/presentationml/2006/main">
  <p:tag name="KSO_WM_UNIT_SUBTYPE" val="a"/>
  <p:tag name="KSO_WM_UNIT_PRESET_TEXT" val="单击此处编辑母版文本样式&#10;二级&#10;三级&#10;四级&#10;五级"/>
  <p:tag name="KSO_WM_UNIT_NOCLEAR" val="0"/>
  <p:tag name="KSO_WM_UNIT_VALUE" val="330"/>
  <p:tag name="KSO_WM_UNIT_HIGHLIGHT" val="0"/>
  <p:tag name="KSO_WM_UNIT_COMPATIBLE" val="0"/>
  <p:tag name="KSO_WM_UNIT_DIAGRAM_ISNUMVISUAL" val="0"/>
  <p:tag name="KSO_WM_UNIT_DIAGRAM_ISREFERUNIT" val="0"/>
  <p:tag name="KSO_WM_UNIT_TYPE" val="f"/>
  <p:tag name="KSO_WM_UNIT_INDEX" val="1"/>
  <p:tag name="KSO_WM_UNIT_ID" val="_2*f*1"/>
  <p:tag name="KSO_WM_UNIT_LAYERLEVEL" val="1"/>
  <p:tag name="KSO_WM_TAG_VERSION" val="3.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570.xml><?xml version="1.0" encoding="utf-8"?>
<p:tagLst xmlns:p="http://schemas.openxmlformats.org/presentationml/2006/main">
  <p:tag name="KSO_WM_UNIT_INDEX" val="1"/>
  <p:tag name="KSO_WM_UNIT_TYPE" val="a"/>
  <p:tag name="KSO_WM_BEAUTIFY_FLAG" val="#wm#"/>
</p:tagLst>
</file>

<file path=ppt/tags/tag571.xml><?xml version="1.0" encoding="utf-8"?>
<p:tagLst xmlns:p="http://schemas.openxmlformats.org/presentationml/2006/main">
  <p:tag name="KSO_WM_UNIT_SUBTYPE" val="a"/>
  <p:tag name="KSO_WM_UNIT_PRESET_TEXT" val="单击此处编辑母版文本样式&#10;二级&#10;三级&#10;四级&#10;五级"/>
  <p:tag name="KSO_WM_UNIT_NOCLEAR" val="0"/>
  <p:tag name="KSO_WM_UNIT_VALUE" val="330"/>
  <p:tag name="KSO_WM_UNIT_HIGHLIGHT" val="0"/>
  <p:tag name="KSO_WM_UNIT_COMPATIBLE" val="0"/>
  <p:tag name="KSO_WM_UNIT_DIAGRAM_ISNUMVISUAL" val="0"/>
  <p:tag name="KSO_WM_UNIT_DIAGRAM_ISREFERUNIT" val="0"/>
  <p:tag name="KSO_WM_UNIT_TYPE" val="f"/>
  <p:tag name="KSO_WM_UNIT_INDEX" val="1"/>
  <p:tag name="KSO_WM_UNIT_ID" val="_2*f*1"/>
  <p:tag name="KSO_WM_UNIT_LAYERLEVEL" val="1"/>
  <p:tag name="KSO_WM_TAG_VERSION" val="3.0"/>
  <p:tag name="KSO_WM_BEAUTIFY_FLAG" val="#wm#"/>
</p:tagLst>
</file>

<file path=ppt/tags/tag572.xml><?xml version="1.0" encoding="utf-8"?>
<p:tagLst xmlns:p="http://schemas.openxmlformats.org/presentationml/2006/main">
  <p:tag name="KSO_WM_UNIT_SUBTYPE" val="a"/>
  <p:tag name="KSO_WM_UNIT_PRESET_TEXT" val="单击此处编辑母版文本样式&#10;二级&#10;三级&#10;四级&#10;五级"/>
  <p:tag name="KSO_WM_UNIT_NOCLEAR" val="0"/>
  <p:tag name="KSO_WM_UNIT_VALUE" val="330"/>
  <p:tag name="KSO_WM_UNIT_HIGHLIGHT" val="0"/>
  <p:tag name="KSO_WM_UNIT_COMPATIBLE" val="0"/>
  <p:tag name="KSO_WM_UNIT_DIAGRAM_ISNUMVISUAL" val="0"/>
  <p:tag name="KSO_WM_UNIT_DIAGRAM_ISREFERUNIT" val="0"/>
  <p:tag name="KSO_WM_UNIT_TYPE" val="f"/>
  <p:tag name="KSO_WM_UNIT_INDEX" val="1"/>
  <p:tag name="KSO_WM_UNIT_ID" val="_2*f*1"/>
  <p:tag name="KSO_WM_UNIT_LAYERLEVEL" val="1"/>
  <p:tag name="KSO_WM_TAG_VERSION" val="3.0"/>
  <p:tag name="KSO_WM_BEAUTIFY_FLAG" val="#wm#"/>
</p:tagLst>
</file>

<file path=ppt/tags/tag573.xml><?xml version="1.0" encoding="utf-8"?>
<p:tagLst xmlns:p="http://schemas.openxmlformats.org/presentationml/2006/main">
  <p:tag name="KSO_WM_UNIT_INDEX" val="1"/>
  <p:tag name="KSO_WM_UNIT_TYPE" val="a"/>
  <p:tag name="KSO_WM_BEAUTIFY_FLAG" val="#wm#"/>
</p:tagLst>
</file>

<file path=ppt/tags/tag574.xml><?xml version="1.0" encoding="utf-8"?>
<p:tagLst xmlns:p="http://schemas.openxmlformats.org/presentationml/2006/main">
  <p:tag name="KSO_WM_UNIT_SUBTYPE" val="a"/>
  <p:tag name="KSO_WM_UNIT_PRESET_TEXT" val="单击此处编辑母版文本样式&#10;二级&#10;三级&#10;四级&#10;五级"/>
  <p:tag name="KSO_WM_UNIT_NOCLEAR" val="0"/>
  <p:tag name="KSO_WM_UNIT_VALUE" val="330"/>
  <p:tag name="KSO_WM_UNIT_HIGHLIGHT" val="0"/>
  <p:tag name="KSO_WM_UNIT_COMPATIBLE" val="0"/>
  <p:tag name="KSO_WM_UNIT_DIAGRAM_ISNUMVISUAL" val="0"/>
  <p:tag name="KSO_WM_UNIT_DIAGRAM_ISREFERUNIT" val="0"/>
  <p:tag name="KSO_WM_UNIT_TYPE" val="f"/>
  <p:tag name="KSO_WM_UNIT_INDEX" val="1"/>
  <p:tag name="KSO_WM_UNIT_ID" val="_2*f*1"/>
  <p:tag name="KSO_WM_UNIT_LAYERLEVEL" val="1"/>
  <p:tag name="KSO_WM_TAG_VERSION" val="3.0"/>
  <p:tag name="KSO_WM_BEAUTIFY_FLAG" val="#wm#"/>
</p:tagLst>
</file>

<file path=ppt/tags/tag575.xml><?xml version="1.0" encoding="utf-8"?>
<p:tagLst xmlns:p="http://schemas.openxmlformats.org/presentationml/2006/main">
  <p:tag name="KSO_WM_UNIT_INDEX" val="1"/>
  <p:tag name="KSO_WM_UNIT_TYPE" val="a"/>
  <p:tag name="KSO_WM_BEAUTIFY_FLAG" val="#wm#"/>
</p:tagLst>
</file>

<file path=ppt/tags/tag576.xml><?xml version="1.0" encoding="utf-8"?>
<p:tagLst xmlns:p="http://schemas.openxmlformats.org/presentationml/2006/main">
  <p:tag name="KSO_WM_UNIT_SUBTYPE" val="a"/>
  <p:tag name="KSO_WM_UNIT_PRESET_TEXT" val="单击此处编辑母版文本样式&#10;二级&#10;三级&#10;四级&#10;五级"/>
  <p:tag name="KSO_WM_UNIT_NOCLEAR" val="0"/>
  <p:tag name="KSO_WM_UNIT_VALUE" val="330"/>
  <p:tag name="KSO_WM_UNIT_HIGHLIGHT" val="0"/>
  <p:tag name="KSO_WM_UNIT_COMPATIBLE" val="0"/>
  <p:tag name="KSO_WM_UNIT_DIAGRAM_ISNUMVISUAL" val="0"/>
  <p:tag name="KSO_WM_UNIT_DIAGRAM_ISREFERUNIT" val="0"/>
  <p:tag name="KSO_WM_UNIT_TYPE" val="f"/>
  <p:tag name="KSO_WM_UNIT_INDEX" val="1"/>
  <p:tag name="KSO_WM_UNIT_ID" val="_2*f*1"/>
  <p:tag name="KSO_WM_UNIT_LAYERLEVEL" val="1"/>
  <p:tag name="KSO_WM_TAG_VERSION" val="3.0"/>
  <p:tag name="KSO_WM_BEAUTIFY_FLAG" val="#wm#"/>
</p:tagLst>
</file>

<file path=ppt/tags/tag577.xml><?xml version="1.0" encoding="utf-8"?>
<p:tagLst xmlns:p="http://schemas.openxmlformats.org/presentationml/2006/main">
  <p:tag name="KSO_WM_UNIT_INDEX" val="1"/>
  <p:tag name="KSO_WM_UNIT_TYPE" val="a"/>
  <p:tag name="KSO_WM_BEAUTIFY_FLAG" val="#wm#"/>
</p:tagLst>
</file>

<file path=ppt/tags/tag578.xml><?xml version="1.0" encoding="utf-8"?>
<p:tagLst xmlns:p="http://schemas.openxmlformats.org/presentationml/2006/main">
  <p:tag name="KSO_WM_UNIT_SUBTYPE" val="a"/>
  <p:tag name="KSO_WM_UNIT_PRESET_TEXT" val="单击此处编辑母版文本样式&#10;二级&#10;三级&#10;四级&#10;五级"/>
  <p:tag name="KSO_WM_UNIT_NOCLEAR" val="0"/>
  <p:tag name="KSO_WM_UNIT_VALUE" val="330"/>
  <p:tag name="KSO_WM_UNIT_HIGHLIGHT" val="0"/>
  <p:tag name="KSO_WM_UNIT_COMPATIBLE" val="0"/>
  <p:tag name="KSO_WM_UNIT_DIAGRAM_ISNUMVISUAL" val="0"/>
  <p:tag name="KSO_WM_UNIT_DIAGRAM_ISREFERUNIT" val="0"/>
  <p:tag name="KSO_WM_UNIT_TYPE" val="f"/>
  <p:tag name="KSO_WM_UNIT_INDEX" val="1"/>
  <p:tag name="KSO_WM_UNIT_ID" val="_2*f*1"/>
  <p:tag name="KSO_WM_UNIT_LAYERLEVEL" val="1"/>
  <p:tag name="KSO_WM_TAG_VERSION" val="3.0"/>
  <p:tag name="KSO_WM_BEAUTIFY_FLAG" val="#wm#"/>
</p:tagLst>
</file>

<file path=ppt/tags/tag579.xml><?xml version="1.0" encoding="utf-8"?>
<p:tagLst xmlns:p="http://schemas.openxmlformats.org/presentationml/2006/main">
  <p:tag name="KSO_WM_UNIT_INDEX" val="1"/>
  <p:tag name="KSO_WM_UNIT_TEXT_SUBTYPE" val="a"/>
  <p:tag name="KSO_WM_UNIT_SUBTYPE" val="a"/>
  <p:tag name="KSO_WM_UNIT_TYPE" val="f"/>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580.xml><?xml version="1.0" encoding="utf-8"?>
<p:tagLst xmlns:p="http://schemas.openxmlformats.org/presentationml/2006/main">
  <p:tag name="KSO_WM_UNIT_INDEX" val="1"/>
  <p:tag name="KSO_WM_UNIT_TEXT_SUBTYPE" val="a"/>
  <p:tag name="KSO_WM_UNIT_SUBTYPE" val="a"/>
  <p:tag name="KSO_WM_UNIT_TYPE" val="f"/>
  <p:tag name="KSO_WM_BEAUTIFY_FLAG" val="#wm#"/>
</p:tagLst>
</file>

<file path=ppt/tags/tag581.xml><?xml version="1.0" encoding="utf-8"?>
<p:tagLst xmlns:p="http://schemas.openxmlformats.org/presentationml/2006/main">
  <p:tag name="KSO_WM_SLIDE_TYPE" val="text"/>
  <p:tag name="KSO_WM_BEAUTIFY_FLAG" val="#wm#"/>
</p:tagLst>
</file>

<file path=ppt/tags/tag582.xml><?xml version="1.0" encoding="utf-8"?>
<p:tagLst xmlns:p="http://schemas.openxmlformats.org/presentationml/2006/main">
  <p:tag name="TABLE_ENDDRAG_ORIGIN_RECT" val="893*519"/>
  <p:tag name="TABLE_ENDDRAG_RECT" val="39*17*893*519"/>
</p:tagLst>
</file>

<file path=ppt/tags/tag583.xml><?xml version="1.0" encoding="utf-8"?>
<p:tagLst xmlns:p="http://schemas.openxmlformats.org/presentationml/2006/main">
  <p:tag name="KSO_WM_UNIT_ISCONTENTSTITLE" val="0"/>
  <p:tag name="KSO_WM_UNIT_ISNUMDGMTITLE" val="0"/>
  <p:tag name="KSO_WM_UNIT_PRESET_TEXT" val="单击此处编辑母版标题样式"/>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_1*a*1"/>
  <p:tag name="KSO_WM_UNIT_LAYERLEVEL" val="1"/>
  <p:tag name="KSO_WM_TAG_VERSION" val="3.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a*1_1"/>
  <p:tag name="KSO_WM_UNIT_LAYERLEVEL" val="1_1"/>
  <p:tag name="KSO_WM_TAG_VERSION" val="3.0"/>
  <p:tag name="KSO_WM_BEAUTIFY_FLAG" val="#wm#"/>
  <p:tag name="KSO_WM_UNIT_PRESET_TEXT" val="单击此处编辑母版文本样式"/>
  <p:tag name="KSO_WM_UNIT_NOCLEAR" val="0"/>
  <p:tag name="KSO_WM_UNIT_TYPE" val="h_a"/>
  <p:tag name="KSO_WM_UNIT_INDEX" val="1_1"/>
  <p:tag name="KSO_WM_UNIT_ISCONTENTSTITLE" val="0"/>
  <p:tag name="KSO_WM_UNIT_ISNUMDGMTITLE" val="0"/>
  <p:tag name="KSO_WM_UNIT_VALUE" val="19"/>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6"/>
  <p:tag name="KSO_WM_UNIT_LAYERLEVEL" val="1"/>
  <p:tag name="KSO_WM_TAG_VERSION" val="3.0"/>
  <p:tag name="KSO_WM_BEAUTIFY_FLAG" val="#wm#"/>
  <p:tag name="KSO_WM_UNIT_TYPE" val="i"/>
  <p:tag name="KSO_WM_UNIT_INDEX" val="6"/>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f*1_1"/>
  <p:tag name="KSO_WM_UNIT_LAYERLEVEL" val="1_1"/>
  <p:tag name="KSO_WM_TAG_VERSION" val="3.0"/>
  <p:tag name="KSO_WM_BEAUTIFY_FLAG" val="#wm#"/>
  <p:tag name="KSO_WM_UNIT_SUBTYPE" val="a"/>
  <p:tag name="KSO_WM_UNIT_PRESET_TEXT" val="单击此处编辑母版文本样式&#10;二级&#10;三级&#10;四级&#10;五级"/>
  <p:tag name="KSO_WM_UNIT_NOCLEAR" val="0"/>
  <p:tag name="KSO_WM_UNIT_VALUE" val="128"/>
  <p:tag name="KSO_WM_UNIT_TYPE" val="h_f"/>
  <p:tag name="KSO_WM_UNIT_INDEX" val="1_1"/>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a*2_1"/>
  <p:tag name="KSO_WM_UNIT_LAYERLEVEL" val="1_1"/>
  <p:tag name="KSO_WM_TAG_VERSION" val="3.0"/>
  <p:tag name="KSO_WM_BEAUTIFY_FLAG" val="#wm#"/>
  <p:tag name="KSO_WM_UNIT_PRESET_TEXT" val="单击此处编辑母版文本样式"/>
  <p:tag name="KSO_WM_UNIT_NOCLEAR" val="0"/>
  <p:tag name="KSO_WM_UNIT_TYPE" val="h_a"/>
  <p:tag name="KSO_WM_UNIT_INDEX" val="2_1"/>
  <p:tag name="KSO_WM_UNIT_ISCONTENTSTITLE" val="0"/>
  <p:tag name="KSO_WM_UNIT_ISNUMDGMTITLE" val="0"/>
  <p:tag name="KSO_WM_UNIT_VALUE" val="19"/>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f*2_1"/>
  <p:tag name="KSO_WM_UNIT_LAYERLEVEL" val="1_1"/>
  <p:tag name="KSO_WM_TAG_VERSION" val="3.0"/>
  <p:tag name="KSO_WM_BEAUTIFY_FLAG" val="#wm#"/>
  <p:tag name="KSO_WM_UNIT_SUBTYPE" val="a"/>
  <p:tag name="KSO_WM_UNIT_PRESET_TEXT" val="单击此处编辑母版文本样式&#10;二级&#10;三级&#10;四级&#10;五级"/>
  <p:tag name="KSO_WM_UNIT_NOCLEAR" val="0"/>
  <p:tag name="KSO_WM_UNIT_VALUE" val="128"/>
  <p:tag name="KSO_WM_UNIT_TYPE" val="h_f"/>
  <p:tag name="KSO_WM_UNIT_INDEX" val="2_1"/>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i*7"/>
  <p:tag name="KSO_WM_UNIT_LAYERLEVEL" val="1"/>
  <p:tag name="KSO_WM_TAG_VERSION" val="3.0"/>
  <p:tag name="KSO_WM_UNIT_TYPE" val="i"/>
  <p:tag name="KSO_WM_UNIT_INDEX" val="7"/>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96"/>
  <p:tag name="KSO_WM_UNIT_TYPE" val="f"/>
  <p:tag name="KSO_WM_UNIT_INDEX" val="1"/>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b*1"/>
  <p:tag name="KSO_WM_UNIT_LAYERLEVEL" val="1"/>
  <p:tag name="KSO_WM_TAG_VERSION" val="3.0"/>
  <p:tag name="KSO_WM_BEAUTIFY_FLAG" val="#wm#"/>
  <p:tag name="KSO_WM_UNIT_ISCONTENTSTITLE" val="0"/>
  <p:tag name="KSO_WM_UNIT_ISNUMDGMTITLE" val="0"/>
  <p:tag name="KSO_WM_UNIT_PRESET_TEXT" val="单击此处编辑母版副标题样式"/>
  <p:tag name="KSO_WM_UNIT_NOCLEAR" val="0"/>
  <p:tag name="KSO_WM_UNIT_VALUE" val="40"/>
  <p:tag name="KSO_WM_UNIT_TYPE" val="b"/>
  <p:tag name="KSO_WM_UNIT_INDEX" val="1"/>
</p:tagLst>
</file>

<file path=ppt/tags/tag7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_11*i*1"/>
  <p:tag name="KSO_WM_UNIT_LAYERLEVEL" val="1"/>
  <p:tag name="KSO_WM_TAG_VERSION" val="3.0"/>
</p:tagLst>
</file>

<file path=ppt/tags/tag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i*8"/>
  <p:tag name="KSO_WM_UNIT_LAYERLEVEL" val="1"/>
  <p:tag name="KSO_WM_TAG_VERSION" val="3.0"/>
  <p:tag name="KSO_WM_UNIT_TYPE" val="i"/>
  <p:tag name="KSO_WM_UNIT_INDEX" val="8"/>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2"/>
  <p:tag name="KSO_WM_UNIT_LAYERLEVEL" val="1"/>
  <p:tag name="KSO_WM_TAG_VERSION" val="3.0"/>
  <p:tag name="KSO_WM_BEAUTIFY_FLAG" val="#wm#"/>
  <p:tag name="KSO_WM_UNIT_TYPE" val="i"/>
  <p:tag name="KSO_WM_UNIT_INDEX" val="2"/>
</p:tagLst>
</file>

<file path=ppt/tags/tag8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3"/>
  <p:tag name="KSO_WM_UNIT_LAYERLEVEL" val="1"/>
  <p:tag name="KSO_WM_TAG_VERSION" val="3.0"/>
  <p:tag name="KSO_WM_UNIT_TYPE" val="i"/>
  <p:tag name="KSO_WM_UNIT_INDEX" val="3"/>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4"/>
  <p:tag name="KSO_WM_UNIT_LAYERLEVEL" val="1"/>
  <p:tag name="KSO_WM_TAG_VERSION" val="3.0"/>
  <p:tag name="KSO_WM_BEAUTIFY_FLAG" val="#wm#"/>
  <p:tag name="KSO_WM_UNIT_TYPE" val="i"/>
  <p:tag name="KSO_WM_UNIT_INDEX" val="4"/>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5"/>
  <p:tag name="KSO_WM_UNIT_LAYERLEVEL" val="1"/>
  <p:tag name="KSO_WM_TAG_VERSION" val="3.0"/>
  <p:tag name="KSO_WM_BEAUTIFY_FLAG" val="#wm#"/>
  <p:tag name="KSO_WM_UNIT_TYPE" val="i"/>
  <p:tag name="KSO_WM_UNIT_INDEX" val="5"/>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6"/>
  <p:tag name="KSO_WM_UNIT_LAYERLEVEL" val="1"/>
  <p:tag name="KSO_WM_TAG_VERSION" val="3.0"/>
  <p:tag name="KSO_WM_BEAUTIFY_FLAG" val="#wm#"/>
  <p:tag name="KSO_WM_UNIT_TYPE" val="i"/>
  <p:tag name="KSO_WM_UNIT_INDEX" val="6"/>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7"/>
  <p:tag name="KSO_WM_UNIT_LAYERLEVEL" val="1"/>
  <p:tag name="KSO_WM_TAG_VERSION" val="3.0"/>
  <p:tag name="KSO_WM_BEAUTIFY_FLAG" val="#wm#"/>
  <p:tag name="KSO_WM_UNIT_TYPE" val="i"/>
  <p:tag name="KSO_WM_UNIT_INDEX" val="7"/>
</p:tagLst>
</file>

<file path=ppt/tags/tag8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8"/>
  <p:tag name="KSO_WM_UNIT_LAYERLEVEL" val="1"/>
  <p:tag name="KSO_WM_TAG_VERSION" val="3.0"/>
  <p:tag name="KSO_WM_UNIT_TYPE" val="i"/>
  <p:tag name="KSO_WM_UNIT_INDEX" val="8"/>
</p:tagLst>
</file>

<file path=ppt/tags/tag8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9"/>
  <p:tag name="KSO_WM_UNIT_LAYERLEVEL" val="1"/>
  <p:tag name="KSO_WM_TAG_VERSION" val="3.0"/>
  <p:tag name="KSO_WM_UNIT_TYPE" val="i"/>
  <p:tag name="KSO_WM_UNIT_INDEX" val="9"/>
</p:tagLst>
</file>

<file path=ppt/tags/tag88.xml><?xml version="1.0" encoding="utf-8"?>
<p:tagLst xmlns:p="http://schemas.openxmlformats.org/presentationml/2006/main">
  <p:tag name="PA" val="v5.2.10"/>
  <p:tag name="KSO_WM_UNIT_HIGHLIGHT" val="0"/>
  <p:tag name="KSO_WM_UNIT_COMPATIBLE" val="0"/>
  <p:tag name="KSO_WM_UNIT_DIAGRAM_ISNUMVISUAL" val="0"/>
  <p:tag name="KSO_WM_UNIT_DIAGRAM_ISREFERUNIT" val="0"/>
  <p:tag name="KSO_WM_UNIT_ID" val="_11*a*1"/>
  <p:tag name="KSO_WM_UNIT_LAYERLEVEL" val="1"/>
  <p:tag name="KSO_WM_TAG_VERSION" val="3.0"/>
  <p:tag name="KSO_WM_BEAUTIFY_FLAG" val="#wm#"/>
  <p:tag name="KSO_WM_UNIT_ISCONTENTSTITLE" val="0"/>
  <p:tag name="KSO_WM_UNIT_ISNUMDGMTITLE" val="0"/>
  <p:tag name="KSO_WM_UNIT_PRESET_TEXT" val="THANK YOU"/>
  <p:tag name="KSO_WM_UNIT_NOCLEAR" val="0"/>
  <p:tag name="KSO_WM_UNIT_VALUE" val="13"/>
  <p:tag name="KSO_WM_UNIT_CONTENT_GROUP_TYPE" val="contentchip"/>
  <p:tag name="KSO_WM_UNIT_TYPE" val="a"/>
  <p:tag name="KSO_WM_UNIT_INDEX" val="1"/>
</p:tagLst>
</file>

<file path=ppt/tags/tag89.xml><?xml version="1.0" encoding="utf-8"?>
<p:tagLst xmlns:p="http://schemas.openxmlformats.org/presentationml/2006/main">
  <p:tag name="KSO_WM_UNIT_LINE_FORE_SCHEMECOLOR_INDEX_1_BRIGHTNESS" val="0"/>
  <p:tag name="KSO_WM_UNIT_LINE_FORE_SCHEMECOLOR_INDEX_1" val="8"/>
  <p:tag name="KSO_WM_UNIT_LINE_FORE_SCHEMECOLOR_INDEX_1_POS" val="0"/>
  <p:tag name="KSO_WM_UNIT_LINE_FORE_SCHEMECOLOR_INDEX_1_TRANS" val="1"/>
  <p:tag name="KSO_WM_UNIT_LINE_FORE_SCHEMECOLOR_INDEX_2_BRIGHTNESS" val="0"/>
  <p:tag name="KSO_WM_UNIT_LINE_FORE_SCHEMECOLOR_INDEX_2" val="6"/>
  <p:tag name="KSO_WM_UNIT_LINE_FORE_SCHEMECOLOR_INDEX_2_POS" val="0.5"/>
  <p:tag name="KSO_WM_UNIT_LINE_FORE_SCHEMECOLOR_INDEX_2_TRANS" val="0"/>
  <p:tag name="KSO_WM_UNIT_LINE_FORE_SCHEMECOLOR_INDEX_3_BRIGHTNESS" val="0"/>
  <p:tag name="KSO_WM_UNIT_LINE_FORE_SCHEMECOLOR_INDEX_3" val="8"/>
  <p:tag name="KSO_WM_UNIT_LINE_FORE_SCHEMECOLOR_INDEX_3_POS" val="1"/>
  <p:tag name="KSO_WM_UNIT_LINE_FORE_SCHEMECOLOR_INDEX_3_TRANS" val="1"/>
  <p:tag name="KSO_WM_UNIT_LINE_GRADIENT_TYPE" val="0"/>
  <p:tag name="KSO_WM_UNIT_LINE_GRADIENT_ANGLE" val="90"/>
  <p:tag name="KSO_WM_UNIT_LINE_GRADIENT_DIRECTION" val="1"/>
  <p:tag name="KSO_WM_UNIT_LINE_FILL_TYPE" val="5"/>
  <p:tag name="KSO_WM_UNIT_HIGHLIGHT" val="0"/>
  <p:tag name="KSO_WM_UNIT_COMPATIBLE" val="0"/>
  <p:tag name="KSO_WM_UNIT_DIAGRAM_ISNUMVISUAL" val="0"/>
  <p:tag name="KSO_WM_UNIT_DIAGRAM_ISREFERUNIT" val="0"/>
  <p:tag name="KSO_WM_UNIT_ID" val="_11*i*10"/>
  <p:tag name="KSO_WM_UNIT_LAYERLEVEL" val="1"/>
  <p:tag name="KSO_WM_TAG_VERSION" val="3.0"/>
  <p:tag name="KSO_WM_BEAUTIFY_FLAG" val="#wm#"/>
  <p:tag name="KSO_WM_UNIT_CONTENT_GROUP_TYPE" val="contentchip"/>
  <p:tag name="KSO_WM_UNIT_TYPE" val="i"/>
  <p:tag name="KSO_WM_UNIT_INDEX" val="10"/>
</p:tagLst>
</file>

<file path=ppt/tags/tag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i*9"/>
  <p:tag name="KSO_WM_UNIT_LAYERLEVEL" val="1"/>
  <p:tag name="KSO_WM_TAG_VERSION" val="3.0"/>
  <p:tag name="KSO_WM_UNIT_TYPE" val="i"/>
  <p:tag name="KSO_WM_UNIT_INDEX" val="9"/>
</p:tagLst>
</file>

<file path=ppt/tags/tag9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11"/>
  <p:tag name="KSO_WM_UNIT_LAYERLEVEL" val="1"/>
  <p:tag name="KSO_WM_TAG_VERSION" val="3.0"/>
  <p:tag name="KSO_WM_UNIT_TYPE" val="i"/>
  <p:tag name="KSO_WM_UNIT_INDEX" val="11"/>
</p:tagLst>
</file>

<file path=ppt/tags/tag9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12"/>
  <p:tag name="KSO_WM_UNIT_LAYERLEVEL" val="1"/>
  <p:tag name="KSO_WM_TAG_VERSION" val="3.0"/>
  <p:tag name="KSO_WM_UNIT_TYPE" val="i"/>
  <p:tag name="KSO_WM_UNIT_INDEX" val="12"/>
</p:tagLst>
</file>

<file path=ppt/tags/tag9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13"/>
  <p:tag name="KSO_WM_UNIT_LAYERLEVEL" val="1"/>
  <p:tag name="KSO_WM_TAG_VERSION" val="3.0"/>
  <p:tag name="KSO_WM_UNIT_TYPE" val="i"/>
  <p:tag name="KSO_WM_UNIT_INDEX" val="13"/>
</p:tagLst>
</file>

<file path=ppt/tags/tag93.xml><?xml version="1.0" encoding="utf-8"?>
<p:tagLst xmlns:p="http://schemas.openxmlformats.org/presentationml/2006/main">
  <p:tag name="KSO_WM_UNIT_SUBTYPE" val="b"/>
  <p:tag name="KSO_WM_UNIT_PRESET_TEXT" val="汇报人：稻小壳"/>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11*f*1"/>
  <p:tag name="KSO_WM_UNIT_LAYERLEVEL" val="1"/>
  <p:tag name="KSO_WM_TAG_VERSION" val="3.0"/>
  <p:tag name="KSO_WM_BEAUTIFY_FLAG" val="#wm#"/>
  <p:tag name="KSO_WM_UNIT_CONTENT_GROUP_TYPE" val="contentchip"/>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0*i*1"/>
  <p:tag name="KSO_WM_UNIT_LAYERLEVEL" val="1"/>
  <p:tag name="KSO_WM_TAG_VERSION" val="3.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heme/theme1.xml><?xml version="1.0" encoding="utf-8"?>
<a:theme xmlns:a="http://schemas.openxmlformats.org/drawingml/2006/main" name="Business Cooperate">
  <a:themeElements>
    <a:clrScheme name="Business Cooper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siness Cooperate">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Business Cooper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usiness Cooper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usiness Cooper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usiness Cooper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usiness Cooper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usiness Cooper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usiness Cooper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usiness Cooper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usiness Cooper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usiness Cooper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usiness Cooper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usiness Cooper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Business Cooperate">
  <a:themeElements>
    <a:clrScheme name="Business Cooper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siness Cooperate">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Business Cooper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usiness Cooper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usiness Cooper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usiness Cooper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usiness Cooper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usiness Cooper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usiness Cooper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usiness Cooper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usiness Cooper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usiness Cooper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usiness Cooper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usiness Cooper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Business Cooperate">
  <a:themeElements>
    <a:clrScheme name="Business Cooper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siness Cooperate">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Business Cooper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usiness Cooper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usiness Cooper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usiness Cooper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usiness Cooper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usiness Cooper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usiness Cooper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usiness Cooper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usiness Cooper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usiness Cooper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usiness Cooper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usiness Cooper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Business Cooperate">
  <a:themeElements>
    <a:clrScheme name="Business Cooper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siness Cooperate">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Business Cooper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usiness Cooper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usiness Cooper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usiness Cooper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usiness Cooper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usiness Cooper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usiness Cooper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usiness Cooper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usiness Cooper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usiness Cooper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usiness Cooper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usiness Cooper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27">
      <a:dk1>
        <a:srgbClr val="000000"/>
      </a:dk1>
      <a:lt1>
        <a:srgbClr val="FFFFFF"/>
      </a:lt1>
      <a:dk2>
        <a:srgbClr val="0C0054"/>
      </a:dk2>
      <a:lt2>
        <a:srgbClr val="EAE7FF"/>
      </a:lt2>
      <a:accent1>
        <a:srgbClr val="0099FF"/>
      </a:accent1>
      <a:accent2>
        <a:srgbClr val="E000FE"/>
      </a:accent2>
      <a:accent3>
        <a:srgbClr val="17C4DB"/>
      </a:accent3>
      <a:accent4>
        <a:srgbClr val="5A5CFF"/>
      </a:accent4>
      <a:accent5>
        <a:srgbClr val="863DFE"/>
      </a:accent5>
      <a:accent6>
        <a:srgbClr val="B31FFE"/>
      </a:accent6>
      <a:hlink>
        <a:srgbClr val="0563C1"/>
      </a:hlink>
      <a:folHlink>
        <a:srgbClr val="954F72"/>
      </a:folHlink>
    </a:clrScheme>
    <a:fontScheme name="字体-商务">
      <a:majorFont>
        <a:latin typeface="Inter Bold"/>
        <a:ea typeface="Inter Bold"/>
        <a:cs typeface=""/>
      </a:majorFont>
      <a:minorFont>
        <a:latin typeface="Inter"/>
        <a:ea typeface="Inte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自定义 69">
      <a:dk1>
        <a:srgbClr val="000000"/>
      </a:dk1>
      <a:lt1>
        <a:srgbClr val="FFFFFF"/>
      </a:lt1>
      <a:dk2>
        <a:srgbClr val="253A3F"/>
      </a:dk2>
      <a:lt2>
        <a:srgbClr val="ADC8CE"/>
      </a:lt2>
      <a:accent1>
        <a:srgbClr val="578591"/>
      </a:accent1>
      <a:accent2>
        <a:srgbClr val="77A3AE"/>
      </a:accent2>
      <a:accent3>
        <a:srgbClr val="D36250"/>
      </a:accent3>
      <a:accent4>
        <a:srgbClr val="EC9B86"/>
      </a:accent4>
      <a:accent5>
        <a:srgbClr val="A0B9C6"/>
      </a:accent5>
      <a:accent6>
        <a:srgbClr val="B1B3D3"/>
      </a:accent6>
      <a:hlink>
        <a:srgbClr val="EC5F74"/>
      </a:hlink>
      <a:folHlink>
        <a:srgbClr val="6096E6"/>
      </a:folHlink>
    </a:clrScheme>
    <a:fontScheme name="字体-传统">
      <a:majorFont>
        <a:latin typeface="Crimson Text SemiBold"/>
        <a:ea typeface="Crimson Text SemiBold"/>
        <a:cs typeface=""/>
      </a:majorFont>
      <a:minorFont>
        <a:latin typeface="Charis SIL"/>
        <a:ea typeface="Charis SI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自定义 126">
      <a:dk1>
        <a:srgbClr val="000000"/>
      </a:dk1>
      <a:lt1>
        <a:srgbClr val="FFFFFF"/>
      </a:lt1>
      <a:dk2>
        <a:srgbClr val="081119"/>
      </a:dk2>
      <a:lt2>
        <a:srgbClr val="FFFFFF"/>
      </a:lt2>
      <a:accent1>
        <a:srgbClr val="4F65D2"/>
      </a:accent1>
      <a:accent2>
        <a:srgbClr val="4F8BD2"/>
      </a:accent2>
      <a:accent3>
        <a:srgbClr val="735EC8"/>
      </a:accent3>
      <a:accent4>
        <a:srgbClr val="62A7BC"/>
      </a:accent4>
      <a:accent5>
        <a:srgbClr val="7C5BB2"/>
      </a:accent5>
      <a:accent6>
        <a:srgbClr val="6A7EC4"/>
      </a:accent6>
      <a:hlink>
        <a:srgbClr val="658BD5"/>
      </a:hlink>
      <a:folHlink>
        <a:srgbClr val="A16AA5"/>
      </a:folHlink>
    </a:clrScheme>
    <a:fontScheme name="字体-简约">
      <a:majorFont>
        <a:latin typeface="Manrope ExtraBold"/>
        <a:ea typeface="Manrope ExtraBold"/>
        <a:cs typeface=""/>
      </a:majorFont>
      <a:minorFont>
        <a:latin typeface="Lato"/>
        <a:ea typeface="Lato"/>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自定义 185">
      <a:dk1>
        <a:srgbClr val="000000"/>
      </a:dk1>
      <a:lt1>
        <a:srgbClr val="FFFFFF"/>
      </a:lt1>
      <a:dk2>
        <a:srgbClr val="4E0054"/>
      </a:dk2>
      <a:lt2>
        <a:srgbClr val="FCEBFF"/>
      </a:lt2>
      <a:accent1>
        <a:srgbClr val="6E58F6"/>
      </a:accent1>
      <a:accent2>
        <a:srgbClr val="4530E1"/>
      </a:accent2>
      <a:accent3>
        <a:srgbClr val="A749E1"/>
      </a:accent3>
      <a:accent4>
        <a:srgbClr val="3B67FF"/>
      </a:accent4>
      <a:accent5>
        <a:srgbClr val="1EA2ED"/>
      </a:accent5>
      <a:accent6>
        <a:srgbClr val="63CC7A"/>
      </a:accent6>
      <a:hlink>
        <a:srgbClr val="304FFE"/>
      </a:hlink>
      <a:folHlink>
        <a:srgbClr val="492067"/>
      </a:folHlink>
    </a:clrScheme>
    <a:fontScheme name="字体-简约">
      <a:majorFont>
        <a:latin typeface="Manrope ExtraBold"/>
        <a:ea typeface="Manrope ExtraBold"/>
        <a:cs typeface=""/>
      </a:majorFont>
      <a:minorFont>
        <a:latin typeface="Lato"/>
        <a:ea typeface="Lato"/>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自定义 164">
      <a:dk1>
        <a:srgbClr val="000000"/>
      </a:dk1>
      <a:lt1>
        <a:srgbClr val="FFFFFF"/>
      </a:lt1>
      <a:dk2>
        <a:srgbClr val="000F3A"/>
      </a:dk2>
      <a:lt2>
        <a:srgbClr val="FFFFFF"/>
      </a:lt2>
      <a:accent1>
        <a:srgbClr val="2457D5"/>
      </a:accent1>
      <a:accent2>
        <a:srgbClr val="00B97D"/>
      </a:accent2>
      <a:accent3>
        <a:srgbClr val="DDC64F"/>
      </a:accent3>
      <a:accent4>
        <a:srgbClr val="2FC0EE"/>
      </a:accent4>
      <a:accent5>
        <a:srgbClr val="602FEE"/>
      </a:accent5>
      <a:accent6>
        <a:srgbClr val="89B900"/>
      </a:accent6>
      <a:hlink>
        <a:srgbClr val="304FFE"/>
      </a:hlink>
      <a:folHlink>
        <a:srgbClr val="492067"/>
      </a:folHlink>
    </a:clrScheme>
    <a:fontScheme name="字体-商务">
      <a:majorFont>
        <a:latin typeface="Inter Bold"/>
        <a:ea typeface="Inter Bold"/>
        <a:cs typeface=""/>
      </a:majorFont>
      <a:minorFont>
        <a:latin typeface="Inter"/>
        <a:ea typeface="Inte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自定义 126">
      <a:dk1>
        <a:srgbClr val="000000"/>
      </a:dk1>
      <a:lt1>
        <a:srgbClr val="FFFFFF"/>
      </a:lt1>
      <a:dk2>
        <a:srgbClr val="081119"/>
      </a:dk2>
      <a:lt2>
        <a:srgbClr val="FFFFFF"/>
      </a:lt2>
      <a:accent1>
        <a:srgbClr val="4F65D2"/>
      </a:accent1>
      <a:accent2>
        <a:srgbClr val="4F8BD2"/>
      </a:accent2>
      <a:accent3>
        <a:srgbClr val="735EC8"/>
      </a:accent3>
      <a:accent4>
        <a:srgbClr val="62A7BC"/>
      </a:accent4>
      <a:accent5>
        <a:srgbClr val="7C5BB2"/>
      </a:accent5>
      <a:accent6>
        <a:srgbClr val="6A7EC4"/>
      </a:accent6>
      <a:hlink>
        <a:srgbClr val="658BD5"/>
      </a:hlink>
      <a:folHlink>
        <a:srgbClr val="A16AA5"/>
      </a:folHlink>
    </a:clrScheme>
    <a:fontScheme name="字体-简约">
      <a:majorFont>
        <a:latin typeface="Manrope ExtraBold"/>
        <a:ea typeface="Manrope ExtraBold"/>
        <a:cs typeface=""/>
      </a:majorFont>
      <a:minorFont>
        <a:latin typeface="Lato"/>
        <a:ea typeface="Lato"/>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Business Cooperate">
  <a:themeElements>
    <a:clrScheme name="Business Cooper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siness Cooperate">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Business Cooper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usiness Cooper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usiness Cooper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usiness Cooper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usiness Cooper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usiness Cooper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usiness Cooper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usiness Cooper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usiness Cooper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usiness Cooper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usiness Cooper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usiness Cooper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Business Cooperate">
  <a:themeElements>
    <a:clrScheme name="Business Cooper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siness Cooperate">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Business Cooper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usiness Cooper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usiness Cooper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usiness Cooper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usiness Cooper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usiness Cooper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usiness Cooper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usiness Cooper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usiness Cooper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usiness Cooper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usiness Cooper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usiness Cooper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7478</Words>
  <Application>WPS Presentation</Application>
  <PresentationFormat>宽屏</PresentationFormat>
  <Paragraphs>247</Paragraphs>
  <Slides>26</Slides>
  <Notes>0</Notes>
  <HiddenSlides>0</HiddenSlides>
  <MMClips>0</MMClips>
  <ScaleCrop>false</ScaleCrop>
  <HeadingPairs>
    <vt:vector size="6" baseType="variant">
      <vt:variant>
        <vt:lpstr>已用的字体</vt:lpstr>
      </vt:variant>
      <vt:variant>
        <vt:i4>18</vt:i4>
      </vt:variant>
      <vt:variant>
        <vt:lpstr>主题</vt:lpstr>
      </vt:variant>
      <vt:variant>
        <vt:i4>12</vt:i4>
      </vt:variant>
      <vt:variant>
        <vt:lpstr>幻灯片标题</vt:lpstr>
      </vt:variant>
      <vt:variant>
        <vt:i4>26</vt:i4>
      </vt:variant>
    </vt:vector>
  </HeadingPairs>
  <TitlesOfParts>
    <vt:vector size="56" baseType="lpstr">
      <vt:lpstr>Arial</vt:lpstr>
      <vt:lpstr>SimSun</vt:lpstr>
      <vt:lpstr>Wingdings</vt:lpstr>
      <vt:lpstr>Wingdings</vt:lpstr>
      <vt:lpstr>Lato</vt:lpstr>
      <vt:lpstr>Segoe Print</vt:lpstr>
      <vt:lpstr>Manrope ExtraBold</vt:lpstr>
      <vt:lpstr>Microsoft YaHei</vt:lpstr>
      <vt:lpstr>Arial Unicode MS</vt:lpstr>
      <vt:lpstr>Cambria</vt:lpstr>
      <vt:lpstr>Cascadia Code</vt:lpstr>
      <vt:lpstr>Times New Roman</vt:lpstr>
      <vt:lpstr>Inter</vt:lpstr>
      <vt:lpstr>Google Sans Text</vt:lpstr>
      <vt:lpstr>Arial</vt:lpstr>
      <vt:lpstr>Inter Bold</vt:lpstr>
      <vt:lpstr>Charis SIL</vt:lpstr>
      <vt:lpstr>Crimson Text SemiBold</vt:lpstr>
      <vt:lpstr>Business Cooperate</vt:lpstr>
      <vt:lpstr>Office Theme</vt:lpstr>
      <vt:lpstr>1_Office Theme</vt:lpstr>
      <vt:lpstr>2_Office Theme</vt:lpstr>
      <vt:lpstr>3_Office Theme</vt:lpstr>
      <vt:lpstr>4_Office Theme</vt:lpstr>
      <vt:lpstr>5_Office Theme</vt:lpstr>
      <vt:lpstr>1_Business Cooperate</vt:lpstr>
      <vt:lpstr>2_Business Cooperate</vt:lpstr>
      <vt:lpstr>3_Business Cooperate</vt:lpstr>
      <vt:lpstr>4_Business Cooperate</vt:lpstr>
      <vt:lpstr>5_Business Cooperate</vt:lpstr>
      <vt:lpstr>PowerPoint 演示文稿</vt:lpstr>
      <vt:lpstr>L’Entreprise et la Société</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MERCI POUR VOTRE ATTENTION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WPS_1770563292</cp:lastModifiedBy>
  <cp:revision>36</cp:revision>
  <dcterms:created xsi:type="dcterms:W3CDTF">2025-07-23T00:59:00Z</dcterms:created>
  <dcterms:modified xsi:type="dcterms:W3CDTF">2026-02-25T23:26:58Z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1036-12.2.0.23196</vt:lpwstr>
  </property>
  <property fmtid="{D5CDD505-2E9C-101B-9397-08002B2CF9AE}" pid="3" name="ICV">
    <vt:lpwstr>AA3298311CDA4CCA9DB7B1B710B637C7_13</vt:lpwstr>
  </property>
</Properties>
</file>