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10"/>
  </p:notesMasterIdLst>
  <p:handoutMasterIdLst>
    <p:handoutMasterId r:id="rId30"/>
  </p:handoutMasterIdLst>
  <p:sldIdLst>
    <p:sldId id="256" r:id="rId9"/>
    <p:sldId id="324" r:id="rId11"/>
    <p:sldId id="302" r:id="rId12"/>
    <p:sldId id="325" r:id="rId13"/>
    <p:sldId id="271" r:id="rId14"/>
    <p:sldId id="268" r:id="rId15"/>
    <p:sldId id="266" r:id="rId16"/>
    <p:sldId id="303" r:id="rId17"/>
    <p:sldId id="304" r:id="rId18"/>
    <p:sldId id="327" r:id="rId19"/>
    <p:sldId id="305" r:id="rId20"/>
    <p:sldId id="309" r:id="rId21"/>
    <p:sldId id="306" r:id="rId22"/>
    <p:sldId id="326" r:id="rId23"/>
    <p:sldId id="310" r:id="rId24"/>
    <p:sldId id="314" r:id="rId25"/>
    <p:sldId id="322" r:id="rId26"/>
    <p:sldId id="347" r:id="rId27"/>
    <p:sldId id="320" r:id="rId28"/>
    <p:sldId id="353" r:id="rId2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authorId_Use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Rg st="1" end="20"/>
  </p:showPr>
  <p:clrMru>
    <a:srgbClr val="990000"/>
    <a:srgbClr val="D840BA"/>
    <a:srgbClr val="B2B2B2"/>
    <a:srgbClr val="202020"/>
    <a:srgbClr val="323232"/>
    <a:srgbClr val="CC3300"/>
    <a:srgbClr val="CC0000"/>
    <a:srgbClr val="FF33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relationship" loCatId="relationship" qsTypeId="urn:microsoft.com/office/officeart/2005/8/quickstyle/simple1" qsCatId="simple" csTypeId="urn:microsoft.com/office/officeart/2005/8/colors/accent1_5" csCatId="accent1" phldr="1"/>
      <dgm:spPr/>
      <dgm:t>
        <a:bodyPr/>
        <a:p>
          <a:endParaRPr lang="zh-CN" altLang="en-US"/>
        </a:p>
      </dgm:t>
    </dgm:pt>
    <dgm:pt modelId="{5517B846-E84C-4864-89B5-1273D93BC899}">
      <dgm:prSet phldrT="[Texte]" phldr="0" custT="1">
        <dgm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400" b="1">
              <a:effectLst/>
            </a:rPr>
            <a:t>PRODUCTION</a:t>
          </a:r>
          <a:r>
            <a:rPr lang="fr-FR" altLang="zh-CN" sz="3200" b="1">
              <a:effectLst/>
            </a:rPr>
            <a:t> </a:t>
          </a:r>
          <a:r>
            <a:rPr lang="fr-FR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endParaRPr lang="fr-FR" altLang="zh-CN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C</a:t>
          </a:r>
          <a:r>
            <a:rPr lang="fr-FR" altLang="zh-CN" sz="2000">
              <a:solidFill>
                <a:schemeClr val="tx2"/>
              </a:solidFill>
              <a:sym typeface="+mn-ea"/>
            </a:rPr>
            <a:t>ombinaison des facteurs, capital et travail</a:t>
          </a:r>
          <a:r>
            <a:rPr lang="fr-FR" altLang="zh-CN" sz="2000">
              <a:solidFill>
                <a:schemeClr val="tx2"/>
              </a:solidFill>
              <a:sym typeface="+mn-ea"/>
            </a:rPr>
            <a:t/>
          </a:r>
          <a:endParaRPr lang="fr-FR" altLang="zh-CN" sz="2000">
            <a:solidFill>
              <a:schemeClr val="tx2"/>
            </a:solidFill>
            <a:sym typeface="+mn-ea"/>
          </a:endParaRPr>
        </a:p>
      </dgm:t>
    </dgm:pt>
    <dgm:pt modelId="{A2D4F7F4-4D7B-4483-B239-95405595478C}" cxnId="{267639E6-2A7D-4FDA-9EE5-AE873ED4803F}" type="parTrans">
      <dgm:prSet/>
      <dgm:spPr/>
      <dgm:t>
        <a:bodyPr/>
        <a:p>
          <a:endParaRPr lang="zh-CN" altLang="en-US"/>
        </a:p>
      </dgm:t>
    </dgm:pt>
    <dgm:pt modelId="{2B544C9C-8E05-42F5-9212-6599E4B2ECE4}" cxnId="{267639E6-2A7D-4FDA-9EE5-AE873ED4803F}" type="sibTrans">
      <dgm:prSet/>
      <dgm:spPr/>
      <dgm:t>
        <a:bodyPr/>
        <a:p>
          <a:endParaRPr lang="zh-CN" altLang="en-US"/>
        </a:p>
      </dgm:t>
    </dgm:pt>
    <dgm:pt modelId="{E400A229-425E-4517-A4E8-259BA4F1D641}">
      <dgm:prSet phldrT="[Texte]" phldr="0" custT="1">
        <dgm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800" b="1">
              <a:effectLst/>
            </a:rPr>
            <a:t>ECHANGE</a:t>
          </a:r>
          <a:r>
            <a:rPr lang="fr-FR" altLang="zh-CN" sz="2800" b="1">
              <a:effectLst/>
            </a:rPr>
            <a:t/>
          </a:r>
          <a:endParaRPr lang="fr-FR" altLang="zh-CN" sz="2800" b="1">
            <a:effectLst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Ve</a:t>
          </a:r>
          <a:r>
            <a:rPr lang="fr-FR" altLang="zh-CN" sz="2000">
              <a:solidFill>
                <a:schemeClr val="tx2"/>
              </a:solidFill>
              <a:sym typeface="+mn-ea"/>
            </a:rPr>
            <a:t>nte des </a:t>
          </a:r>
          <a:r>
            <a:rPr lang="fr-FR" altLang="zh-CN" sz="2000">
              <a:solidFill>
                <a:schemeClr val="tx2"/>
              </a:solidFill>
              <a:sym typeface="+mn-ea"/>
            </a:rPr>
            <a:t>produits </a:t>
          </a:r>
          <a:r>
            <a:rPr lang="fr-FR" altLang="zh-CN" sz="2000">
              <a:solidFill>
                <a:schemeClr val="tx2"/>
              </a:solidFill>
              <a:sym typeface="+mn-ea"/>
            </a:rPr>
            <a:t>sur un marché concurentiel </a:t>
          </a:r>
          <a:r>
            <a:rPr lang="fr-FR" altLang="zh-CN" sz="2000">
              <a:solidFill>
                <a:schemeClr val="tx2"/>
              </a:solidFill>
              <a:sym typeface="+mn-ea"/>
            </a:rPr>
            <a:t/>
          </a:r>
          <a:endParaRPr lang="fr-FR" altLang="zh-CN" sz="2000">
            <a:solidFill>
              <a:schemeClr val="tx2"/>
            </a:solidFill>
            <a:sym typeface="+mn-ea"/>
          </a:endParaRPr>
        </a:p>
      </dgm:t>
    </dgm:pt>
    <dgm:pt modelId="{744BE3E2-E194-42E7-941A-C0F41144EE1E}" cxnId="{F01A4204-AD3A-4ECD-A3B0-206D4E997821}" type="parTrans">
      <dgm:prSet/>
      <dgm:spPr/>
      <dgm:t>
        <a:bodyPr/>
        <a:p>
          <a:endParaRPr lang="zh-CN" altLang="en-US"/>
        </a:p>
      </dgm:t>
    </dgm:pt>
    <dgm:pt modelId="{34CF2285-61E3-46B7-8454-DD4724942BE4}" cxnId="{F01A4204-AD3A-4ECD-A3B0-206D4E997821}" type="sibTrans">
      <dgm:prSet/>
      <dgm:spPr/>
      <dgm:t>
        <a:bodyPr/>
        <a:p>
          <a:endParaRPr lang="zh-CN" altLang="en-US"/>
        </a:p>
      </dgm:t>
    </dgm:pt>
    <dgm:pt modelId="{E4931E8F-11B9-4A4A-B71C-F4F8CBF2A501}">
      <dgm:prSet phldrT="[Texte]" phldr="0" custT="1">
        <dgm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dgm:style>
      </dgm:prSet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800" b="1">
              <a:effectLst/>
            </a:rPr>
            <a:t>PROFIT</a:t>
          </a:r>
          <a:r>
            <a:rPr lang="fr-FR" altLang="zh-CN" sz="2800" b="1">
              <a:effectLst/>
            </a:rPr>
            <a:t/>
          </a:r>
          <a:endParaRPr lang="fr-FR" altLang="zh-CN" sz="2800" b="1">
            <a:effectLst/>
          </a:endParaRP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Rémuniration du risque</a:t>
          </a:r>
          <a:r>
            <a:rPr lang="fr-FR" altLang="zh-CN" sz="2000">
              <a:solidFill>
                <a:schemeClr val="tx2"/>
              </a:solidFill>
              <a:sym typeface="+mn-ea"/>
            </a:rPr>
            <a:t/>
          </a:r>
          <a:endParaRPr lang="fr-FR" altLang="zh-CN" sz="2000">
            <a:solidFill>
              <a:schemeClr val="tx2"/>
            </a:solidFill>
            <a:sym typeface="+mn-ea"/>
          </a:endParaRPr>
        </a:p>
      </dgm:t>
    </dgm:pt>
    <dgm:pt modelId="{A8B9A657-6E7B-4ED3-AB00-98E9F913A785}" cxnId="{C40041EF-0FDE-4873-9323-F284B352D717}" type="parTrans">
      <dgm:prSet/>
      <dgm:spPr/>
      <dgm:t>
        <a:bodyPr/>
        <a:p>
          <a:endParaRPr lang="zh-CN" altLang="en-US"/>
        </a:p>
      </dgm:t>
    </dgm:pt>
    <dgm:pt modelId="{18A58144-A08A-4AA2-87B4-A1B3BEF9B79D}" cxnId="{C40041EF-0FDE-4873-9323-F284B352D717}" type="sibTrans">
      <dgm:prSet/>
      <dgm:spPr/>
      <dgm:t>
        <a:bodyPr/>
        <a:p>
          <a:endParaRPr lang="zh-CN" altLang="en-US"/>
        </a:p>
      </dgm:t>
    </dgm:pt>
    <dgm:pt modelId="{AE49898A-A14A-4D27-ADEC-285A7110AB20}" type="pres">
      <dgm:prSet presAssocID="{CECC35F0-40B5-460D-A737-FC2ACF235663}" presName="diagram" presStyleCnt="0">
        <dgm:presLayoutVars>
          <dgm:dir/>
          <dgm:resizeHandles val="exact"/>
        </dgm:presLayoutVars>
      </dgm:prSet>
      <dgm:spPr/>
    </dgm:pt>
    <dgm:pt modelId="{42B02D86-5061-4DD7-A65E-EDC4B72B4A75}" type="pres">
      <dgm:prSet presAssocID="{5517B846-E84C-4864-89B5-1273D93BC899}" presName="node" presStyleLbl="node1" presStyleIdx="0" presStyleCnt="3">
        <dgm:presLayoutVars>
          <dgm:bulletEnabled val="1"/>
        </dgm:presLayoutVars>
      </dgm:prSet>
      <dgm:spPr/>
    </dgm:pt>
    <dgm:pt modelId="{962DBD7D-A8E5-4BDC-A938-A6C508971B7F}" type="pres">
      <dgm:prSet presAssocID="{2B544C9C-8E05-42F5-9212-6599E4B2ECE4}" presName="sibTrans" presStyleCnt="0"/>
      <dgm:spPr/>
    </dgm:pt>
    <dgm:pt modelId="{8506BE0D-A611-421A-8009-D17103BE4BC1}" type="pres">
      <dgm:prSet presAssocID="{E400A229-425E-4517-A4E8-259BA4F1D641}" presName="node" presStyleLbl="node1" presStyleIdx="1" presStyleCnt="3">
        <dgm:presLayoutVars>
          <dgm:bulletEnabled val="1"/>
        </dgm:presLayoutVars>
      </dgm:prSet>
      <dgm:spPr/>
    </dgm:pt>
    <dgm:pt modelId="{652B6E7D-997D-42F1-A563-0ABE3C83B670}" type="pres">
      <dgm:prSet presAssocID="{34CF2285-61E3-46B7-8454-DD4724942BE4}" presName="sibTrans" presStyleCnt="0"/>
      <dgm:spPr/>
    </dgm:pt>
    <dgm:pt modelId="{0220905B-2571-4F14-AE95-2E5CDD5EB478}" type="pres">
      <dgm:prSet presAssocID="{E4931E8F-11B9-4A4A-B71C-F4F8CBF2A501}" presName="node" presStyleLbl="node1" presStyleIdx="2" presStyleCnt="3">
        <dgm:presLayoutVars>
          <dgm:bulletEnabled val="1"/>
        </dgm:presLayoutVars>
      </dgm:prSet>
      <dgm:spPr/>
    </dgm:pt>
  </dgm:ptLst>
  <dgm:cxnLst>
    <dgm:cxn modelId="{267639E6-2A7D-4FDA-9EE5-AE873ED4803F}" srcId="{CECC35F0-40B5-460D-A737-FC2ACF235663}" destId="{5517B846-E84C-4864-89B5-1273D93BC899}" srcOrd="0" destOrd="0" parTransId="{A2D4F7F4-4D7B-4483-B239-95405595478C}" sibTransId="{2B544C9C-8E05-42F5-9212-6599E4B2ECE4}"/>
    <dgm:cxn modelId="{F01A4204-AD3A-4ECD-A3B0-206D4E997821}" srcId="{CECC35F0-40B5-460D-A737-FC2ACF235663}" destId="{E400A229-425E-4517-A4E8-259BA4F1D641}" srcOrd="1" destOrd="0" parTransId="{744BE3E2-E194-42E7-941A-C0F41144EE1E}" sibTransId="{34CF2285-61E3-46B7-8454-DD4724942BE4}"/>
    <dgm:cxn modelId="{C40041EF-0FDE-4873-9323-F284B352D717}" srcId="{CECC35F0-40B5-460D-A737-FC2ACF235663}" destId="{E4931E8F-11B9-4A4A-B71C-F4F8CBF2A501}" srcOrd="2" destOrd="0" parTransId="{A8B9A657-6E7B-4ED3-AB00-98E9F913A785}" sibTransId="{18A58144-A08A-4AA2-87B4-A1B3BEF9B79D}"/>
    <dgm:cxn modelId="{ACFFB865-E778-4AC9-BC3E-737CEDEFD551}" type="presOf" srcId="{CECC35F0-40B5-460D-A737-FC2ACF235663}" destId="{AE49898A-A14A-4D27-ADEC-285A7110AB20}" srcOrd="0" destOrd="0" presId="urn:microsoft.com/office/officeart/2005/8/layout/default"/>
    <dgm:cxn modelId="{00E96127-5B26-449E-A391-D603CC50175B}" type="presParOf" srcId="{AE49898A-A14A-4D27-ADEC-285A7110AB20}" destId="{42B02D86-5061-4DD7-A65E-EDC4B72B4A75}" srcOrd="0" destOrd="0" presId="urn:microsoft.com/office/officeart/2005/8/layout/default"/>
    <dgm:cxn modelId="{924265F8-0292-490B-88C8-5E1242D271A0}" type="presOf" srcId="{5517B846-E84C-4864-89B5-1273D93BC899}" destId="{42B02D86-5061-4DD7-A65E-EDC4B72B4A75}" srcOrd="0" destOrd="0" presId="urn:microsoft.com/office/officeart/2005/8/layout/default"/>
    <dgm:cxn modelId="{5CA6B2C5-3470-4505-AB20-09D78610EC52}" type="presParOf" srcId="{AE49898A-A14A-4D27-ADEC-285A7110AB20}" destId="{962DBD7D-A8E5-4BDC-A938-A6C508971B7F}" srcOrd="1" destOrd="0" presId="urn:microsoft.com/office/officeart/2005/8/layout/default"/>
    <dgm:cxn modelId="{D20CCEAB-9480-4D5A-BEE9-969FCEEFE529}" type="presParOf" srcId="{AE49898A-A14A-4D27-ADEC-285A7110AB20}" destId="{8506BE0D-A611-421A-8009-D17103BE4BC1}" srcOrd="2" destOrd="0" presId="urn:microsoft.com/office/officeart/2005/8/layout/default"/>
    <dgm:cxn modelId="{683E4C59-D2C6-42CD-8138-E9F7E4A63A1B}" type="presOf" srcId="{E400A229-425E-4517-A4E8-259BA4F1D641}" destId="{8506BE0D-A611-421A-8009-D17103BE4BC1}" srcOrd="0" destOrd="0" presId="urn:microsoft.com/office/officeart/2005/8/layout/default"/>
    <dgm:cxn modelId="{6F561829-6FD1-452C-A3A4-E19E0A8C1A91}" type="presParOf" srcId="{AE49898A-A14A-4D27-ADEC-285A7110AB20}" destId="{652B6E7D-997D-42F1-A563-0ABE3C83B670}" srcOrd="3" destOrd="0" presId="urn:microsoft.com/office/officeart/2005/8/layout/default"/>
    <dgm:cxn modelId="{B15E8091-434B-4EDF-8F93-1809ADE87ED1}" type="presParOf" srcId="{AE49898A-A14A-4D27-ADEC-285A7110AB20}" destId="{0220905B-2571-4F14-AE95-2E5CDD5EB478}" srcOrd="4" destOrd="0" presId="urn:microsoft.com/office/officeart/2005/8/layout/default"/>
    <dgm:cxn modelId="{F227AEAA-3A3B-4DB2-AB87-7D9F7F2B32B5}" type="presOf" srcId="{E4931E8F-11B9-4A4A-B71C-F4F8CBF2A501}" destId="{0220905B-2571-4F14-AE95-2E5CDD5EB47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cycle" loCatId="cycle" qsTypeId="urn:microsoft.com/office/officeart/2005/8/quickstyle/simple2" qsCatId="simple" csTypeId="urn:microsoft.com/office/officeart/2005/8/colors/accent2_4" csCatId="accent1" phldr="1"/>
      <dgm:spPr/>
      <dgm:t>
        <a:bodyPr/>
        <a:p>
          <a:endParaRPr lang="zh-CN" altLang="en-US"/>
        </a:p>
      </dgm:t>
    </dgm:pt>
    <dgm:pt modelId="{8E2A460B-45D3-4E20-A31D-4AFE676F0DDA}">
      <dgm:prSet phldrT="[Texte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/>
            <a:t>Classification  des entreprises</a:t>
          </a:r>
          <a:r>
            <a:rPr lang="fr-FR" altLang="zh-CN"/>
            <a:t/>
          </a:r>
          <a:endParaRPr lang="fr-FR" altLang="zh-CN"/>
        </a:p>
      </dgm:t>
    </dgm:pt>
    <dgm:pt modelId="{40722E6B-70D7-49DD-BCDB-C5F5A53BB946}" cxnId="{A44E63FB-857D-45B4-9779-2011154BD51D}" type="parTrans">
      <dgm:prSet/>
      <dgm:spPr/>
      <dgm:t>
        <a:bodyPr/>
        <a:p>
          <a:endParaRPr lang="zh-CN" altLang="en-US"/>
        </a:p>
      </dgm:t>
    </dgm:pt>
    <dgm:pt modelId="{AC66A5CC-387D-4D7B-8E90-1B8214C2F261}" cxnId="{A44E63FB-857D-45B4-9779-2011154BD51D}" type="sibTrans">
      <dgm:prSet/>
      <dgm:spPr/>
      <dgm:t>
        <a:bodyPr/>
        <a:p>
          <a:endParaRPr lang="zh-CN" altLang="en-US"/>
        </a:p>
      </dgm:t>
    </dgm:pt>
    <dgm:pt modelId="{ECE2948F-862B-4CC3-B6BC-3E6415C7F5DD}">
      <dgm:prSet phldrT="[Texte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S</a:t>
          </a:r>
          <a:r>
            <a:rPr lang="fr-FR" altLang="zh-CN" sz="2000"/>
            <a:t>elon la Taille </a:t>
          </a:r>
          <a:r>
            <a:rPr lang="fr-FR" altLang="zh-CN" sz="2000"/>
            <a:t/>
          </a:r>
          <a:endParaRPr lang="fr-FR" altLang="zh-CN" sz="2000"/>
        </a:p>
      </dgm:t>
    </dgm:pt>
    <dgm:pt modelId="{055F34F9-26B5-46B6-B947-B5718EF53A09}" cxnId="{D7860830-7632-4E06-BFEF-4F76D4A6CE5A}" type="parTrans">
      <dgm:prSet/>
      <dgm:spPr/>
      <dgm:t>
        <a:bodyPr/>
        <a:p>
          <a:endParaRPr lang="zh-CN" altLang="en-US"/>
        </a:p>
      </dgm:t>
    </dgm:pt>
    <dgm:pt modelId="{4116C939-0673-4613-8FA7-CB6FE7258301}" cxnId="{D7860830-7632-4E06-BFEF-4F76D4A6CE5A}" type="sibTrans">
      <dgm:prSet/>
      <dgm:spPr/>
      <dgm:t>
        <a:bodyPr/>
        <a:p>
          <a:endParaRPr lang="zh-CN" altLang="en-US"/>
        </a:p>
      </dgm:t>
    </dgm:pt>
    <dgm:pt modelId="{D34FE5D7-7525-4D59-ABC9-3998105E634C}">
      <dgm:prSet phldrT="[Texte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L</a:t>
          </a:r>
          <a:r>
            <a:rPr lang="fr-FR" altLang="zh-CN" sz="2000"/>
            <a:t>e statut juridique</a:t>
          </a:r>
          <a:r>
            <a:rPr lang="fr-FR" altLang="zh-CN" sz="2000"/>
            <a:t/>
          </a:r>
          <a:endParaRPr lang="fr-FR" altLang="zh-CN" sz="2000"/>
        </a:p>
      </dgm:t>
    </dgm:pt>
    <dgm:pt modelId="{A96BE2DD-535A-47FD-A010-195BD3C076B9}" cxnId="{BCF59904-B8F3-46E7-BADC-10E3C16476E9}" type="parTrans">
      <dgm:prSet/>
      <dgm:spPr/>
      <dgm:t>
        <a:bodyPr/>
        <a:p>
          <a:endParaRPr lang="zh-CN" altLang="en-US"/>
        </a:p>
      </dgm:t>
    </dgm:pt>
    <dgm:pt modelId="{75EA9321-EAFA-4AF6-8313-8107E8EB3526}" cxnId="{BCF59904-B8F3-46E7-BADC-10E3C16476E9}" type="sibTrans">
      <dgm:prSet/>
      <dgm:spPr/>
      <dgm:t>
        <a:bodyPr/>
        <a:p>
          <a:endParaRPr lang="zh-CN" altLang="en-US"/>
        </a:p>
      </dgm:t>
    </dgm:pt>
    <dgm:pt modelId="{468FA009-1E87-4539-85FA-5C28B78DD6E9}">
      <dgm:prSet phldrT="[Texte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S</a:t>
          </a:r>
          <a:r>
            <a:rPr lang="fr-FR" altLang="zh-CN" sz="2000"/>
            <a:t>elon l’Activité</a:t>
          </a:r>
          <a:r>
            <a:rPr lang="fr-FR" altLang="zh-CN" sz="2000"/>
            <a:t/>
          </a:r>
          <a:endParaRPr lang="fr-FR" altLang="zh-CN" sz="2000"/>
        </a:p>
      </dgm:t>
    </dgm:pt>
    <dgm:pt modelId="{F205FF88-2C9B-4658-BCAA-BEA6EB7393B2}" cxnId="{4D917050-22AC-407E-BAF5-9CFAAD14997A}" type="parTrans">
      <dgm:prSet/>
      <dgm:spPr/>
      <dgm:t>
        <a:bodyPr/>
        <a:p>
          <a:endParaRPr lang="zh-CN" altLang="en-US"/>
        </a:p>
      </dgm:t>
    </dgm:pt>
    <dgm:pt modelId="{B5C730DE-1181-420B-A78D-195E914DCCF5}" cxnId="{4D917050-22AC-407E-BAF5-9CFAAD14997A}" type="sibTrans">
      <dgm:prSet/>
      <dgm:spPr/>
      <dgm:t>
        <a:bodyPr/>
        <a:p>
          <a:endParaRPr lang="zh-CN" altLang="en-US"/>
        </a:p>
      </dgm:t>
    </dgm:pt>
    <dgm:pt modelId="{29FCBB82-1248-43A9-8476-8DE02465014F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0B223A-FA87-4C2F-9DDF-87EFBD3879BA}" type="pres">
      <dgm:prSet presAssocID="{8E2A460B-45D3-4E20-A31D-4AFE676F0DDA}" presName="centerShape" presStyleLbl="node0" presStyleIdx="0" presStyleCnt="1"/>
      <dgm:spPr/>
    </dgm:pt>
    <dgm:pt modelId="{AAE9BA6A-DC00-4A36-8862-EAD1E2C147AD}" type="pres">
      <dgm:prSet presAssocID="{ECE2948F-862B-4CC3-B6BC-3E6415C7F5DD}" presName="node" presStyleLbl="node1" presStyleIdx="0" presStyleCnt="3">
        <dgm:presLayoutVars>
          <dgm:bulletEnabled val="1"/>
        </dgm:presLayoutVars>
      </dgm:prSet>
      <dgm:spPr/>
    </dgm:pt>
    <dgm:pt modelId="{8B9C0B05-CCDB-446D-9BDD-0189FA8DD4F8}" type="pres">
      <dgm:prSet presAssocID="{ECE2948F-862B-4CC3-B6BC-3E6415C7F5DD}" presName="dummy" presStyleCnt="0"/>
      <dgm:spPr/>
    </dgm:pt>
    <dgm:pt modelId="{61EC17ED-FBA2-4D70-9442-6B7AE73A19BE}" type="pres">
      <dgm:prSet presAssocID="{4116C939-0673-4613-8FA7-CB6FE7258301}" presName="sibTrans" presStyleLbl="sibTrans2D1" presStyleIdx="0" presStyleCnt="3"/>
      <dgm:spPr/>
    </dgm:pt>
    <dgm:pt modelId="{80171D40-8423-4461-9667-8EDC97003D7B}" type="pres">
      <dgm:prSet presAssocID="{D34FE5D7-7525-4D59-ABC9-3998105E634C}" presName="node" presStyleLbl="node1" presStyleIdx="1" presStyleCnt="3">
        <dgm:presLayoutVars>
          <dgm:bulletEnabled val="1"/>
        </dgm:presLayoutVars>
      </dgm:prSet>
      <dgm:spPr/>
    </dgm:pt>
    <dgm:pt modelId="{A80729E8-1635-403A-A542-3B73ADED55E8}" type="pres">
      <dgm:prSet presAssocID="{D34FE5D7-7525-4D59-ABC9-3998105E634C}" presName="dummy" presStyleCnt="0"/>
      <dgm:spPr/>
    </dgm:pt>
    <dgm:pt modelId="{2FC49C6A-83D5-43C5-9372-0313784A623E}" type="pres">
      <dgm:prSet presAssocID="{75EA9321-EAFA-4AF6-8313-8107E8EB3526}" presName="sibTrans" presStyleLbl="sibTrans2D1" presStyleIdx="1" presStyleCnt="3"/>
      <dgm:spPr/>
    </dgm:pt>
    <dgm:pt modelId="{6DEFAC47-F426-4A63-A054-6B64B28D1291}" type="pres">
      <dgm:prSet presAssocID="{468FA009-1E87-4539-85FA-5C28B78DD6E9}" presName="node" presStyleLbl="node1" presStyleIdx="2" presStyleCnt="3">
        <dgm:presLayoutVars>
          <dgm:bulletEnabled val="1"/>
        </dgm:presLayoutVars>
      </dgm:prSet>
      <dgm:spPr/>
    </dgm:pt>
    <dgm:pt modelId="{2B7B8255-1427-460E-8112-DA4163B0A906}" type="pres">
      <dgm:prSet presAssocID="{468FA009-1E87-4539-85FA-5C28B78DD6E9}" presName="dummy" presStyleCnt="0"/>
      <dgm:spPr/>
    </dgm:pt>
    <dgm:pt modelId="{8A8EF228-BF6E-4AB0-A2C4-64B7F155AA2F}" type="pres">
      <dgm:prSet presAssocID="{B5C730DE-1181-420B-A78D-195E914DCCF5}" presName="sibTrans" presStyleLbl="sibTrans2D1" presStyleIdx="2" presStyleCnt="3"/>
      <dgm:spPr/>
    </dgm:pt>
  </dgm:ptLst>
  <dgm:cxnLst>
    <dgm:cxn modelId="{A44E63FB-857D-45B4-9779-2011154BD51D}" srcId="{37D76233-2C52-45E9-94E8-FBDCAFC81AF1}" destId="{8E2A460B-45D3-4E20-A31D-4AFE676F0DDA}" srcOrd="0" destOrd="0" parTransId="{40722E6B-70D7-49DD-BCDB-C5F5A53BB946}" sibTransId="{AC66A5CC-387D-4D7B-8E90-1B8214C2F261}"/>
    <dgm:cxn modelId="{D7860830-7632-4E06-BFEF-4F76D4A6CE5A}" srcId="{8E2A460B-45D3-4E20-A31D-4AFE676F0DDA}" destId="{ECE2948F-862B-4CC3-B6BC-3E6415C7F5DD}" srcOrd="0" destOrd="0" parTransId="{055F34F9-26B5-46B6-B947-B5718EF53A09}" sibTransId="{4116C939-0673-4613-8FA7-CB6FE7258301}"/>
    <dgm:cxn modelId="{BCF59904-B8F3-46E7-BADC-10E3C16476E9}" srcId="{8E2A460B-45D3-4E20-A31D-4AFE676F0DDA}" destId="{D34FE5D7-7525-4D59-ABC9-3998105E634C}" srcOrd="1" destOrd="0" parTransId="{A96BE2DD-535A-47FD-A010-195BD3C076B9}" sibTransId="{75EA9321-EAFA-4AF6-8313-8107E8EB3526}"/>
    <dgm:cxn modelId="{4D917050-22AC-407E-BAF5-9CFAAD14997A}" srcId="{8E2A460B-45D3-4E20-A31D-4AFE676F0DDA}" destId="{468FA009-1E87-4539-85FA-5C28B78DD6E9}" srcOrd="2" destOrd="0" parTransId="{F205FF88-2C9B-4658-BCAA-BEA6EB7393B2}" sibTransId="{B5C730DE-1181-420B-A78D-195E914DCCF5}"/>
    <dgm:cxn modelId="{58E6DFAF-F6DC-468E-ADE0-99203BDA52FA}" type="presOf" srcId="{37D76233-2C52-45E9-94E8-FBDCAFC81AF1}" destId="{29FCBB82-1248-43A9-8476-8DE02465014F}" srcOrd="0" destOrd="0" presId="urn:microsoft.com/office/officeart/2005/8/layout/radial6"/>
    <dgm:cxn modelId="{9A3E1AB9-7A79-4FFA-9C87-9F7628B69408}" type="presParOf" srcId="{29FCBB82-1248-43A9-8476-8DE02465014F}" destId="{DD0B223A-FA87-4C2F-9DDF-87EFBD3879BA}" srcOrd="0" destOrd="0" presId="urn:microsoft.com/office/officeart/2005/8/layout/radial6"/>
    <dgm:cxn modelId="{33F951E1-0466-453C-883C-7F636B3E6A65}" type="presOf" srcId="{8E2A460B-45D3-4E20-A31D-4AFE676F0DDA}" destId="{DD0B223A-FA87-4C2F-9DDF-87EFBD3879BA}" srcOrd="0" destOrd="0" presId="urn:microsoft.com/office/officeart/2005/8/layout/radial6"/>
    <dgm:cxn modelId="{4A40B593-119A-41DE-9CDC-96C20FEF31D7}" type="presParOf" srcId="{29FCBB82-1248-43A9-8476-8DE02465014F}" destId="{AAE9BA6A-DC00-4A36-8862-EAD1E2C147AD}" srcOrd="1" destOrd="0" presId="urn:microsoft.com/office/officeart/2005/8/layout/radial6"/>
    <dgm:cxn modelId="{132C6C4A-C48E-4C0B-A53A-70AFB0EFDEBE}" type="presOf" srcId="{ECE2948F-862B-4CC3-B6BC-3E6415C7F5DD}" destId="{AAE9BA6A-DC00-4A36-8862-EAD1E2C147AD}" srcOrd="0" destOrd="0" presId="urn:microsoft.com/office/officeart/2005/8/layout/radial6"/>
    <dgm:cxn modelId="{BB2834A2-9989-48F3-80FC-33407FD6CF73}" type="presParOf" srcId="{29FCBB82-1248-43A9-8476-8DE02465014F}" destId="{8B9C0B05-CCDB-446D-9BDD-0189FA8DD4F8}" srcOrd="2" destOrd="0" presId="urn:microsoft.com/office/officeart/2005/8/layout/radial6"/>
    <dgm:cxn modelId="{01E138F2-4BBB-4D7D-A0CD-CEDEDF95F80B}" type="presParOf" srcId="{29FCBB82-1248-43A9-8476-8DE02465014F}" destId="{61EC17ED-FBA2-4D70-9442-6B7AE73A19BE}" srcOrd="3" destOrd="0" presId="urn:microsoft.com/office/officeart/2005/8/layout/radial6"/>
    <dgm:cxn modelId="{26221DEE-5E01-42A9-B607-67883AD704A0}" type="presOf" srcId="{4116C939-0673-4613-8FA7-CB6FE7258301}" destId="{61EC17ED-FBA2-4D70-9442-6B7AE73A19BE}" srcOrd="0" destOrd="0" presId="urn:microsoft.com/office/officeart/2005/8/layout/radial6"/>
    <dgm:cxn modelId="{FFC8ADA1-5E6F-461A-986E-16596F05B068}" type="presParOf" srcId="{29FCBB82-1248-43A9-8476-8DE02465014F}" destId="{80171D40-8423-4461-9667-8EDC97003D7B}" srcOrd="4" destOrd="0" presId="urn:microsoft.com/office/officeart/2005/8/layout/radial6"/>
    <dgm:cxn modelId="{16949BBD-B177-45EE-8E05-12439730410B}" type="presOf" srcId="{D34FE5D7-7525-4D59-ABC9-3998105E634C}" destId="{80171D40-8423-4461-9667-8EDC97003D7B}" srcOrd="0" destOrd="0" presId="urn:microsoft.com/office/officeart/2005/8/layout/radial6"/>
    <dgm:cxn modelId="{62D14365-03E7-4123-8849-B4B9A7078D7B}" type="presParOf" srcId="{29FCBB82-1248-43A9-8476-8DE02465014F}" destId="{A80729E8-1635-403A-A542-3B73ADED55E8}" srcOrd="5" destOrd="0" presId="urn:microsoft.com/office/officeart/2005/8/layout/radial6"/>
    <dgm:cxn modelId="{A828A224-9127-42C1-93CE-97A904F38B44}" type="presParOf" srcId="{29FCBB82-1248-43A9-8476-8DE02465014F}" destId="{2FC49C6A-83D5-43C5-9372-0313784A623E}" srcOrd="6" destOrd="0" presId="urn:microsoft.com/office/officeart/2005/8/layout/radial6"/>
    <dgm:cxn modelId="{F8A19A69-518C-4672-825D-9F02DC98FCBE}" type="presOf" srcId="{75EA9321-EAFA-4AF6-8313-8107E8EB3526}" destId="{2FC49C6A-83D5-43C5-9372-0313784A623E}" srcOrd="0" destOrd="0" presId="urn:microsoft.com/office/officeart/2005/8/layout/radial6"/>
    <dgm:cxn modelId="{2B2046AC-9EA0-4086-B6B1-7C790E6DDF79}" type="presParOf" srcId="{29FCBB82-1248-43A9-8476-8DE02465014F}" destId="{6DEFAC47-F426-4A63-A054-6B64B28D1291}" srcOrd="7" destOrd="0" presId="urn:microsoft.com/office/officeart/2005/8/layout/radial6"/>
    <dgm:cxn modelId="{77C276C1-11B2-4DE6-977B-0812513FB355}" type="presOf" srcId="{468FA009-1E87-4539-85FA-5C28B78DD6E9}" destId="{6DEFAC47-F426-4A63-A054-6B64B28D1291}" srcOrd="0" destOrd="0" presId="urn:microsoft.com/office/officeart/2005/8/layout/radial6"/>
    <dgm:cxn modelId="{FFA896B4-C121-47BA-9CE0-A66B8955830A}" type="presParOf" srcId="{29FCBB82-1248-43A9-8476-8DE02465014F}" destId="{2B7B8255-1427-460E-8112-DA4163B0A906}" srcOrd="8" destOrd="0" presId="urn:microsoft.com/office/officeart/2005/8/layout/radial6"/>
    <dgm:cxn modelId="{B373DC7B-4228-423F-BCD3-ADA1EA4B0AB6}" type="presParOf" srcId="{29FCBB82-1248-43A9-8476-8DE02465014F}" destId="{8A8EF228-BF6E-4AB0-A2C4-64B7F155AA2F}" srcOrd="9" destOrd="0" presId="urn:microsoft.com/office/officeart/2005/8/layout/radial6"/>
    <dgm:cxn modelId="{3E64C29A-F7C5-45CC-932A-CA4D46B1FAD0}" type="presOf" srcId="{B5C730DE-1181-420B-A78D-195E914DCCF5}" destId="{8A8EF228-BF6E-4AB0-A2C4-64B7F155AA2F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er 1"/>
      <dsp:cNvGrpSpPr/>
    </dsp:nvGrpSpPr>
    <dsp:grpSpPr>
      <a:xfrm>
        <a:off x="0" y="0"/>
        <a:ext cx="11830685" cy="3122295"/>
        <a:chOff x="0" y="0"/>
        <a:chExt cx="11830685" cy="3122295"/>
      </a:xfrm>
    </dsp:grpSpPr>
    <dsp:sp modelId="{42B02D86-5061-4DD7-A65E-EDC4B72B4A75}">
      <dsp:nvSpPr>
        <dsp:cNvPr id="3" name="Rectangle 2"/>
        <dsp:cNvSpPr/>
      </dsp:nvSpPr>
      <dsp:spPr bwMode="white">
        <a:xfrm>
          <a:off x="-18" y="452016"/>
          <a:ext cx="3697106" cy="2218264"/>
        </a:xfrm>
        <a:prstGeom prst="rect">
          <a:avLst/>
        </a:prstGeom>
      </dsp:spPr>
      <dsp:style>
        <a:lnRef idx="2">
          <a:schemeClr val="accent2"/>
        </a:lnRef>
        <a:fillRef idx="2">
          <a:schemeClr val="accent2"/>
        </a:fillRef>
        <a:effectRef idx="0">
          <a:srgbClr val="FFFFFF"/>
        </a:effectRef>
        <a:fontRef idx="minor">
          <a:schemeClr val="lt1"/>
        </a:fontRef>
      </dsp:style>
      <dsp:txBody>
        <a:bodyPr vert="horz" wrap="square"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400" b="1">
              <a:effectLst/>
            </a:rPr>
            <a:t>PRODUCTION</a:t>
          </a:r>
          <a:r>
            <a:rPr lang="fr-FR" altLang="zh-CN" sz="3200" b="1">
              <a:effectLst/>
            </a:rPr>
            <a:t> </a:t>
          </a:r>
          <a:endParaRPr lang="fr-FR" altLang="zh-CN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C</a:t>
          </a:r>
          <a:r>
            <a:rPr lang="fr-FR" altLang="zh-CN" sz="2000">
              <a:solidFill>
                <a:schemeClr val="tx2"/>
              </a:solidFill>
              <a:sym typeface="+mn-ea"/>
            </a:rPr>
            <a:t>ombinaison des facteurs, capital et travail</a:t>
          </a:r>
          <a:endParaRPr lang="fr-FR" altLang="zh-CN" sz="2000">
            <a:solidFill>
              <a:schemeClr val="tx2"/>
            </a:solidFill>
            <a:sym typeface="+mn-ea"/>
          </a:endParaRPr>
        </a:p>
      </dsp:txBody>
      <dsp:txXfrm>
        <a:off x="-18" y="452016"/>
        <a:ext cx="3697106" cy="2218264"/>
      </dsp:txXfrm>
    </dsp:sp>
    <dsp:sp modelId="{8506BE0D-A611-421A-8009-D17103BE4BC1}">
      <dsp:nvSpPr>
        <dsp:cNvPr id="4" name="Rectangle 3"/>
        <dsp:cNvSpPr/>
      </dsp:nvSpPr>
      <dsp:spPr bwMode="white">
        <a:xfrm>
          <a:off x="4066799" y="452016"/>
          <a:ext cx="3697106" cy="2218264"/>
        </a:xfrm>
        <a:prstGeom prst="rect">
          <a:avLst/>
        </a:prstGeom>
      </dsp:spPr>
      <dsp:style>
        <a:lnRef idx="2">
          <a:schemeClr val="accent4"/>
        </a:lnRef>
        <a:fillRef idx="2">
          <a:schemeClr val="accent4"/>
        </a:fillRef>
        <a:effectRef idx="0">
          <a:srgbClr val="FFFFFF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800" b="1">
              <a:effectLst/>
            </a:rPr>
            <a:t>ECHANGE</a:t>
          </a:r>
          <a:endParaRPr lang="fr-FR" altLang="zh-CN" sz="2800" b="1">
            <a:effectLst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Ve</a:t>
          </a:r>
          <a:r>
            <a:rPr lang="fr-FR" altLang="zh-CN" sz="2000">
              <a:solidFill>
                <a:schemeClr val="tx2"/>
              </a:solidFill>
              <a:sym typeface="+mn-ea"/>
            </a:rPr>
            <a:t>nte des </a:t>
          </a:r>
          <a:r>
            <a:rPr lang="fr-FR" altLang="zh-CN" sz="2000">
              <a:solidFill>
                <a:schemeClr val="tx2"/>
              </a:solidFill>
              <a:sym typeface="+mn-ea"/>
            </a:rPr>
            <a:t>produits </a:t>
          </a:r>
          <a:r>
            <a:rPr lang="fr-FR" altLang="zh-CN" sz="2000">
              <a:solidFill>
                <a:schemeClr val="tx2"/>
              </a:solidFill>
              <a:sym typeface="+mn-ea"/>
            </a:rPr>
            <a:t>sur un marché concurentiel </a:t>
          </a:r>
          <a:endParaRPr lang="fr-FR" altLang="zh-CN" sz="2000">
            <a:solidFill>
              <a:schemeClr val="tx2"/>
            </a:solidFill>
            <a:sym typeface="+mn-ea"/>
          </a:endParaRPr>
        </a:p>
      </dsp:txBody>
      <dsp:txXfrm>
        <a:off x="4066799" y="452016"/>
        <a:ext cx="3697106" cy="2218264"/>
      </dsp:txXfrm>
    </dsp:sp>
    <dsp:sp modelId="{0220905B-2571-4F14-AE95-2E5CDD5EB478}">
      <dsp:nvSpPr>
        <dsp:cNvPr id="5" name="Rectangle 4"/>
        <dsp:cNvSpPr/>
      </dsp:nvSpPr>
      <dsp:spPr bwMode="white">
        <a:xfrm>
          <a:off x="8133615" y="452016"/>
          <a:ext cx="3697106" cy="2218264"/>
        </a:xfrm>
        <a:prstGeom prst="rect">
          <a:avLst/>
        </a:prstGeom>
      </dsp:spPr>
      <dsp:style>
        <a:lnRef idx="2">
          <a:schemeClr val="accent6"/>
        </a:lnRef>
        <a:fillRef idx="2">
          <a:schemeClr val="accent6"/>
        </a:fillRef>
        <a:effectRef idx="0">
          <a:srgbClr val="FFFFFF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800" b="1">
              <a:effectLst/>
            </a:rPr>
            <a:t>PROFIT</a:t>
          </a:r>
          <a:endParaRPr lang="fr-FR" altLang="zh-CN" sz="2800" b="1">
            <a:effectLst/>
          </a:endParaRPr>
        </a:p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>
              <a:solidFill>
                <a:schemeClr val="tx2"/>
              </a:solidFill>
              <a:sym typeface="+mn-ea"/>
            </a:rPr>
            <a:t>Rémuniration du risque</a:t>
          </a:r>
          <a:endParaRPr lang="fr-FR" altLang="zh-CN" sz="2000">
            <a:solidFill>
              <a:schemeClr val="tx2"/>
            </a:solidFill>
            <a:sym typeface="+mn-ea"/>
          </a:endParaRPr>
        </a:p>
      </dsp:txBody>
      <dsp:txXfrm>
        <a:off x="8133615" y="452016"/>
        <a:ext cx="3697106" cy="2218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er 1"/>
      <dsp:cNvGrpSpPr/>
    </dsp:nvGrpSpPr>
    <dsp:grpSpPr>
      <a:xfrm>
        <a:off x="0" y="0"/>
        <a:ext cx="9349740" cy="4853940"/>
        <a:chOff x="0" y="0"/>
        <a:chExt cx="9349740" cy="4853940"/>
      </a:xfrm>
    </dsp:grpSpPr>
    <dsp:sp modelId="{61EC17ED-FBA2-4D70-9442-6B7AE73A19BE}">
      <dsp:nvSpPr>
        <dsp:cNvPr id="5" name="Arc plein 4"/>
        <dsp:cNvSpPr/>
      </dsp:nvSpPr>
      <dsp:spPr bwMode="white">
        <a:xfrm>
          <a:off x="2428480" y="522325"/>
          <a:ext cx="4492779" cy="4492779"/>
        </a:xfrm>
        <a:prstGeom prst="blockArc">
          <a:avLst>
            <a:gd name="adj1" fmla="val 16199999"/>
            <a:gd name="adj2" fmla="val 1800000"/>
            <a:gd name="adj3" fmla="val 3962"/>
          </a:avLst>
        </a:prstGeom>
      </dsp:spPr>
      <dsp:style>
        <a:lnRef idx="0">
          <a:schemeClr val="accent2">
            <a:shade val="90000"/>
            <a:hueOff val="0"/>
            <a:satOff val="0"/>
            <a:lumOff val="0"/>
            <a:alpha val="100000"/>
          </a:schemeClr>
        </a:lnRef>
        <a:fillRef idx="1">
          <a:schemeClr val="accent2">
            <a:shade val="9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2428480" y="522325"/>
        <a:ext cx="4492779" cy="4492779"/>
      </dsp:txXfrm>
    </dsp:sp>
    <dsp:sp modelId="{2FC49C6A-83D5-43C5-9372-0313784A623E}">
      <dsp:nvSpPr>
        <dsp:cNvPr id="7" name="Arc plein 6"/>
        <dsp:cNvSpPr/>
      </dsp:nvSpPr>
      <dsp:spPr bwMode="white">
        <a:xfrm>
          <a:off x="2428480" y="522325"/>
          <a:ext cx="4492779" cy="4492779"/>
        </a:xfrm>
        <a:prstGeom prst="blockArc">
          <a:avLst>
            <a:gd name="adj1" fmla="val 1800000"/>
            <a:gd name="adj2" fmla="val 9000000"/>
            <a:gd name="adj3" fmla="val 3962"/>
          </a:avLst>
        </a:prstGeom>
      </dsp:spPr>
      <dsp:style>
        <a:lnRef idx="0">
          <a:schemeClr val="accent2">
            <a:shade val="90000"/>
            <a:hueOff val="279999"/>
            <a:satOff val="-3136"/>
            <a:lumOff val="19869"/>
            <a:alpha val="100000"/>
          </a:schemeClr>
        </a:lnRef>
        <a:fillRef idx="1">
          <a:schemeClr val="accent2">
            <a:shade val="90000"/>
            <a:hueOff val="279999"/>
            <a:satOff val="-3136"/>
            <a:lumOff val="19869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2428480" y="522325"/>
        <a:ext cx="4492779" cy="4492779"/>
      </dsp:txXfrm>
    </dsp:sp>
    <dsp:sp modelId="{8A8EF228-BF6E-4AB0-A2C4-64B7F155AA2F}">
      <dsp:nvSpPr>
        <dsp:cNvPr id="9" name="Arc plein 8"/>
        <dsp:cNvSpPr/>
      </dsp:nvSpPr>
      <dsp:spPr bwMode="white">
        <a:xfrm>
          <a:off x="2428480" y="522325"/>
          <a:ext cx="4492779" cy="4492779"/>
        </a:xfrm>
        <a:prstGeom prst="blockArc">
          <a:avLst>
            <a:gd name="adj1" fmla="val 9000000"/>
            <a:gd name="adj2" fmla="val 16199999"/>
            <a:gd name="adj3" fmla="val 3962"/>
          </a:avLst>
        </a:prstGeom>
      </dsp:spPr>
      <dsp:style>
        <a:lnRef idx="0">
          <a:schemeClr val="accent2">
            <a:tint val="50000"/>
            <a:hueOff val="-139999"/>
            <a:satOff val="1569"/>
            <a:lumOff val="-9934"/>
            <a:alpha val="100000"/>
          </a:schemeClr>
        </a:lnRef>
        <a:fillRef idx="1">
          <a:schemeClr val="accent2">
            <a:tint val="50000"/>
            <a:hueOff val="-139999"/>
            <a:satOff val="1569"/>
            <a:lumOff val="-9934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2428480" y="522325"/>
        <a:ext cx="4492779" cy="4492779"/>
      </dsp:txXfrm>
    </dsp:sp>
    <dsp:sp modelId="{DD0B223A-FA87-4C2F-9DDF-87EFBD3879BA}">
      <dsp:nvSpPr>
        <dsp:cNvPr id="3" name="Ellipse 2"/>
        <dsp:cNvSpPr/>
      </dsp:nvSpPr>
      <dsp:spPr bwMode="white">
        <a:xfrm>
          <a:off x="3693056" y="1786901"/>
          <a:ext cx="1963627" cy="1963627"/>
        </a:xfrm>
        <a:prstGeom prst="ellipse">
          <a:avLst/>
        </a:prstGeom>
      </dsp:spPr>
      <dsp:style>
        <a:lnRef idx="3">
          <a:schemeClr val="lt1"/>
        </a:lnRef>
        <a:fillRef idx="1">
          <a:schemeClr val="accent2">
            <a:shade val="6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21590" tIns="21590" rIns="21590" bIns="2159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/>
            <a:t>Classification  des entreprises</a:t>
          </a:r>
          <a:endParaRPr lang="fr-FR" altLang="zh-CN"/>
        </a:p>
      </dsp:txBody>
      <dsp:txXfrm>
        <a:off x="3693056" y="1786901"/>
        <a:ext cx="1963627" cy="1963627"/>
      </dsp:txXfrm>
    </dsp:sp>
    <dsp:sp modelId="{AAE9BA6A-DC00-4A36-8862-EAD1E2C147AD}">
      <dsp:nvSpPr>
        <dsp:cNvPr id="4" name="Ellipse 3"/>
        <dsp:cNvSpPr/>
      </dsp:nvSpPr>
      <dsp:spPr bwMode="white">
        <a:xfrm>
          <a:off x="3987600" y="0"/>
          <a:ext cx="1374539" cy="1374539"/>
        </a:xfrm>
        <a:prstGeom prst="ellipse">
          <a:avLst/>
        </a:prstGeom>
      </dsp:spPr>
      <dsp:style>
        <a:lnRef idx="3">
          <a:schemeClr val="lt1"/>
        </a:lnRef>
        <a:fillRef idx="1">
          <a:schemeClr val="accent2">
            <a:shade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25400" tIns="25400" rIns="25400" bIns="254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S</a:t>
          </a:r>
          <a:r>
            <a:rPr lang="fr-FR" altLang="zh-CN" sz="2000"/>
            <a:t>elon la Taille </a:t>
          </a:r>
          <a:endParaRPr lang="fr-FR" altLang="zh-CN" sz="2000"/>
        </a:p>
      </dsp:txBody>
      <dsp:txXfrm>
        <a:off x="3987600" y="0"/>
        <a:ext cx="1374539" cy="1374539"/>
      </dsp:txXfrm>
    </dsp:sp>
    <dsp:sp modelId="{80171D40-8423-4461-9667-8EDC97003D7B}">
      <dsp:nvSpPr>
        <dsp:cNvPr id="6" name="Ellipse 5"/>
        <dsp:cNvSpPr/>
      </dsp:nvSpPr>
      <dsp:spPr bwMode="white">
        <a:xfrm>
          <a:off x="5790185" y="3122168"/>
          <a:ext cx="1374539" cy="1374539"/>
        </a:xfrm>
        <a:prstGeom prst="ellipse">
          <a:avLst/>
        </a:prstGeom>
      </dsp:spPr>
      <dsp:style>
        <a:lnRef idx="3">
          <a:schemeClr val="lt1"/>
        </a:lnRef>
        <a:fillRef idx="1">
          <a:schemeClr val="accent2">
            <a:shade val="50000"/>
            <a:hueOff val="279999"/>
            <a:satOff val="784"/>
            <a:lumOff val="29804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25400" tIns="25400" rIns="25400" bIns="254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L</a:t>
          </a:r>
          <a:r>
            <a:rPr lang="fr-FR" altLang="zh-CN" sz="2000"/>
            <a:t>e statut juridique</a:t>
          </a:r>
          <a:endParaRPr lang="fr-FR" altLang="zh-CN" sz="2000"/>
        </a:p>
      </dsp:txBody>
      <dsp:txXfrm>
        <a:off x="5790185" y="3122168"/>
        <a:ext cx="1374539" cy="1374539"/>
      </dsp:txXfrm>
    </dsp:sp>
    <dsp:sp modelId="{6DEFAC47-F426-4A63-A054-6B64B28D1291}">
      <dsp:nvSpPr>
        <dsp:cNvPr id="8" name="Ellipse 7"/>
        <dsp:cNvSpPr/>
      </dsp:nvSpPr>
      <dsp:spPr bwMode="white">
        <a:xfrm>
          <a:off x="2185016" y="3122168"/>
          <a:ext cx="1374539" cy="1374539"/>
        </a:xfrm>
        <a:prstGeom prst="ellipse">
          <a:avLst/>
        </a:prstGeom>
      </dsp:spPr>
      <dsp:style>
        <a:lnRef idx="3">
          <a:schemeClr val="lt1"/>
        </a:lnRef>
        <a:fillRef idx="1">
          <a:schemeClr val="accent2">
            <a:tint val="45000"/>
            <a:hueOff val="-139999"/>
            <a:satOff val="-391"/>
            <a:lumOff val="-14901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25400" tIns="25400" rIns="25400" bIns="254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2000"/>
            <a:t>S</a:t>
          </a:r>
          <a:r>
            <a:rPr lang="fr-FR" altLang="zh-CN" sz="2000"/>
            <a:t>elon l’Activité</a:t>
          </a:r>
          <a:endParaRPr lang="fr-FR" altLang="zh-CN" sz="2000"/>
        </a:p>
      </dsp:txBody>
      <dsp:txXfrm>
        <a:off x="2185016" y="3122168"/>
        <a:ext cx="1374539" cy="1374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ce réservé de l'image des diapositives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fr-F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.xml"/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7" Type="http://schemas.openxmlformats.org/officeDocument/2006/relationships/tags" Target="../tags/tag21.xml"/><Relationship Id="rId26" Type="http://schemas.openxmlformats.org/officeDocument/2006/relationships/tags" Target="../tags/tag20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tags" Target="../tags/tag16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tags" Target="../tags/tag1.xml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image" Target="../media/image6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7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8.xml"/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tags" Target="../tags/tag37.xml"/><Relationship Id="rId4" Type="http://schemas.openxmlformats.org/officeDocument/2006/relationships/image" Target="../media/image2.png"/><Relationship Id="rId3" Type="http://schemas.openxmlformats.org/officeDocument/2006/relationships/tags" Target="../tags/tag36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35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image" Target="../media/image8.png"/><Relationship Id="rId12" Type="http://schemas.openxmlformats.org/officeDocument/2006/relationships/tags" Target="../tags/tag40.xml"/><Relationship Id="rId11" Type="http://schemas.openxmlformats.org/officeDocument/2006/relationships/image" Target="../media/image6.png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2.xml"/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tags" Target="../tags/tag81.xml"/><Relationship Id="rId4" Type="http://schemas.openxmlformats.org/officeDocument/2006/relationships/image" Target="../media/image2.png"/><Relationship Id="rId3" Type="http://schemas.openxmlformats.org/officeDocument/2006/relationships/tags" Target="../tags/tag80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9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image" Target="../media/image8.png"/><Relationship Id="rId12" Type="http://schemas.openxmlformats.org/officeDocument/2006/relationships/tags" Target="../tags/tag84.xml"/><Relationship Id="rId11" Type="http://schemas.openxmlformats.org/officeDocument/2006/relationships/image" Target="../media/image6.png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image" Target="../media/image10.png"/><Relationship Id="rId5" Type="http://schemas.openxmlformats.org/officeDocument/2006/relationships/tags" Target="../tags/tag106.xml"/><Relationship Id="rId4" Type="http://schemas.openxmlformats.org/officeDocument/2006/relationships/image" Target="../media/image9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12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1.png"/><Relationship Id="rId2" Type="http://schemas.openxmlformats.org/officeDocument/2006/relationships/tags" Target="../tags/tag118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30.xml"/><Relationship Id="rId7" Type="http://schemas.openxmlformats.org/officeDocument/2006/relationships/image" Target="../media/image16.png"/><Relationship Id="rId6" Type="http://schemas.openxmlformats.org/officeDocument/2006/relationships/tags" Target="../tags/tag129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10.png"/><Relationship Id="rId5" Type="http://schemas.openxmlformats.org/officeDocument/2006/relationships/tags" Target="../tags/tag167.xml"/><Relationship Id="rId4" Type="http://schemas.openxmlformats.org/officeDocument/2006/relationships/image" Target="../media/image9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image" Target="../media/image19.png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NULL" TargetMode="External"/><Relationship Id="rId3" Type="http://schemas.openxmlformats.org/officeDocument/2006/relationships/image" Target="../media/image18.png"/><Relationship Id="rId2" Type="http://schemas.openxmlformats.org/officeDocument/2006/relationships/tags" Target="../tags/tag181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image" Target="NULL" TargetMode="External"/><Relationship Id="rId3" Type="http://schemas.openxmlformats.org/officeDocument/2006/relationships/image" Target="../media/image20.png"/><Relationship Id="rId2" Type="http://schemas.openxmlformats.org/officeDocument/2006/relationships/tags" Target="../tags/tag195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NULL" TargetMode="External"/><Relationship Id="rId3" Type="http://schemas.openxmlformats.org/officeDocument/2006/relationships/image" Target="../media/image20.png"/><Relationship Id="rId2" Type="http://schemas.openxmlformats.org/officeDocument/2006/relationships/tags" Target="../tags/tag202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image" Target="../media/image19.png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image" Target="NULL" TargetMode="External"/><Relationship Id="rId3" Type="http://schemas.openxmlformats.org/officeDocument/2006/relationships/image" Target="../media/image18.png"/><Relationship Id="rId2" Type="http://schemas.openxmlformats.org/officeDocument/2006/relationships/tags" Target="../tags/tag240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image" Target="NULL" TargetMode="External"/><Relationship Id="rId4" Type="http://schemas.openxmlformats.org/officeDocument/2006/relationships/image" Target="../media/image22.png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image" Target="../media/image24.png"/><Relationship Id="rId6" Type="http://schemas.openxmlformats.org/officeDocument/2006/relationships/tags" Target="../tags/tag270.xml"/><Relationship Id="rId5" Type="http://schemas.openxmlformats.org/officeDocument/2006/relationships/image" Target="NULL" TargetMode="External"/><Relationship Id="rId4" Type="http://schemas.openxmlformats.org/officeDocument/2006/relationships/image" Target="../media/image23.png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image" Target="NULL" TargetMode="External"/><Relationship Id="rId4" Type="http://schemas.openxmlformats.org/officeDocument/2006/relationships/image" Target="../media/image25.png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0" Type="http://schemas.openxmlformats.org/officeDocument/2006/relationships/tags" Target="../tags/tag281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image" Target="NULL" TargetMode="External"/><Relationship Id="rId4" Type="http://schemas.openxmlformats.org/officeDocument/2006/relationships/image" Target="../media/image26.png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openxmlformats.org/officeDocument/2006/relationships/tags" Target="../tags/tag329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9" Type="http://schemas.openxmlformats.org/officeDocument/2006/relationships/tags" Target="../tags/tag337.xml"/><Relationship Id="rId18" Type="http://schemas.openxmlformats.org/officeDocument/2006/relationships/tags" Target="../tags/tag336.xml"/><Relationship Id="rId17" Type="http://schemas.openxmlformats.org/officeDocument/2006/relationships/tags" Target="../tags/tag335.xml"/><Relationship Id="rId16" Type="http://schemas.openxmlformats.org/officeDocument/2006/relationships/tags" Target="../tags/tag334.xml"/><Relationship Id="rId15" Type="http://schemas.openxmlformats.org/officeDocument/2006/relationships/tags" Target="../tags/tag333.xml"/><Relationship Id="rId14" Type="http://schemas.openxmlformats.org/officeDocument/2006/relationships/image" Target="../media/image34.png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image" Target="NULL" TargetMode="External"/><Relationship Id="rId10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openxmlformats.org/officeDocument/2006/relationships/tags" Target="../tags/tag345.xml"/><Relationship Id="rId5" Type="http://schemas.openxmlformats.org/officeDocument/2006/relationships/image" Target="NULL" TargetMode="External"/><Relationship Id="rId4" Type="http://schemas.openxmlformats.org/officeDocument/2006/relationships/image" Target="../media/image35.png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image" Target="NULL" TargetMode="External"/><Relationship Id="rId7" Type="http://schemas.openxmlformats.org/officeDocument/2006/relationships/image" Target="../media/image40.png"/><Relationship Id="rId6" Type="http://schemas.openxmlformats.org/officeDocument/2006/relationships/tags" Target="../tags/tag352.xml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6" Type="http://schemas.openxmlformats.org/officeDocument/2006/relationships/tags" Target="../tags/tag358.xml"/><Relationship Id="rId15" Type="http://schemas.openxmlformats.org/officeDocument/2006/relationships/tags" Target="../tags/tag357.xml"/><Relationship Id="rId14" Type="http://schemas.openxmlformats.org/officeDocument/2006/relationships/tags" Target="../tags/tag356.xml"/><Relationship Id="rId13" Type="http://schemas.openxmlformats.org/officeDocument/2006/relationships/tags" Target="../tags/tag355.xml"/><Relationship Id="rId12" Type="http://schemas.microsoft.com/office/2007/relationships/hdphoto" Target="../media/image42.wdp"/><Relationship Id="rId11" Type="http://schemas.openxmlformats.org/officeDocument/2006/relationships/image" Target="../media/image41.png"/><Relationship Id="rId10" Type="http://schemas.openxmlformats.org/officeDocument/2006/relationships/tags" Target="../tags/tag354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image" Target="../media/image43.png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389.xml"/><Relationship Id="rId8" Type="http://schemas.openxmlformats.org/officeDocument/2006/relationships/tags" Target="../tags/tag388.xml"/><Relationship Id="rId7" Type="http://schemas.openxmlformats.org/officeDocument/2006/relationships/tags" Target="../tags/tag387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image" Target="../media/image43.png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image" Target="NULL" TargetMode="External"/><Relationship Id="rId7" Type="http://schemas.openxmlformats.org/officeDocument/2006/relationships/image" Target="../media/image44.png"/><Relationship Id="rId6" Type="http://schemas.openxmlformats.org/officeDocument/2006/relationships/tags" Target="../tags/tag397.xml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8" Type="http://schemas.openxmlformats.org/officeDocument/2006/relationships/tags" Target="../tags/tag404.xml"/><Relationship Id="rId17" Type="http://schemas.openxmlformats.org/officeDocument/2006/relationships/tags" Target="../tags/tag403.xml"/><Relationship Id="rId16" Type="http://schemas.openxmlformats.org/officeDocument/2006/relationships/tags" Target="../tags/tag402.xml"/><Relationship Id="rId15" Type="http://schemas.openxmlformats.org/officeDocument/2006/relationships/image" Target="../media/image34.png"/><Relationship Id="rId14" Type="http://schemas.openxmlformats.org/officeDocument/2006/relationships/tags" Target="../tags/tag401.xml"/><Relationship Id="rId13" Type="http://schemas.microsoft.com/office/2007/relationships/hdphoto" Target="../media/image30.wdp"/><Relationship Id="rId12" Type="http://schemas.openxmlformats.org/officeDocument/2006/relationships/image" Target="../media/image29.png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image" Target="../media/image19.png"/><Relationship Id="rId7" Type="http://schemas.openxmlformats.org/officeDocument/2006/relationships/tags" Target="../tags/tag417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4" Type="http://schemas.openxmlformats.org/officeDocument/2006/relationships/image" Target="NULL" TargetMode="External"/><Relationship Id="rId3" Type="http://schemas.openxmlformats.org/officeDocument/2006/relationships/image" Target="../media/image18.png"/><Relationship Id="rId2" Type="http://schemas.openxmlformats.org/officeDocument/2006/relationships/tags" Target="../tags/tag414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image" Target="NULL" TargetMode="External"/><Relationship Id="rId3" Type="http://schemas.openxmlformats.org/officeDocument/2006/relationships/image" Target="../media/image20.png"/><Relationship Id="rId2" Type="http://schemas.openxmlformats.org/officeDocument/2006/relationships/tags" Target="../tags/tag428.xml"/><Relationship Id="rId10" Type="http://schemas.openxmlformats.org/officeDocument/2006/relationships/tags" Target="../tags/tag434.xml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image" Target="NULL" TargetMode="External"/><Relationship Id="rId3" Type="http://schemas.openxmlformats.org/officeDocument/2006/relationships/image" Target="../media/image20.png"/><Relationship Id="rId2" Type="http://schemas.openxmlformats.org/officeDocument/2006/relationships/tags" Target="../tags/tag435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7" Type="http://schemas.openxmlformats.org/officeDocument/2006/relationships/tags" Target="../tags/tag448.xml"/><Relationship Id="rId6" Type="http://schemas.openxmlformats.org/officeDocument/2006/relationships/tags" Target="../tags/tag447.xml"/><Relationship Id="rId5" Type="http://schemas.openxmlformats.org/officeDocument/2006/relationships/tags" Target="../tags/tag446.xml"/><Relationship Id="rId4" Type="http://schemas.openxmlformats.org/officeDocument/2006/relationships/tags" Target="../tags/tag445.xml"/><Relationship Id="rId3" Type="http://schemas.openxmlformats.org/officeDocument/2006/relationships/tags" Target="../tags/tag444.xml"/><Relationship Id="rId2" Type="http://schemas.openxmlformats.org/officeDocument/2006/relationships/tags" Target="../tags/tag443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4" Type="http://schemas.openxmlformats.org/officeDocument/2006/relationships/tags" Target="../tags/tag463.xml"/><Relationship Id="rId3" Type="http://schemas.openxmlformats.org/officeDocument/2006/relationships/tags" Target="../tags/tag462.xml"/><Relationship Id="rId2" Type="http://schemas.openxmlformats.org/officeDocument/2006/relationships/tags" Target="../tags/tag461.xml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9" Type="http://schemas.openxmlformats.org/officeDocument/2006/relationships/tags" Target="../tags/tag477.xml"/><Relationship Id="rId8" Type="http://schemas.openxmlformats.org/officeDocument/2006/relationships/image" Target="../media/image19.png"/><Relationship Id="rId7" Type="http://schemas.openxmlformats.org/officeDocument/2006/relationships/tags" Target="../tags/tag476.xml"/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image" Target="NULL" TargetMode="External"/><Relationship Id="rId3" Type="http://schemas.openxmlformats.org/officeDocument/2006/relationships/image" Target="../media/image18.png"/><Relationship Id="rId2" Type="http://schemas.openxmlformats.org/officeDocument/2006/relationships/tags" Target="../tags/tag473.xml"/><Relationship Id="rId13" Type="http://schemas.openxmlformats.org/officeDocument/2006/relationships/tags" Target="../tags/tag481.xml"/><Relationship Id="rId12" Type="http://schemas.openxmlformats.org/officeDocument/2006/relationships/tags" Target="../tags/tag480.xml"/><Relationship Id="rId11" Type="http://schemas.openxmlformats.org/officeDocument/2006/relationships/tags" Target="../tags/tag479.xml"/><Relationship Id="rId10" Type="http://schemas.openxmlformats.org/officeDocument/2006/relationships/tags" Target="../tags/tag478.xml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/>
          <a:srcRect r="2528" b="10909"/>
          <a:stretch>
            <a:fillRect/>
          </a:stretch>
        </p:blipFill>
        <p:spPr>
          <a:xfrm>
            <a:off x="239184" y="692150"/>
            <a:ext cx="11885083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117" y="549275"/>
            <a:ext cx="12192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51" name="Rectangle 3"/>
          <p:cNvSpPr>
            <a:spLocks noChangeArrowheads="1"/>
          </p:cNvSpPr>
          <p:nvPr>
            <p:ph type="subTitle" idx="1"/>
          </p:nvPr>
        </p:nvSpPr>
        <p:spPr>
          <a:xfrm>
            <a:off x="2544233" y="2492375"/>
            <a:ext cx="7393517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056" name="Rectangle 8"/>
          <p:cNvSpPr>
            <a:spLocks noChangeArrowheads="1"/>
          </p:cNvSpPr>
          <p:nvPr>
            <p:ph type="ctrTitle"/>
          </p:nvPr>
        </p:nvSpPr>
        <p:spPr>
          <a:xfrm>
            <a:off x="1007533" y="620713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11" name="Rectangle 4"/>
          <p:cNvSpPr>
            <a:spLocks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0380"/>
          </a:xfrm>
          <a:prstGeom prst="rect">
            <a:avLst/>
          </a:prstGeom>
          <a:gradFill>
            <a:gsLst>
              <a:gs pos="0">
                <a:schemeClr val="accent5">
                  <a:lumMod val="17000"/>
                </a:schemeClr>
              </a:gs>
              <a:gs pos="100000">
                <a:schemeClr val="accent5">
                  <a:lumMod val="30000"/>
                </a:schemeClr>
              </a:gs>
            </a:gsLst>
            <a:lin ang="108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67870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contrast="6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5000"/>
                    </a14:imgEffect>
                    <a14:imgEffect>
                      <a14:colorTemperature colorTemp="6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787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67870" cy="6858000"/>
          </a:xfrm>
          <a:prstGeom prst="rect">
            <a:avLst/>
          </a:prstGeom>
        </p:spPr>
      </p:pic>
      <p:pic>
        <p:nvPicPr>
          <p:cNvPr id="28" name="图片 27" descr="阿三大苏打是的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8255" y="0"/>
            <a:ext cx="12167235" cy="6858000"/>
          </a:xfrm>
          <a:prstGeom prst="rect">
            <a:avLst/>
          </a:prstGeom>
        </p:spPr>
      </p:pic>
      <p:sp>
        <p:nvSpPr>
          <p:cNvPr id="29" name="任意多边形 7"/>
          <p:cNvSpPr/>
          <p:nvPr userDrawn="1">
            <p:custDataLst>
              <p:tags r:id="rId12"/>
            </p:custDataLst>
          </p:nvPr>
        </p:nvSpPr>
        <p:spPr>
          <a:xfrm>
            <a:off x="2926715" y="4612005"/>
            <a:ext cx="9265285" cy="2286000"/>
          </a:xfrm>
          <a:custGeom>
            <a:avLst/>
            <a:gdLst>
              <a:gd name="connsiteX0" fmla="*/ 0 w 14591"/>
              <a:gd name="connsiteY0" fmla="*/ 3600 h 3600"/>
              <a:gd name="connsiteX1" fmla="*/ 8006 w 14591"/>
              <a:gd name="connsiteY1" fmla="*/ 722 h 3600"/>
              <a:gd name="connsiteX2" fmla="*/ 14591 w 14591"/>
              <a:gd name="connsiteY2" fmla="*/ 443 h 3600"/>
              <a:gd name="connsiteX3" fmla="*/ 14574 w 14591"/>
              <a:gd name="connsiteY3" fmla="*/ 2951 h 3600"/>
              <a:gd name="connsiteX4" fmla="*/ 3550 w 14591"/>
              <a:gd name="connsiteY4" fmla="*/ 3569 h 3600"/>
              <a:gd name="connsiteX5" fmla="*/ 0 w 14591"/>
              <a:gd name="connsiteY5" fmla="*/ 3600 h 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1" h="3600">
                <a:moveTo>
                  <a:pt x="0" y="3600"/>
                </a:moveTo>
                <a:cubicBezTo>
                  <a:pt x="3120" y="178"/>
                  <a:pt x="4879" y="2019"/>
                  <a:pt x="8006" y="722"/>
                </a:cubicBezTo>
                <a:cubicBezTo>
                  <a:pt x="11133" y="-575"/>
                  <a:pt x="12921" y="228"/>
                  <a:pt x="14591" y="443"/>
                </a:cubicBezTo>
                <a:lnTo>
                  <a:pt x="14574" y="2951"/>
                </a:lnTo>
                <a:cubicBezTo>
                  <a:pt x="10938" y="3178"/>
                  <a:pt x="6770" y="833"/>
                  <a:pt x="3550" y="3569"/>
                </a:cubicBezTo>
                <a:lnTo>
                  <a:pt x="0" y="3600"/>
                </a:lnTo>
                <a:close/>
              </a:path>
            </a:pathLst>
          </a:custGeom>
          <a:gradFill>
            <a:gsLst>
              <a:gs pos="9000">
                <a:schemeClr val="accent4">
                  <a:lumMod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200000" scaled="0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任意多边形 11"/>
          <p:cNvSpPr/>
          <p:nvPr userDrawn="1">
            <p:custDataLst>
              <p:tags r:id="rId13"/>
            </p:custDataLst>
          </p:nvPr>
        </p:nvSpPr>
        <p:spPr>
          <a:xfrm>
            <a:off x="6323965" y="2300605"/>
            <a:ext cx="5855335" cy="2122170"/>
          </a:xfrm>
          <a:custGeom>
            <a:avLst/>
            <a:gdLst>
              <a:gd name="connsiteX0" fmla="*/ 0 w 9221"/>
              <a:gd name="connsiteY0" fmla="*/ 3342 h 3342"/>
              <a:gd name="connsiteX1" fmla="*/ 9221 w 9221"/>
              <a:gd name="connsiteY1" fmla="*/ 0 h 3342"/>
              <a:gd name="connsiteX2" fmla="*/ 4413 w 9221"/>
              <a:gd name="connsiteY2" fmla="*/ 2542 h 3342"/>
              <a:gd name="connsiteX3" fmla="*/ 0 w 9221"/>
              <a:gd name="connsiteY3" fmla="*/ 3342 h 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" h="3342">
                <a:moveTo>
                  <a:pt x="0" y="3342"/>
                </a:moveTo>
                <a:cubicBezTo>
                  <a:pt x="3022" y="1744"/>
                  <a:pt x="6210" y="2001"/>
                  <a:pt x="9221" y="0"/>
                </a:cubicBezTo>
                <a:cubicBezTo>
                  <a:pt x="9001" y="436"/>
                  <a:pt x="5814" y="2215"/>
                  <a:pt x="4413" y="2542"/>
                </a:cubicBezTo>
                <a:cubicBezTo>
                  <a:pt x="3012" y="2869"/>
                  <a:pt x="1234" y="3054"/>
                  <a:pt x="0" y="3342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任意多边形 12"/>
          <p:cNvSpPr/>
          <p:nvPr userDrawn="1">
            <p:custDataLst>
              <p:tags r:id="rId14"/>
            </p:custDataLst>
          </p:nvPr>
        </p:nvSpPr>
        <p:spPr>
          <a:xfrm>
            <a:off x="2585720" y="3696335"/>
            <a:ext cx="9502775" cy="2979420"/>
          </a:xfrm>
          <a:custGeom>
            <a:avLst/>
            <a:gdLst>
              <a:gd name="connsiteX0" fmla="*/ 2436 w 14965"/>
              <a:gd name="connsiteY0" fmla="*/ 2496 h 4692"/>
              <a:gd name="connsiteX1" fmla="*/ 14965 w 14965"/>
              <a:gd name="connsiteY1" fmla="*/ 0 h 4692"/>
              <a:gd name="connsiteX2" fmla="*/ 11622 w 14965"/>
              <a:gd name="connsiteY2" fmla="*/ 1384 h 4692"/>
              <a:gd name="connsiteX3" fmla="*/ 7446 w 14965"/>
              <a:gd name="connsiteY3" fmla="*/ 2611 h 4692"/>
              <a:gd name="connsiteX4" fmla="*/ 3780 w 14965"/>
              <a:gd name="connsiteY4" fmla="*/ 2700 h 4692"/>
              <a:gd name="connsiteX5" fmla="*/ 0 w 14965"/>
              <a:gd name="connsiteY5" fmla="*/ 4692 h 4692"/>
              <a:gd name="connsiteX6" fmla="*/ 2436 w 14965"/>
              <a:gd name="connsiteY6" fmla="*/ 2496 h 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65" h="4692">
                <a:moveTo>
                  <a:pt x="2436" y="2496"/>
                </a:moveTo>
                <a:cubicBezTo>
                  <a:pt x="4312" y="1952"/>
                  <a:pt x="11796" y="1272"/>
                  <a:pt x="14965" y="0"/>
                </a:cubicBezTo>
                <a:cubicBezTo>
                  <a:pt x="13460" y="1120"/>
                  <a:pt x="13385" y="1077"/>
                  <a:pt x="11622" y="1384"/>
                </a:cubicBezTo>
                <a:cubicBezTo>
                  <a:pt x="9859" y="1691"/>
                  <a:pt x="10418" y="1493"/>
                  <a:pt x="7446" y="2611"/>
                </a:cubicBezTo>
                <a:cubicBezTo>
                  <a:pt x="6720" y="2640"/>
                  <a:pt x="5976" y="2280"/>
                  <a:pt x="3780" y="2700"/>
                </a:cubicBezTo>
                <a:cubicBezTo>
                  <a:pt x="1392" y="3312"/>
                  <a:pt x="247" y="4663"/>
                  <a:pt x="0" y="4692"/>
                </a:cubicBezTo>
                <a:cubicBezTo>
                  <a:pt x="40" y="4480"/>
                  <a:pt x="560" y="3040"/>
                  <a:pt x="2436" y="2496"/>
                </a:cubicBezTo>
                <a:close/>
              </a:path>
            </a:pathLst>
          </a:custGeom>
          <a:gradFill>
            <a:gsLst>
              <a:gs pos="47000">
                <a:schemeClr val="accent2">
                  <a:alpha val="61000"/>
                </a:schemeClr>
              </a:gs>
              <a:gs pos="9000">
                <a:schemeClr val="accent1">
                  <a:alpha val="32000"/>
                </a:schemeClr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直接连接符 31"/>
          <p:cNvCxnSpPr/>
          <p:nvPr userDrawn="1">
            <p:custDataLst>
              <p:tags r:id="rId15"/>
            </p:custDataLst>
          </p:nvPr>
        </p:nvCxnSpPr>
        <p:spPr>
          <a:xfrm>
            <a:off x="1212215" y="59372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>
            <p:custDataLst>
              <p:tags r:id="rId16"/>
            </p:custDataLst>
          </p:nvPr>
        </p:nvCxnSpPr>
        <p:spPr>
          <a:xfrm>
            <a:off x="1212215" y="65976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>
            <p:custDataLst>
              <p:tags r:id="rId17"/>
            </p:custDataLst>
          </p:nvPr>
        </p:nvCxnSpPr>
        <p:spPr>
          <a:xfrm>
            <a:off x="1212215" y="725170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>
            <p:custDataLst>
              <p:tags r:id="rId18"/>
            </p:custDataLst>
          </p:nvPr>
        </p:nvCxnSpPr>
        <p:spPr>
          <a:xfrm>
            <a:off x="762001" y="1711779"/>
            <a:ext cx="0" cy="2047875"/>
          </a:xfrm>
          <a:prstGeom prst="line">
            <a:avLst/>
          </a:prstGeom>
          <a:ln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accent2"/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19"/>
            </p:custDataLst>
          </p:nvPr>
        </p:nvCxnSpPr>
        <p:spPr>
          <a:xfrm>
            <a:off x="1221105" y="59372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20"/>
            </p:custDataLst>
          </p:nvPr>
        </p:nvCxnSpPr>
        <p:spPr>
          <a:xfrm>
            <a:off x="1221105" y="65976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>
            <p:custDataLst>
              <p:tags r:id="rId21"/>
            </p:custDataLst>
          </p:nvPr>
        </p:nvCxnSpPr>
        <p:spPr>
          <a:xfrm>
            <a:off x="1221105" y="725170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副标题"/>
          <p:cNvSpPr txBox="1">
            <a:spLocks noGrp="1"/>
          </p:cNvSpPr>
          <p:nvPr>
            <p:ph type="body" idx="3" hasCustomPrompt="1"/>
            <p:custDataLst>
              <p:tags r:id="rId22"/>
            </p:custDataLst>
          </p:nvPr>
        </p:nvSpPr>
        <p:spPr>
          <a:xfrm>
            <a:off x="1019810" y="2825115"/>
            <a:ext cx="7562215" cy="44894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1800" b="1" i="0" u="none" strike="noStrike" kern="1200" cap="none" spc="0" normalizeH="0" baseline="0" noProof="1" dirty="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latin typeface="+mj-lt"/>
                <a:sym typeface="+mn-ea"/>
              </a:rPr>
              <a:t>Click to add text</a:t>
            </a:r>
            <a:endParaRPr dirty="0" err="1"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23"/>
            </p:custDataLst>
          </p:nvPr>
        </p:nvSpPr>
        <p:spPr>
          <a:xfrm>
            <a:off x="1019810" y="354965"/>
            <a:ext cx="9667240" cy="2469515"/>
          </a:xfrm>
          <a:prstGeom prst="rect">
            <a:avLst/>
          </a:prstGeom>
          <a:noFill/>
        </p:spPr>
        <p:txBody>
          <a:bodyPr wrap="square" lIns="90170" tIns="46990" rIns="90170" bIns="0" rtlCol="0" anchor="b" anchorCtr="0">
            <a:normAutofit/>
          </a:bodyPr>
          <a:lstStyle>
            <a:lvl1pPr marL="0" marR="0" algn="l" defTabSz="96012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4800" b="1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sym typeface="+mn-ea"/>
              </a:defRPr>
            </a:lvl1pPr>
          </a:lstStyle>
          <a:p>
            <a:pPr lvl="0" defTabSz="960120"/>
            <a:r>
              <a:rPr dirty="0">
                <a:latin typeface="+mj-lt"/>
                <a:sym typeface="+mn-ea"/>
              </a:rPr>
              <a:t>Click to add title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24"/>
            </p:custDataLst>
          </p:nvPr>
        </p:nvSpPr>
        <p:spPr>
          <a:xfrm>
            <a:off x="1019810" y="3365817"/>
            <a:ext cx="7561580" cy="421640"/>
          </a:xfrm>
          <a:prstGeom prst="rect">
            <a:avLst/>
          </a:prstGeom>
          <a:noFill/>
        </p:spPr>
        <p:txBody>
          <a:bodyPr wrap="square" lIns="9000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latin typeface="+mn-lt"/>
              </a:defRPr>
            </a:lvl1pPr>
          </a:lstStyle>
          <a:p>
            <a:pPr lvl="0">
              <a:lnSpc>
                <a:spcPct val="150000"/>
              </a:lnSpc>
            </a:pPr>
            <a:r>
              <a:rPr dirty="0">
                <a:latin typeface="+mn-lt"/>
                <a:sym typeface="+mn-ea"/>
              </a:rPr>
              <a:t>Click to add text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wrap="square" anchor="b" anchorCtr="0">
            <a:normAutofit/>
          </a:bodyPr>
          <a:lstStyle>
            <a:lvl1pPr algn="l">
              <a:defRPr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0380"/>
          </a:xfrm>
          <a:prstGeom prst="rect">
            <a:avLst/>
          </a:prstGeom>
          <a:gradFill>
            <a:gsLst>
              <a:gs pos="0">
                <a:schemeClr val="accent5">
                  <a:lumMod val="17000"/>
                </a:schemeClr>
              </a:gs>
              <a:gs pos="100000">
                <a:schemeClr val="accent5">
                  <a:lumMod val="30000"/>
                </a:schemeClr>
              </a:gs>
            </a:gsLst>
            <a:lin ang="108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2" r="49154"/>
          <a:stretch>
            <a:fillRect/>
          </a:stretch>
        </p:blipFill>
        <p:spPr>
          <a:xfrm>
            <a:off x="0" y="5775287"/>
            <a:ext cx="6199186" cy="1082713"/>
          </a:xfrm>
          <a:custGeom>
            <a:avLst/>
            <a:gdLst>
              <a:gd name="connsiteX0" fmla="*/ 0 w 6199186"/>
              <a:gd name="connsiteY0" fmla="*/ 0 h 1082713"/>
              <a:gd name="connsiteX1" fmla="*/ 503521 w 6199186"/>
              <a:gd name="connsiteY1" fmla="*/ 90779 h 1082713"/>
              <a:gd name="connsiteX2" fmla="*/ 3936999 w 6199186"/>
              <a:gd name="connsiteY2" fmla="*/ 615992 h 1082713"/>
              <a:gd name="connsiteX3" fmla="*/ 6199186 w 6199186"/>
              <a:gd name="connsiteY3" fmla="*/ 1079542 h 1082713"/>
              <a:gd name="connsiteX4" fmla="*/ 0 w 6199186"/>
              <a:gd name="connsiteY4" fmla="*/ 1082713 h 108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186" h="1082713">
                <a:moveTo>
                  <a:pt x="0" y="0"/>
                </a:moveTo>
                <a:lnTo>
                  <a:pt x="503521" y="90779"/>
                </a:lnTo>
                <a:cubicBezTo>
                  <a:pt x="1761160" y="304055"/>
                  <a:pt x="3112221" y="449490"/>
                  <a:pt x="3936999" y="615992"/>
                </a:cubicBezTo>
                <a:cubicBezTo>
                  <a:pt x="4879603" y="806280"/>
                  <a:pt x="4996919" y="808080"/>
                  <a:pt x="6199186" y="1079542"/>
                </a:cubicBezTo>
                <a:lnTo>
                  <a:pt x="0" y="1082713"/>
                </a:lnTo>
                <a:close/>
              </a:path>
            </a:pathLst>
          </a:custGeom>
        </p:spPr>
      </p:pic>
      <p:sp>
        <p:nvSpPr>
          <p:cNvPr id="14" name="任意多边形: 形状 13"/>
          <p:cNvSpPr/>
          <p:nvPr userDrawn="1">
            <p:custDataLst>
              <p:tags r:id="rId6"/>
            </p:custDataLst>
          </p:nvPr>
        </p:nvSpPr>
        <p:spPr>
          <a:xfrm>
            <a:off x="5900529" y="4126619"/>
            <a:ext cx="6291471" cy="2731381"/>
          </a:xfrm>
          <a:custGeom>
            <a:avLst/>
            <a:gdLst>
              <a:gd name="connsiteX0" fmla="*/ 6291471 w 6291471"/>
              <a:gd name="connsiteY0" fmla="*/ 0 h 2731381"/>
              <a:gd name="connsiteX1" fmla="*/ 6291471 w 6291471"/>
              <a:gd name="connsiteY1" fmla="*/ 2388457 h 2731381"/>
              <a:gd name="connsiteX2" fmla="*/ 6286942 w 6291471"/>
              <a:gd name="connsiteY2" fmla="*/ 2730866 h 2731381"/>
              <a:gd name="connsiteX3" fmla="*/ 5811378 w 6291471"/>
              <a:gd name="connsiteY3" fmla="*/ 2731381 h 2731381"/>
              <a:gd name="connsiteX4" fmla="*/ 0 w 6291471"/>
              <a:gd name="connsiteY4" fmla="*/ 2731381 h 2731381"/>
              <a:gd name="connsiteX5" fmla="*/ 151181 w 6291471"/>
              <a:gd name="connsiteY5" fmla="*/ 2712983 h 2731381"/>
              <a:gd name="connsiteX6" fmla="*/ 4215845 w 6291471"/>
              <a:gd name="connsiteY6" fmla="*/ 1821244 h 2731381"/>
              <a:gd name="connsiteX7" fmla="*/ 6212503 w 6291471"/>
              <a:gd name="connsiteY7" fmla="*/ 121327 h 273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91471" h="2731381">
                <a:moveTo>
                  <a:pt x="6291471" y="0"/>
                </a:moveTo>
                <a:lnTo>
                  <a:pt x="6291471" y="2388457"/>
                </a:lnTo>
                <a:lnTo>
                  <a:pt x="6286942" y="2730866"/>
                </a:lnTo>
                <a:lnTo>
                  <a:pt x="5811378" y="2731381"/>
                </a:lnTo>
                <a:lnTo>
                  <a:pt x="0" y="2731381"/>
                </a:lnTo>
                <a:lnTo>
                  <a:pt x="151181" y="2712983"/>
                </a:lnTo>
                <a:cubicBezTo>
                  <a:pt x="1232825" y="2585185"/>
                  <a:pt x="3243424" y="2389758"/>
                  <a:pt x="4215845" y="1821244"/>
                </a:cubicBezTo>
                <a:cubicBezTo>
                  <a:pt x="5123438" y="1290631"/>
                  <a:pt x="5832278" y="649641"/>
                  <a:pt x="6212503" y="121327"/>
                </a:cubicBezTo>
                <a:close/>
              </a:path>
            </a:pathLst>
          </a:custGeom>
          <a:gradFill flip="none" rotWithShape="1">
            <a:gsLst>
              <a:gs pos="61000">
                <a:schemeClr val="accent2">
                  <a:alpha val="0"/>
                </a:schemeClr>
              </a:gs>
              <a:gs pos="100000">
                <a:schemeClr val="accent2">
                  <a:alpha val="5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7"/>
            </p:custDataLst>
          </p:nvPr>
        </p:nvSpPr>
        <p:spPr>
          <a:xfrm>
            <a:off x="2562225" y="1086485"/>
            <a:ext cx="7067550" cy="953135"/>
          </a:xfrm>
          <a:prstGeom prst="rect">
            <a:avLst/>
          </a:prstGeom>
          <a:noFill/>
        </p:spPr>
        <p:txBody>
          <a:bodyPr wrap="square" lIns="90170" tIns="46990" rIns="90170" bIns="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5600" b="1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sym typeface="+mn-ea"/>
              </a:defRPr>
            </a:lvl1pPr>
          </a:lstStyle>
          <a:p>
            <a:pPr lvl="0" algn="ctr"/>
            <a:r>
              <a:rPr dirty="0" err="1">
                <a:latin typeface="+mj-lt"/>
                <a:sym typeface="+mn-ea"/>
              </a:rPr>
              <a:t>Click to add title</a:t>
            </a:r>
            <a:endParaRPr dirty="0" err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0380"/>
          </a:xfrm>
          <a:prstGeom prst="rect">
            <a:avLst/>
          </a:prstGeom>
          <a:gradFill>
            <a:gsLst>
              <a:gs pos="0">
                <a:schemeClr val="accent5">
                  <a:lumMod val="17000"/>
                </a:schemeClr>
              </a:gs>
              <a:gs pos="100000">
                <a:schemeClr val="accent5">
                  <a:lumMod val="30000"/>
                </a:schemeClr>
              </a:gs>
            </a:gsLst>
            <a:lin ang="108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8" b="981"/>
          <a:stretch>
            <a:fillRect/>
          </a:stretch>
        </p:blipFill>
        <p:spPr>
          <a:xfrm flipH="1">
            <a:off x="0" y="0"/>
            <a:ext cx="10740570" cy="6858000"/>
          </a:xfrm>
          <a:custGeom>
            <a:avLst/>
            <a:gdLst>
              <a:gd name="connsiteX0" fmla="*/ 10563225 w 10563225"/>
              <a:gd name="connsiteY0" fmla="*/ 0 h 6790690"/>
              <a:gd name="connsiteX1" fmla="*/ 0 w 10563225"/>
              <a:gd name="connsiteY1" fmla="*/ 0 h 6790690"/>
              <a:gd name="connsiteX2" fmla="*/ 0 w 10563225"/>
              <a:gd name="connsiteY2" fmla="*/ 6790690 h 6790690"/>
              <a:gd name="connsiteX3" fmla="*/ 10563225 w 10563225"/>
              <a:gd name="connsiteY3" fmla="*/ 6790690 h 679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225" h="6790690">
                <a:moveTo>
                  <a:pt x="10563225" y="0"/>
                </a:moveTo>
                <a:lnTo>
                  <a:pt x="0" y="0"/>
                </a:lnTo>
                <a:lnTo>
                  <a:pt x="0" y="6790690"/>
                </a:lnTo>
                <a:lnTo>
                  <a:pt x="10563225" y="6790690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contrast="6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5000"/>
                    </a14:imgEffect>
                    <a14:imgEffect>
                      <a14:colorTemperature colorTemp="6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86" b="981"/>
          <a:stretch>
            <a:fillRect/>
          </a:stretch>
        </p:blipFill>
        <p:spPr>
          <a:xfrm flipH="1">
            <a:off x="-26399" y="0"/>
            <a:ext cx="10716035" cy="6858000"/>
          </a:xfrm>
          <a:custGeom>
            <a:avLst/>
            <a:gdLst>
              <a:gd name="connsiteX0" fmla="*/ 10539095 w 10539095"/>
              <a:gd name="connsiteY0" fmla="*/ 0 h 6790690"/>
              <a:gd name="connsiteX1" fmla="*/ 0 w 10539095"/>
              <a:gd name="connsiteY1" fmla="*/ 0 h 6790690"/>
              <a:gd name="connsiteX2" fmla="*/ 0 w 10539095"/>
              <a:gd name="connsiteY2" fmla="*/ 6790690 h 6790690"/>
              <a:gd name="connsiteX3" fmla="*/ 10539095 w 10539095"/>
              <a:gd name="connsiteY3" fmla="*/ 6790690 h 679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9095" h="6790690">
                <a:moveTo>
                  <a:pt x="10539095" y="0"/>
                </a:moveTo>
                <a:lnTo>
                  <a:pt x="0" y="0"/>
                </a:lnTo>
                <a:lnTo>
                  <a:pt x="0" y="6790690"/>
                </a:lnTo>
                <a:lnTo>
                  <a:pt x="10539095" y="6790690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4" r="13287" b="980"/>
          <a:stretch>
            <a:fillRect/>
          </a:stretch>
        </p:blipFill>
        <p:spPr>
          <a:xfrm flipH="1">
            <a:off x="-26399" y="1295400"/>
            <a:ext cx="10728302" cy="5562600"/>
          </a:xfrm>
          <a:custGeom>
            <a:avLst/>
            <a:gdLst>
              <a:gd name="connsiteX0" fmla="*/ 10551160 w 10551160"/>
              <a:gd name="connsiteY0" fmla="*/ 0 h 6790690"/>
              <a:gd name="connsiteX1" fmla="*/ 0 w 10551160"/>
              <a:gd name="connsiteY1" fmla="*/ 0 h 6790690"/>
              <a:gd name="connsiteX2" fmla="*/ 0 w 10551160"/>
              <a:gd name="connsiteY2" fmla="*/ 6790690 h 6790690"/>
              <a:gd name="connsiteX3" fmla="*/ 10551160 w 10551160"/>
              <a:gd name="connsiteY3" fmla="*/ 6790690 h 679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1160" h="6790690">
                <a:moveTo>
                  <a:pt x="10551160" y="0"/>
                </a:moveTo>
                <a:lnTo>
                  <a:pt x="0" y="0"/>
                </a:lnTo>
                <a:lnTo>
                  <a:pt x="0" y="6790690"/>
                </a:lnTo>
                <a:lnTo>
                  <a:pt x="10551160" y="6790690"/>
                </a:lnTo>
                <a:close/>
              </a:path>
            </a:pathLst>
          </a:custGeom>
        </p:spPr>
      </p:pic>
      <p:pic>
        <p:nvPicPr>
          <p:cNvPr id="22" name="图片 21" descr="阿三大苏打是的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 r="13188" b="981"/>
          <a:stretch>
            <a:fillRect/>
          </a:stretch>
        </p:blipFill>
        <p:spPr>
          <a:xfrm flipH="1">
            <a:off x="-26399" y="0"/>
            <a:ext cx="10739924" cy="6858000"/>
          </a:xfrm>
          <a:custGeom>
            <a:avLst/>
            <a:gdLst>
              <a:gd name="connsiteX0" fmla="*/ 10562590 w 10562590"/>
              <a:gd name="connsiteY0" fmla="*/ 0 h 6790690"/>
              <a:gd name="connsiteX1" fmla="*/ 0 w 10562590"/>
              <a:gd name="connsiteY1" fmla="*/ 0 h 6790690"/>
              <a:gd name="connsiteX2" fmla="*/ 0 w 10562590"/>
              <a:gd name="connsiteY2" fmla="*/ 6790690 h 6790690"/>
              <a:gd name="connsiteX3" fmla="*/ 10562590 w 10562590"/>
              <a:gd name="connsiteY3" fmla="*/ 6790690 h 679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2590" h="6790690">
                <a:moveTo>
                  <a:pt x="10562590" y="0"/>
                </a:moveTo>
                <a:lnTo>
                  <a:pt x="0" y="0"/>
                </a:lnTo>
                <a:lnTo>
                  <a:pt x="0" y="6790690"/>
                </a:lnTo>
                <a:lnTo>
                  <a:pt x="10562590" y="6790690"/>
                </a:lnTo>
                <a:close/>
              </a:path>
            </a:pathLst>
          </a:custGeom>
        </p:spPr>
      </p:pic>
      <p:pic>
        <p:nvPicPr>
          <p:cNvPr id="23" name="图片 22" descr="all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alphaModFix amt="30000"/>
          </a:blip>
          <a:srcRect r="13387" b="981"/>
          <a:stretch>
            <a:fillRect/>
          </a:stretch>
        </p:blipFill>
        <p:spPr>
          <a:xfrm flipH="1">
            <a:off x="-26399" y="0"/>
            <a:ext cx="10715389" cy="6858000"/>
          </a:xfrm>
          <a:custGeom>
            <a:avLst/>
            <a:gdLst>
              <a:gd name="connsiteX0" fmla="*/ 10538460 w 10538460"/>
              <a:gd name="connsiteY0" fmla="*/ 0 h 6790690"/>
              <a:gd name="connsiteX1" fmla="*/ 0 w 10538460"/>
              <a:gd name="connsiteY1" fmla="*/ 0 h 6790690"/>
              <a:gd name="connsiteX2" fmla="*/ 0 w 10538460"/>
              <a:gd name="connsiteY2" fmla="*/ 6790690 h 6790690"/>
              <a:gd name="connsiteX3" fmla="*/ 10538460 w 10538460"/>
              <a:gd name="connsiteY3" fmla="*/ 6790690 h 679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8460" h="6790690">
                <a:moveTo>
                  <a:pt x="10538460" y="0"/>
                </a:moveTo>
                <a:lnTo>
                  <a:pt x="0" y="0"/>
                </a:lnTo>
                <a:lnTo>
                  <a:pt x="0" y="6790690"/>
                </a:lnTo>
                <a:lnTo>
                  <a:pt x="10538460" y="6790690"/>
                </a:lnTo>
                <a:close/>
              </a:path>
            </a:pathLst>
          </a:custGeom>
        </p:spPr>
      </p:pic>
      <p:sp>
        <p:nvSpPr>
          <p:cNvPr id="24" name="任意多边形: 形状 23"/>
          <p:cNvSpPr/>
          <p:nvPr userDrawn="1">
            <p:custDataLst>
              <p:tags r:id="rId14"/>
            </p:custDataLst>
          </p:nvPr>
        </p:nvSpPr>
        <p:spPr>
          <a:xfrm flipH="1">
            <a:off x="-26399" y="4657664"/>
            <a:ext cx="7652651" cy="2200336"/>
          </a:xfrm>
          <a:custGeom>
            <a:avLst/>
            <a:gdLst>
              <a:gd name="connsiteX0" fmla="*/ 7165331 w 7526293"/>
              <a:gd name="connsiteY0" fmla="*/ 343 h 2178740"/>
              <a:gd name="connsiteX1" fmla="*/ 4982483 w 7526293"/>
              <a:gd name="connsiteY1" fmla="*/ 458525 h 2178740"/>
              <a:gd name="connsiteX2" fmla="*/ 81932 w 7526293"/>
              <a:gd name="connsiteY2" fmla="*/ 2091967 h 2178740"/>
              <a:gd name="connsiteX3" fmla="*/ 0 w 7526293"/>
              <a:gd name="connsiteY3" fmla="*/ 2178740 h 2178740"/>
              <a:gd name="connsiteX4" fmla="*/ 2263293 w 7526293"/>
              <a:gd name="connsiteY4" fmla="*/ 2178740 h 2178740"/>
              <a:gd name="connsiteX5" fmla="*/ 2346349 w 7526293"/>
              <a:gd name="connsiteY5" fmla="*/ 2112797 h 2178740"/>
              <a:gd name="connsiteX6" fmla="*/ 7372861 w 7526293"/>
              <a:gd name="connsiteY6" fmla="*/ 1751752 h 2178740"/>
              <a:gd name="connsiteX7" fmla="*/ 7526293 w 7526293"/>
              <a:gd name="connsiteY7" fmla="*/ 1773148 h 2178740"/>
              <a:gd name="connsiteX8" fmla="*/ 7526293 w 7526293"/>
              <a:gd name="connsiteY8" fmla="*/ 18947 h 2178740"/>
              <a:gd name="connsiteX9" fmla="*/ 7420168 w 7526293"/>
              <a:gd name="connsiteY9" fmla="*/ 9898 h 2178740"/>
              <a:gd name="connsiteX10" fmla="*/ 7165331 w 7526293"/>
              <a:gd name="connsiteY10" fmla="*/ 343 h 217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6293" h="2178740">
                <a:moveTo>
                  <a:pt x="7165331" y="343"/>
                </a:moveTo>
                <a:cubicBezTo>
                  <a:pt x="6557176" y="-6881"/>
                  <a:pt x="5851203" y="98202"/>
                  <a:pt x="4982483" y="458525"/>
                </a:cubicBezTo>
                <a:cubicBezTo>
                  <a:pt x="3058889" y="1256383"/>
                  <a:pt x="1950532" y="184204"/>
                  <a:pt x="81932" y="2091967"/>
                </a:cubicBezTo>
                <a:lnTo>
                  <a:pt x="0" y="2178740"/>
                </a:lnTo>
                <a:lnTo>
                  <a:pt x="2263293" y="2178740"/>
                </a:lnTo>
                <a:lnTo>
                  <a:pt x="2346349" y="2112797"/>
                </a:lnTo>
                <a:cubicBezTo>
                  <a:pt x="3842359" y="1005596"/>
                  <a:pt x="5634181" y="1486723"/>
                  <a:pt x="7372861" y="1751752"/>
                </a:cubicBezTo>
                <a:lnTo>
                  <a:pt x="7526293" y="1773148"/>
                </a:lnTo>
                <a:lnTo>
                  <a:pt x="7526293" y="18947"/>
                </a:lnTo>
                <a:lnTo>
                  <a:pt x="7420168" y="9898"/>
                </a:lnTo>
                <a:cubicBezTo>
                  <a:pt x="7337093" y="4699"/>
                  <a:pt x="7252210" y="1375"/>
                  <a:pt x="7165331" y="343"/>
                </a:cubicBezTo>
                <a:close/>
              </a:path>
            </a:pathLst>
          </a:custGeom>
          <a:gradFill>
            <a:gsLst>
              <a:gs pos="9000">
                <a:schemeClr val="accent4">
                  <a:lumMod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200000" scaled="0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 flipH="1">
            <a:off x="-1" y="3115570"/>
            <a:ext cx="4301394" cy="1351045"/>
          </a:xfrm>
          <a:custGeom>
            <a:avLst/>
            <a:gdLst>
              <a:gd name="connsiteX0" fmla="*/ 4230371 w 4230371"/>
              <a:gd name="connsiteY0" fmla="*/ 0 h 1337785"/>
              <a:gd name="connsiteX1" fmla="*/ 4036568 w 4230371"/>
              <a:gd name="connsiteY1" fmla="*/ 66473 h 1337785"/>
              <a:gd name="connsiteX2" fmla="*/ 0 w 4230371"/>
              <a:gd name="connsiteY2" fmla="*/ 1337785 h 1337785"/>
              <a:gd name="connsiteX3" fmla="*/ 2802256 w 4230371"/>
              <a:gd name="connsiteY3" fmla="*/ 829785 h 1337785"/>
              <a:gd name="connsiteX4" fmla="*/ 4122387 w 4230371"/>
              <a:gd name="connsiteY4" fmla="*/ 300802 h 1337785"/>
              <a:gd name="connsiteX5" fmla="*/ 4230371 w 4230371"/>
              <a:gd name="connsiteY5" fmla="*/ 244966 h 13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0371" h="1337785">
                <a:moveTo>
                  <a:pt x="4230371" y="0"/>
                </a:moveTo>
                <a:lnTo>
                  <a:pt x="4036568" y="66473"/>
                </a:lnTo>
                <a:cubicBezTo>
                  <a:pt x="2688407" y="499285"/>
                  <a:pt x="1319293" y="640158"/>
                  <a:pt x="0" y="1337785"/>
                </a:cubicBezTo>
                <a:cubicBezTo>
                  <a:pt x="783591" y="1154905"/>
                  <a:pt x="1912621" y="1037430"/>
                  <a:pt x="2802256" y="829785"/>
                </a:cubicBezTo>
                <a:cubicBezTo>
                  <a:pt x="3135869" y="751918"/>
                  <a:pt x="3628966" y="544392"/>
                  <a:pt x="4122387" y="300802"/>
                </a:cubicBezTo>
                <a:lnTo>
                  <a:pt x="4230371" y="244966"/>
                </a:ln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 flipH="1">
            <a:off x="-26399" y="4189040"/>
            <a:ext cx="8102399" cy="2552886"/>
          </a:xfrm>
          <a:custGeom>
            <a:avLst/>
            <a:gdLst>
              <a:gd name="connsiteX0" fmla="*/ 7968615 w 7968615"/>
              <a:gd name="connsiteY0" fmla="*/ 0 h 2527830"/>
              <a:gd name="connsiteX1" fmla="*/ 7578239 w 7968615"/>
              <a:gd name="connsiteY1" fmla="*/ 88240 h 2527830"/>
              <a:gd name="connsiteX2" fmla="*/ 1546860 w 7968615"/>
              <a:gd name="connsiteY2" fmla="*/ 1133370 h 2527830"/>
              <a:gd name="connsiteX3" fmla="*/ 0 w 7968615"/>
              <a:gd name="connsiteY3" fmla="*/ 2527830 h 2527830"/>
              <a:gd name="connsiteX4" fmla="*/ 2400300 w 7968615"/>
              <a:gd name="connsiteY4" fmla="*/ 1262910 h 2527830"/>
              <a:gd name="connsiteX5" fmla="*/ 4728210 w 7968615"/>
              <a:gd name="connsiteY5" fmla="*/ 1206395 h 2527830"/>
              <a:gd name="connsiteX6" fmla="*/ 7379970 w 7968615"/>
              <a:gd name="connsiteY6" fmla="*/ 427250 h 2527830"/>
              <a:gd name="connsiteX7" fmla="*/ 7909693 w 7968615"/>
              <a:gd name="connsiteY7" fmla="*/ 334701 h 2527830"/>
              <a:gd name="connsiteX8" fmla="*/ 7968615 w 7968615"/>
              <a:gd name="connsiteY8" fmla="*/ 323327 h 252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8615" h="2527830">
                <a:moveTo>
                  <a:pt x="7968615" y="0"/>
                </a:moveTo>
                <a:lnTo>
                  <a:pt x="7578239" y="88240"/>
                </a:lnTo>
                <a:cubicBezTo>
                  <a:pt x="5336857" y="566633"/>
                  <a:pt x="2440305" y="874290"/>
                  <a:pt x="1546860" y="1133370"/>
                </a:cubicBezTo>
                <a:cubicBezTo>
                  <a:pt x="355600" y="1478810"/>
                  <a:pt x="25400" y="2393210"/>
                  <a:pt x="0" y="2527830"/>
                </a:cubicBezTo>
                <a:cubicBezTo>
                  <a:pt x="156845" y="2509415"/>
                  <a:pt x="883920" y="1651530"/>
                  <a:pt x="2400300" y="1262910"/>
                </a:cubicBezTo>
                <a:cubicBezTo>
                  <a:pt x="3794760" y="996210"/>
                  <a:pt x="4267200" y="1224810"/>
                  <a:pt x="4728210" y="1206395"/>
                </a:cubicBezTo>
                <a:cubicBezTo>
                  <a:pt x="6615430" y="496465"/>
                  <a:pt x="6260465" y="622195"/>
                  <a:pt x="7379970" y="427250"/>
                </a:cubicBezTo>
                <a:cubicBezTo>
                  <a:pt x="7589877" y="390698"/>
                  <a:pt x="7762101" y="361959"/>
                  <a:pt x="7909693" y="334701"/>
                </a:cubicBezTo>
                <a:lnTo>
                  <a:pt x="7968615" y="323327"/>
                </a:lnTo>
                <a:close/>
              </a:path>
            </a:pathLst>
          </a:custGeom>
          <a:gradFill>
            <a:gsLst>
              <a:gs pos="47000">
                <a:schemeClr val="accent2">
                  <a:alpha val="61000"/>
                </a:schemeClr>
              </a:gs>
              <a:gs pos="9000">
                <a:schemeClr val="accent1">
                  <a:alpha val="32000"/>
                </a:schemeClr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17"/>
            </p:custDataLst>
          </p:nvPr>
        </p:nvSpPr>
        <p:spPr>
          <a:xfrm>
            <a:off x="2484755" y="2760345"/>
            <a:ext cx="8078470" cy="1884045"/>
          </a:xfrm>
          <a:prstGeom prst="rect">
            <a:avLst/>
          </a:prstGeom>
          <a:noFill/>
        </p:spPr>
        <p:txBody>
          <a:bodyPr wrap="square" lIns="13970" tIns="0" rIns="90170" bIns="0" rtlCol="0" anchor="t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4400" b="1" i="0" u="none" strike="noStrike" kern="1200" cap="none" spc="0" normalizeH="0" baseline="0" noProof="1" dirty="0">
                <a:solidFill>
                  <a:srgbClr val="FFFFFF"/>
                </a:solidFill>
                <a:latin typeface="+mj-lt"/>
                <a:sym typeface="+mn-ea"/>
              </a:defRPr>
            </a:lvl1pPr>
          </a:lstStyle>
          <a:p>
            <a:pPr lvl="0" algn="r"/>
            <a:r>
              <a:rPr>
                <a:latin typeface="+mj-lt"/>
                <a:sym typeface="+mn-ea"/>
              </a:rPr>
              <a:t>Click to add title</a:t>
            </a:r>
            <a:endParaRPr>
              <a:sym typeface="+mn-ea"/>
            </a:endParaRPr>
          </a:p>
        </p:txBody>
      </p:sp>
      <p:sp>
        <p:nvSpPr>
          <p:cNvPr id="7" name="序号"/>
          <p:cNvSpPr txBox="1">
            <a:spLocks noGrp="1"/>
          </p:cNvSpPr>
          <p:nvPr>
            <p:ph type="body" idx="1" hasCustomPrompt="1"/>
            <p:custDataLst>
              <p:tags r:id="rId18"/>
            </p:custDataLst>
          </p:nvPr>
        </p:nvSpPr>
        <p:spPr>
          <a:xfrm>
            <a:off x="6393815" y="943430"/>
            <a:ext cx="4175125" cy="1805486"/>
          </a:xfrm>
          <a:prstGeom prst="rect">
            <a:avLst/>
          </a:prstGeom>
          <a:noFill/>
        </p:spPr>
        <p:txBody>
          <a:bodyPr wrap="none" lIns="90170" tIns="144000" rIns="0" bIns="0" rtlCol="0" anchor="b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11500" b="0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10920000" scaled="0"/>
                </a:gradFill>
                <a:latin typeface="+mn-lt"/>
                <a:sym typeface="+mn-ea"/>
              </a:defRPr>
            </a:lvl1pPr>
          </a:lstStyle>
          <a:p>
            <a:pPr lvl="0" algn="r"/>
            <a:r>
              <a:rPr>
                <a:latin typeface="+mn-lt"/>
                <a:sym typeface="+mn-ea"/>
              </a:rPr>
              <a:t>Click to add text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>
            <a:lvl1pPr algn="l">
              <a:defRPr lang="en-US" u="none" strike="noStrike" kern="1200" cap="none" spc="0" normalizeH="0" dirty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6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l">
              <a:defRPr lang="en-US" u="none" strike="noStrike" kern="1200" cap="none" spc="0" normalizeH="0" dirty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9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wrap="square" anchor="b" anchorCtr="0">
            <a:normAutofit/>
          </a:bodyPr>
          <a:lstStyle>
            <a:lvl1pPr algn="l">
              <a:defRPr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5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 anchor="b" anchorCtr="0">
            <a:normAutofit/>
          </a:bodyPr>
          <a:lstStyle>
            <a:lvl1pPr algn="l">
              <a:defRPr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1" u="none" strike="noStrike" kern="1200" cap="none" spc="0" normalizeH="0">
                <a:solidFill>
                  <a:srgbClr val="FFFFF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0380"/>
          </a:xfrm>
          <a:prstGeom prst="rect">
            <a:avLst/>
          </a:prstGeom>
          <a:gradFill>
            <a:gsLst>
              <a:gs pos="0">
                <a:schemeClr val="accent5">
                  <a:lumMod val="17000"/>
                </a:schemeClr>
              </a:gs>
              <a:gs pos="100000">
                <a:schemeClr val="accent5">
                  <a:lumMod val="30000"/>
                </a:schemeClr>
              </a:gs>
            </a:gsLst>
            <a:lin ang="108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87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lum contrast="6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5000"/>
                    </a14:imgEffect>
                    <a14:imgEffect>
                      <a14:colorTemperature colorTemp="6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" y="0"/>
            <a:ext cx="1216787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0"/>
            <a:ext cx="12167870" cy="6858000"/>
          </a:xfrm>
          <a:prstGeom prst="rect">
            <a:avLst/>
          </a:prstGeom>
        </p:spPr>
      </p:pic>
      <p:pic>
        <p:nvPicPr>
          <p:cNvPr id="16" name="图片 15" descr="阿三大苏打是的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5" y="0"/>
            <a:ext cx="12167235" cy="6858000"/>
          </a:xfrm>
          <a:prstGeom prst="rect">
            <a:avLst/>
          </a:prstGeom>
        </p:spPr>
      </p:pic>
      <p:pic>
        <p:nvPicPr>
          <p:cNvPr id="17" name="图片 16" descr="all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alphaModFix amt="30000"/>
          </a:blip>
          <a:stretch>
            <a:fillRect/>
          </a:stretch>
        </p:blipFill>
        <p:spPr>
          <a:xfrm>
            <a:off x="24765" y="0"/>
            <a:ext cx="12167235" cy="6858000"/>
          </a:xfrm>
          <a:prstGeom prst="rect">
            <a:avLst/>
          </a:prstGeom>
        </p:spPr>
      </p:pic>
      <p:sp>
        <p:nvSpPr>
          <p:cNvPr id="18" name="任意多边形 7"/>
          <p:cNvSpPr/>
          <p:nvPr userDrawn="1">
            <p:custDataLst>
              <p:tags r:id="rId14"/>
            </p:custDataLst>
          </p:nvPr>
        </p:nvSpPr>
        <p:spPr>
          <a:xfrm>
            <a:off x="2935605" y="4612005"/>
            <a:ext cx="9265285" cy="2286000"/>
          </a:xfrm>
          <a:custGeom>
            <a:avLst/>
            <a:gdLst>
              <a:gd name="connsiteX0" fmla="*/ 0 w 14591"/>
              <a:gd name="connsiteY0" fmla="*/ 3600 h 3600"/>
              <a:gd name="connsiteX1" fmla="*/ 8006 w 14591"/>
              <a:gd name="connsiteY1" fmla="*/ 722 h 3600"/>
              <a:gd name="connsiteX2" fmla="*/ 14591 w 14591"/>
              <a:gd name="connsiteY2" fmla="*/ 443 h 3600"/>
              <a:gd name="connsiteX3" fmla="*/ 14574 w 14591"/>
              <a:gd name="connsiteY3" fmla="*/ 2951 h 3600"/>
              <a:gd name="connsiteX4" fmla="*/ 3550 w 14591"/>
              <a:gd name="connsiteY4" fmla="*/ 3569 h 3600"/>
              <a:gd name="connsiteX5" fmla="*/ 0 w 14591"/>
              <a:gd name="connsiteY5" fmla="*/ 3600 h 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1" h="3600">
                <a:moveTo>
                  <a:pt x="0" y="3600"/>
                </a:moveTo>
                <a:cubicBezTo>
                  <a:pt x="3120" y="178"/>
                  <a:pt x="4879" y="2019"/>
                  <a:pt x="8006" y="722"/>
                </a:cubicBezTo>
                <a:cubicBezTo>
                  <a:pt x="11133" y="-575"/>
                  <a:pt x="12921" y="228"/>
                  <a:pt x="14591" y="443"/>
                </a:cubicBezTo>
                <a:lnTo>
                  <a:pt x="14574" y="2951"/>
                </a:lnTo>
                <a:cubicBezTo>
                  <a:pt x="10938" y="3178"/>
                  <a:pt x="6770" y="833"/>
                  <a:pt x="3550" y="3569"/>
                </a:cubicBezTo>
                <a:lnTo>
                  <a:pt x="0" y="3600"/>
                </a:lnTo>
                <a:close/>
              </a:path>
            </a:pathLst>
          </a:custGeom>
          <a:gradFill>
            <a:gsLst>
              <a:gs pos="9000">
                <a:schemeClr val="accent4">
                  <a:lumMod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200000" scaled="0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任意多边形 11"/>
          <p:cNvSpPr/>
          <p:nvPr userDrawn="1">
            <p:custDataLst>
              <p:tags r:id="rId15"/>
            </p:custDataLst>
          </p:nvPr>
        </p:nvSpPr>
        <p:spPr>
          <a:xfrm>
            <a:off x="6332855" y="2300605"/>
            <a:ext cx="5855335" cy="2122170"/>
          </a:xfrm>
          <a:custGeom>
            <a:avLst/>
            <a:gdLst>
              <a:gd name="connsiteX0" fmla="*/ 0 w 9221"/>
              <a:gd name="connsiteY0" fmla="*/ 3342 h 3342"/>
              <a:gd name="connsiteX1" fmla="*/ 9221 w 9221"/>
              <a:gd name="connsiteY1" fmla="*/ 0 h 3342"/>
              <a:gd name="connsiteX2" fmla="*/ 4413 w 9221"/>
              <a:gd name="connsiteY2" fmla="*/ 2542 h 3342"/>
              <a:gd name="connsiteX3" fmla="*/ 0 w 9221"/>
              <a:gd name="connsiteY3" fmla="*/ 3342 h 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" h="3342">
                <a:moveTo>
                  <a:pt x="0" y="3342"/>
                </a:moveTo>
                <a:cubicBezTo>
                  <a:pt x="3022" y="1744"/>
                  <a:pt x="6210" y="2001"/>
                  <a:pt x="9221" y="0"/>
                </a:cubicBezTo>
                <a:cubicBezTo>
                  <a:pt x="9001" y="436"/>
                  <a:pt x="5814" y="2215"/>
                  <a:pt x="4413" y="2542"/>
                </a:cubicBezTo>
                <a:cubicBezTo>
                  <a:pt x="3012" y="2869"/>
                  <a:pt x="1234" y="3054"/>
                  <a:pt x="0" y="3342"/>
                </a:cubicBezTo>
                <a:close/>
              </a:path>
            </a:pathLst>
          </a:custGeom>
          <a:gradFill>
            <a:gsLst>
              <a:gs pos="9000">
                <a:schemeClr val="accent2"/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任意多边形 12"/>
          <p:cNvSpPr/>
          <p:nvPr userDrawn="1">
            <p:custDataLst>
              <p:tags r:id="rId16"/>
            </p:custDataLst>
          </p:nvPr>
        </p:nvSpPr>
        <p:spPr>
          <a:xfrm>
            <a:off x="2594610" y="3696335"/>
            <a:ext cx="9502775" cy="2979420"/>
          </a:xfrm>
          <a:custGeom>
            <a:avLst/>
            <a:gdLst>
              <a:gd name="connsiteX0" fmla="*/ 2436 w 14965"/>
              <a:gd name="connsiteY0" fmla="*/ 2496 h 4692"/>
              <a:gd name="connsiteX1" fmla="*/ 14965 w 14965"/>
              <a:gd name="connsiteY1" fmla="*/ 0 h 4692"/>
              <a:gd name="connsiteX2" fmla="*/ 11622 w 14965"/>
              <a:gd name="connsiteY2" fmla="*/ 1384 h 4692"/>
              <a:gd name="connsiteX3" fmla="*/ 7446 w 14965"/>
              <a:gd name="connsiteY3" fmla="*/ 2611 h 4692"/>
              <a:gd name="connsiteX4" fmla="*/ 3780 w 14965"/>
              <a:gd name="connsiteY4" fmla="*/ 2700 h 4692"/>
              <a:gd name="connsiteX5" fmla="*/ 0 w 14965"/>
              <a:gd name="connsiteY5" fmla="*/ 4692 h 4692"/>
              <a:gd name="connsiteX6" fmla="*/ 2436 w 14965"/>
              <a:gd name="connsiteY6" fmla="*/ 2496 h 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65" h="4692">
                <a:moveTo>
                  <a:pt x="2436" y="2496"/>
                </a:moveTo>
                <a:cubicBezTo>
                  <a:pt x="4312" y="1952"/>
                  <a:pt x="11796" y="1272"/>
                  <a:pt x="14965" y="0"/>
                </a:cubicBezTo>
                <a:cubicBezTo>
                  <a:pt x="13460" y="1120"/>
                  <a:pt x="13385" y="1077"/>
                  <a:pt x="11622" y="1384"/>
                </a:cubicBezTo>
                <a:cubicBezTo>
                  <a:pt x="9859" y="1691"/>
                  <a:pt x="10418" y="1493"/>
                  <a:pt x="7446" y="2611"/>
                </a:cubicBezTo>
                <a:cubicBezTo>
                  <a:pt x="6720" y="2640"/>
                  <a:pt x="5976" y="2280"/>
                  <a:pt x="3780" y="2700"/>
                </a:cubicBezTo>
                <a:cubicBezTo>
                  <a:pt x="1392" y="3312"/>
                  <a:pt x="247" y="4663"/>
                  <a:pt x="0" y="4692"/>
                </a:cubicBezTo>
                <a:cubicBezTo>
                  <a:pt x="40" y="4480"/>
                  <a:pt x="560" y="3040"/>
                  <a:pt x="2436" y="2496"/>
                </a:cubicBezTo>
                <a:close/>
              </a:path>
            </a:pathLst>
          </a:custGeom>
          <a:gradFill>
            <a:gsLst>
              <a:gs pos="47000">
                <a:schemeClr val="accent2">
                  <a:alpha val="61000"/>
                </a:schemeClr>
              </a:gs>
              <a:gs pos="9000">
                <a:schemeClr val="accent1">
                  <a:alpha val="32000"/>
                </a:schemeClr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标题 9"/>
          <p:cNvSpPr txBox="1">
            <a:spLocks noGrp="1"/>
          </p:cNvSpPr>
          <p:nvPr>
            <p:ph type="title" idx="9" hasCustomPrompt="1"/>
            <p:custDataLst>
              <p:tags r:id="rId17"/>
            </p:custDataLst>
          </p:nvPr>
        </p:nvSpPr>
        <p:spPr>
          <a:xfrm>
            <a:off x="1019810" y="1369060"/>
            <a:ext cx="7562215" cy="1537970"/>
          </a:xfrm>
          <a:prstGeom prst="rect">
            <a:avLst/>
          </a:prstGeom>
          <a:noFill/>
        </p:spPr>
        <p:txBody>
          <a:bodyPr vert="horz" wrap="square" rtlCol="0" anchor="b" anchorCtr="0">
            <a:normAutofit/>
          </a:bodyPr>
          <a:lstStyle>
            <a:lvl1pPr marL="0" marR="0" algn="l" defTabSz="96012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4800" b="1" i="0" u="none" strike="noStrike" kern="1200" cap="none" spc="0" normalizeH="0" baseline="0" noProof="1" dirty="0">
                <a:solidFill>
                  <a:srgbClr val="FFFFFF"/>
                </a:solidFill>
                <a:uFillTx/>
                <a:latin typeface="+mj-lt"/>
              </a:defRPr>
            </a:lvl1pPr>
          </a:lstStyle>
          <a:p>
            <a:pPr lvl="0" defTabSz="960120"/>
            <a:r>
              <a:rPr dirty="0" err="1">
                <a:latin typeface="+mj-lt"/>
                <a:sym typeface="+mn-ea"/>
              </a:rPr>
              <a:t>Click to add title</a:t>
            </a:r>
            <a:endParaRPr dirty="0" err="1">
              <a:sym typeface="+mn-ea"/>
            </a:endParaRPr>
          </a:p>
        </p:txBody>
      </p:sp>
      <p:cxnSp>
        <p:nvCxnSpPr>
          <p:cNvPr id="21" name="直接连接符 20"/>
          <p:cNvCxnSpPr/>
          <p:nvPr userDrawn="1">
            <p:custDataLst>
              <p:tags r:id="rId18"/>
            </p:custDataLst>
          </p:nvPr>
        </p:nvCxnSpPr>
        <p:spPr>
          <a:xfrm>
            <a:off x="762001" y="1711779"/>
            <a:ext cx="0" cy="2047875"/>
          </a:xfrm>
          <a:prstGeom prst="line">
            <a:avLst/>
          </a:prstGeom>
          <a:ln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accent2"/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19"/>
            </p:custDataLst>
          </p:nvPr>
        </p:nvCxnSpPr>
        <p:spPr>
          <a:xfrm>
            <a:off x="1221105" y="59372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20"/>
            </p:custDataLst>
          </p:nvPr>
        </p:nvCxnSpPr>
        <p:spPr>
          <a:xfrm>
            <a:off x="1221105" y="659765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21"/>
            </p:custDataLst>
          </p:nvPr>
        </p:nvCxnSpPr>
        <p:spPr>
          <a:xfrm>
            <a:off x="1221105" y="725170"/>
            <a:ext cx="2051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22"/>
            </p:custDataLst>
          </p:nvPr>
        </p:nvSpPr>
        <p:spPr>
          <a:xfrm>
            <a:off x="1019810" y="3014981"/>
            <a:ext cx="7561580" cy="421640"/>
          </a:xfrm>
          <a:prstGeom prst="rect">
            <a:avLst/>
          </a:prstGeom>
          <a:noFill/>
        </p:spPr>
        <p:txBody>
          <a:bodyPr wrap="square" lIns="9000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en-US" sz="1600" b="0" i="0" u="none" strike="noStrike" kern="1200" cap="none" spc="0" normalizeH="0" baseline="0" noProof="1" dirty="0">
                <a:solidFill>
                  <a:srgbClr val="FFFFFF"/>
                </a:solidFill>
                <a:uFillTx/>
                <a:latin typeface="+mn-lt"/>
              </a:defRPr>
            </a:lvl1pPr>
          </a:lstStyle>
          <a:p>
            <a:pPr lvl="0">
              <a:lnSpc>
                <a:spcPct val="150000"/>
              </a:lnSpc>
            </a:pPr>
            <a:r>
              <a:rPr dirty="0">
                <a:latin typeface="+mn-lt"/>
                <a:sym typeface="+mn-ea"/>
              </a:rPr>
              <a:t>Click to add text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" y="0"/>
            <a:ext cx="12169827" cy="6858000"/>
          </a:xfrm>
          <a:prstGeom prst="rect">
            <a:avLst/>
          </a:prstGeom>
        </p:spPr>
      </p:pic>
      <p:pic>
        <p:nvPicPr>
          <p:cNvPr id="10" name="图片 9" descr="585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65055" y="606425"/>
            <a:ext cx="1087755" cy="656590"/>
          </a:xfrm>
          <a:prstGeom prst="rect">
            <a:avLst/>
          </a:prstGeom>
        </p:spPr>
      </p:pic>
      <p:sp>
        <p:nvSpPr>
          <p:cNvPr id="9" name="署名"/>
          <p:cNvSpPr>
            <a:spLocks noGrp="1"/>
          </p:cNvSpPr>
          <p:nvPr>
            <p:ph type="body" idx="3" hasCustomPrompt="1"/>
            <p:custDataLst>
              <p:tags r:id="rId7"/>
            </p:custDataLst>
          </p:nvPr>
        </p:nvSpPr>
        <p:spPr>
          <a:xfrm>
            <a:off x="8994711" y="4309110"/>
            <a:ext cx="2158430" cy="511706"/>
          </a:xfrm>
          <a:prstGeom prst="roundRect">
            <a:avLst>
              <a:gd name="adj" fmla="val 50000"/>
            </a:avLst>
          </a:prstGeom>
          <a:gradFill>
            <a:gsLst>
              <a:gs pos="20000">
                <a:schemeClr val="accent2">
                  <a:alpha val="5000"/>
                </a:schemeClr>
              </a:gs>
              <a:gs pos="100000">
                <a:schemeClr val="accent2">
                  <a:alpha val="15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14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n-lt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dirty="0">
                <a:latin typeface="+mn-lt"/>
                <a:sym typeface="+mn-ea"/>
              </a:rPr>
              <a:t>Click to add text</a:t>
            </a:r>
            <a:endParaRPr lang="en-US" dirty="0"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8"/>
            </p:custDataLst>
          </p:nvPr>
        </p:nvSpPr>
        <p:spPr>
          <a:xfrm>
            <a:off x="5984875" y="3815715"/>
            <a:ext cx="5229860" cy="429260"/>
          </a:xfrm>
          <a:prstGeom prst="rect">
            <a:avLst/>
          </a:prstGeom>
          <a:noFill/>
        </p:spPr>
        <p:txBody>
          <a:bodyPr wrap="square" lIns="0" tIns="0" rIns="71755" bIns="0" rtlCol="0" anchor="t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400" b="0" i="0" u="none" strike="noStrike" kern="1200" cap="none" spc="0" normalizeH="0" baseline="0" noProof="1" dirty="0" err="1">
                <a:solidFill>
                  <a:schemeClr val="accent1">
                    <a:lumMod val="75000"/>
                  </a:schemeClr>
                </a:solidFill>
                <a:latin typeface="+mj-lt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dirty="0">
                <a:latin typeface="+mj-lt"/>
                <a:sym typeface="+mn-ea"/>
              </a:rPr>
              <a:t>Click to add text</a:t>
            </a:r>
            <a:endParaRPr dirty="0">
              <a:sym typeface="+mn-ea"/>
            </a:endParaRPr>
          </a:p>
        </p:txBody>
      </p:sp>
      <p:sp>
        <p:nvSpPr>
          <p:cNvPr id="7" name="标题" descr="7b0a20202020227461726765744d6f64756c65223a202270726f636573734f6e6c696e65466f6e7473220a7d0a"/>
          <p:cNvSpPr txBox="1">
            <a:spLocks noGrp="1"/>
          </p:cNvSpPr>
          <p:nvPr>
            <p:ph type="title" idx="1" hasCustomPrompt="1"/>
            <p:custDataLst>
              <p:tags r:id="rId9"/>
            </p:custDataLst>
          </p:nvPr>
        </p:nvSpPr>
        <p:spPr>
          <a:xfrm>
            <a:off x="4284980" y="984885"/>
            <a:ext cx="6929755" cy="2830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5400" b="0" i="0" u="none" strike="noStrike" kern="1200" cap="none" spc="0" normalizeH="0" baseline="0" noProof="1" dirty="0">
                <a:solidFill>
                  <a:schemeClr val="dk1">
                    <a:lumMod val="100000"/>
                  </a:schemeClr>
                </a:solidFill>
                <a:latin typeface="+mj-lt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lang="en-US" dirty="0">
                <a:latin typeface="+mj-lt"/>
                <a:sym typeface="+mn-ea"/>
              </a:rPr>
              <a:t>Click to add title</a:t>
            </a:r>
            <a:endParaRPr 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/>
          <a:stretch>
            <a:fillRect/>
          </a:stretch>
        </p:blipFill>
        <p:spPr>
          <a:xfrm>
            <a:off x="1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 descr="3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876915" y="1054100"/>
            <a:ext cx="642620" cy="335915"/>
          </a:xfrm>
          <a:prstGeom prst="rect">
            <a:avLst/>
          </a:prstGeom>
        </p:spPr>
      </p:pic>
      <p:pic>
        <p:nvPicPr>
          <p:cNvPr id="37" name="图片 36" descr="36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90230" y="3277235"/>
            <a:ext cx="448945" cy="234950"/>
          </a:xfrm>
          <a:prstGeom prst="rect">
            <a:avLst/>
          </a:prstGeom>
        </p:spPr>
      </p:pic>
      <p:pic>
        <p:nvPicPr>
          <p:cNvPr id="9" name="图片 8" descr="gg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24185" y="4663440"/>
            <a:ext cx="819150" cy="1224915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10"/>
            </p:custDataLst>
          </p:nvPr>
        </p:nvSpPr>
        <p:spPr>
          <a:xfrm>
            <a:off x="788669" y="835660"/>
            <a:ext cx="7602039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6600" b="0" i="0" u="none" strike="noStrike" kern="1200" cap="none" spc="0" normalizeH="0" baseline="0" noProof="1" dirty="0">
                <a:solidFill>
                  <a:schemeClr val="dk1">
                    <a:lumMod val="100000"/>
                  </a:schemeClr>
                </a:solidFill>
                <a:effectLst/>
                <a:latin typeface="+mj-lt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dirty="0">
                <a:latin typeface="+mj-lt"/>
                <a:sym typeface="+mn-ea"/>
              </a:rPr>
              <a:t>Click to add title</a:t>
            </a:r>
            <a:endParaRPr lang="en-US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alphaModFix amt="75000"/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  <a14:imgEffect>
                      <a14:saturation sat="1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12182475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09485" y="2189480"/>
            <a:ext cx="780415" cy="897255"/>
          </a:xfrm>
          <a:prstGeom prst="rect">
            <a:avLst/>
          </a:prstGeom>
        </p:spPr>
      </p:pic>
      <p:pic>
        <p:nvPicPr>
          <p:cNvPr id="10" name="图片 9" descr="36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164320" y="1170305"/>
            <a:ext cx="642620" cy="335915"/>
          </a:xfrm>
          <a:prstGeom prst="rect">
            <a:avLst/>
          </a:prstGeom>
        </p:spPr>
      </p:pic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0"/>
            </p:custDataLst>
          </p:nvPr>
        </p:nvSpPr>
        <p:spPr>
          <a:xfrm>
            <a:off x="702309" y="2189480"/>
            <a:ext cx="6804480" cy="194881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5400" b="0" i="0" u="none" strike="noStrike" kern="1200" cap="none" spc="0" normalizeH="0" baseline="0" noProof="1" dirty="0">
                <a:solidFill>
                  <a:schemeClr val="dk1">
                    <a:lumMod val="100000"/>
                  </a:schemeClr>
                </a:solidFill>
                <a:latin typeface="+mj-lt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dirty="0">
                <a:latin typeface="+mj-lt"/>
                <a:sym typeface="+mn-ea"/>
              </a:rPr>
              <a:t>Click to add title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baseline="0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6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 baseline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 baseline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95642" y="360000"/>
            <a:ext cx="10800397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 u="none" strike="noStrike" kern="1200" cap="none" spc="0" normalizeH="0">
                <a:solidFill>
                  <a:srgbClr val="253A3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 u="none" strike="noStrike" kern="1200" cap="none" spc="0" normalizeH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 u="none" strike="noStrike" kern="1200" cap="none" spc="0" normalizeH="0">
                <a:solidFill>
                  <a:srgbClr val="253A3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9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 u="none" strike="noStrike" kern="1200" cap="none" spc="0" normalizeH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5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 u="none" strike="noStrike" kern="1200" cap="none" spc="0" normalizeH="0">
                <a:solidFill>
                  <a:srgbClr val="253A3F"/>
                </a:solidFill>
                <a:uFillTx/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95642" y="360000"/>
            <a:ext cx="10799087" cy="864000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 u="none" strike="noStrike" kern="1200" cap="none" spc="0" normalizeH="0">
                <a:solidFill>
                  <a:srgbClr val="253A3F"/>
                </a:solidFill>
                <a:uFillTx/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24" cy="6858000"/>
          </a:xfrm>
          <a:prstGeom prst="rect">
            <a:avLst/>
          </a:prstGeom>
        </p:spPr>
      </p:pic>
      <p:pic>
        <p:nvPicPr>
          <p:cNvPr id="9" name="图片 8" descr="585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65055" y="606425"/>
            <a:ext cx="1087755" cy="656590"/>
          </a:xfrm>
          <a:prstGeom prst="rect">
            <a:avLst/>
          </a:prstGeom>
        </p:spPr>
      </p:pic>
      <p:sp>
        <p:nvSpPr>
          <p:cNvPr id="8" name="署名"/>
          <p:cNvSpPr>
            <a:spLocks noGrp="1"/>
          </p:cNvSpPr>
          <p:nvPr>
            <p:ph type="body" idx="2" hasCustomPrompt="1"/>
            <p:custDataLst>
              <p:tags r:id="rId7"/>
            </p:custDataLst>
          </p:nvPr>
        </p:nvSpPr>
        <p:spPr>
          <a:xfrm>
            <a:off x="8976049" y="4321810"/>
            <a:ext cx="2177091" cy="486566"/>
          </a:xfrm>
          <a:prstGeom prst="roundRect">
            <a:avLst>
              <a:gd name="adj" fmla="val 50000"/>
            </a:avLst>
          </a:prstGeom>
          <a:gradFill>
            <a:gsLst>
              <a:gs pos="20000">
                <a:schemeClr val="accent2">
                  <a:alpha val="5000"/>
                </a:schemeClr>
              </a:gs>
              <a:gs pos="100000">
                <a:schemeClr val="accent2">
                  <a:alpha val="15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1400" b="0" i="0" u="none" strike="noStrike" kern="1200" cap="none" spc="0" normalizeH="0" baseline="0" noProof="1">
                <a:solidFill>
                  <a:schemeClr val="accent1">
                    <a:lumMod val="75000"/>
                  </a:schemeClr>
                </a:solidFill>
                <a:latin typeface="+mn-lt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dirty="0">
                <a:latin typeface="+mn-lt"/>
                <a:sym typeface="+mn-ea"/>
              </a:rPr>
              <a:t>Click to add text</a:t>
            </a:r>
            <a:endParaRPr lang="en-US"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8"/>
            </p:custDataLst>
          </p:nvPr>
        </p:nvSpPr>
        <p:spPr>
          <a:xfrm>
            <a:off x="5059680" y="2042795"/>
            <a:ext cx="6155055" cy="2093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5400" b="0" i="0" u="none" strike="noStrike" kern="1200" cap="none" spc="0" normalizeH="0" baseline="0" noProof="1" dirty="0">
                <a:solidFill>
                  <a:schemeClr val="dk1">
                    <a:lumMod val="100000"/>
                  </a:schemeClr>
                </a:solidFill>
                <a:latin typeface="+mj-lt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dirty="0">
                <a:latin typeface="+mj-lt"/>
                <a:sym typeface="+mn-ea"/>
              </a:rPr>
              <a:t>Click to add title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583&amp;379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318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838200" y="2145664"/>
            <a:ext cx="10515600" cy="154071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8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4825"/>
            <a:ext cx="10515600" cy="485776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ADMIN/AppData/Local/Temp/fig2wpp/@png2x_bg-2558&amp;120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" name="Freeform 14"/>
          <p:cNvSpPr/>
          <p:nvPr userDrawn="1">
            <p:custDataLst>
              <p:tags r:id="rId6"/>
            </p:custDataLst>
          </p:nvPr>
        </p:nvSpPr>
        <p:spPr bwMode="auto">
          <a:xfrm>
            <a:off x="1067228" y="583261"/>
            <a:ext cx="10057544" cy="1423642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27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2540"/>
            <a:ext cx="2819400" cy="685292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54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Freeform 19"/>
          <p:cNvSpPr/>
          <p:nvPr userDrawn="1">
            <p:custDataLst>
              <p:tags r:id="rId6"/>
            </p:custDataLst>
          </p:nvPr>
        </p:nvSpPr>
        <p:spPr bwMode="auto">
          <a:xfrm>
            <a:off x="894252" y="777558"/>
            <a:ext cx="1030896" cy="5302884"/>
          </a:xfrm>
          <a:custGeom>
            <a:avLst/>
            <a:gdLst>
              <a:gd name="T0" fmla="*/ 1873 w 4338"/>
              <a:gd name="T1" fmla="*/ 5116 h 22329"/>
              <a:gd name="T2" fmla="*/ 3036 w 4338"/>
              <a:gd name="T3" fmla="*/ 5559 h 22329"/>
              <a:gd name="T4" fmla="*/ 3415 w 4338"/>
              <a:gd name="T5" fmla="*/ 8926 h 22329"/>
              <a:gd name="T6" fmla="*/ 2369 w 4338"/>
              <a:gd name="T7" fmla="*/ 9353 h 22329"/>
              <a:gd name="T8" fmla="*/ 3285 w 4338"/>
              <a:gd name="T9" fmla="*/ 9996 h 22329"/>
              <a:gd name="T10" fmla="*/ 3415 w 4338"/>
              <a:gd name="T11" fmla="*/ 8926 h 22329"/>
              <a:gd name="T12" fmla="*/ 2225 w 4338"/>
              <a:gd name="T13" fmla="*/ 934 h 22329"/>
              <a:gd name="T14" fmla="*/ 2380 w 4338"/>
              <a:gd name="T15" fmla="*/ 2047 h 22329"/>
              <a:gd name="T16" fmla="*/ 3261 w 4338"/>
              <a:gd name="T17" fmla="*/ 2047 h 22329"/>
              <a:gd name="T18" fmla="*/ 3415 w 4338"/>
              <a:gd name="T19" fmla="*/ 934 h 22329"/>
              <a:gd name="T20" fmla="*/ 3135 w 4338"/>
              <a:gd name="T21" fmla="*/ 17937 h 22329"/>
              <a:gd name="T22" fmla="*/ 1201 w 4338"/>
              <a:gd name="T23" fmla="*/ 17937 h 22329"/>
              <a:gd name="T24" fmla="*/ 1201 w 4338"/>
              <a:gd name="T25" fmla="*/ 18863 h 22329"/>
              <a:gd name="T26" fmla="*/ 3135 w 4338"/>
              <a:gd name="T27" fmla="*/ 18863 h 22329"/>
              <a:gd name="T28" fmla="*/ 4264 w 4338"/>
              <a:gd name="T29" fmla="*/ 21545 h 22329"/>
              <a:gd name="T30" fmla="*/ 75 w 4338"/>
              <a:gd name="T31" fmla="*/ 22329 h 22329"/>
              <a:gd name="T32" fmla="*/ 3218 w 4338"/>
              <a:gd name="T33" fmla="*/ 21395 h 22329"/>
              <a:gd name="T34" fmla="*/ 3703 w 4338"/>
              <a:gd name="T35" fmla="*/ 20456 h 22329"/>
              <a:gd name="T36" fmla="*/ 4264 w 4338"/>
              <a:gd name="T37" fmla="*/ 11576 h 22329"/>
              <a:gd name="T38" fmla="*/ 3389 w 4338"/>
              <a:gd name="T39" fmla="*/ 14853 h 22329"/>
              <a:gd name="T40" fmla="*/ 75 w 4338"/>
              <a:gd name="T41" fmla="*/ 13684 h 22329"/>
              <a:gd name="T42" fmla="*/ 3389 w 4338"/>
              <a:gd name="T43" fmla="*/ 12750 h 22329"/>
              <a:gd name="T44" fmla="*/ 4264 w 4338"/>
              <a:gd name="T45" fmla="*/ 11576 h 22329"/>
              <a:gd name="T46" fmla="*/ 4264 w 4338"/>
              <a:gd name="T47" fmla="*/ 9486 h 22329"/>
              <a:gd name="T48" fmla="*/ 2892 w 4338"/>
              <a:gd name="T49" fmla="*/ 11173 h 22329"/>
              <a:gd name="T50" fmla="*/ 1686 w 4338"/>
              <a:gd name="T51" fmla="*/ 10442 h 22329"/>
              <a:gd name="T52" fmla="*/ 75 w 4338"/>
              <a:gd name="T53" fmla="*/ 10292 h 22329"/>
              <a:gd name="T54" fmla="*/ 1516 w 4338"/>
              <a:gd name="T55" fmla="*/ 8926 h 22329"/>
              <a:gd name="T56" fmla="*/ 75 w 4338"/>
              <a:gd name="T57" fmla="*/ 7992 h 22329"/>
              <a:gd name="T58" fmla="*/ 4264 w 4338"/>
              <a:gd name="T59" fmla="*/ 5062 h 22329"/>
              <a:gd name="T60" fmla="*/ 75 w 4338"/>
              <a:gd name="T61" fmla="*/ 7597 h 22329"/>
              <a:gd name="T62" fmla="*/ 998 w 4338"/>
              <a:gd name="T63" fmla="*/ 6279 h 22329"/>
              <a:gd name="T64" fmla="*/ 75 w 4338"/>
              <a:gd name="T65" fmla="*/ 4475 h 22329"/>
              <a:gd name="T66" fmla="*/ 4264 w 4338"/>
              <a:gd name="T67" fmla="*/ 5062 h 22329"/>
              <a:gd name="T68" fmla="*/ 4264 w 4338"/>
              <a:gd name="T69" fmla="*/ 1553 h 22329"/>
              <a:gd name="T70" fmla="*/ 3591 w 4338"/>
              <a:gd name="T71" fmla="*/ 3026 h 22329"/>
              <a:gd name="T72" fmla="*/ 1758 w 4338"/>
              <a:gd name="T73" fmla="*/ 2794 h 22329"/>
              <a:gd name="T74" fmla="*/ 1377 w 4338"/>
              <a:gd name="T75" fmla="*/ 934 h 22329"/>
              <a:gd name="T76" fmla="*/ 75 w 4338"/>
              <a:gd name="T77" fmla="*/ 0 h 22329"/>
              <a:gd name="T78" fmla="*/ 4338 w 4338"/>
              <a:gd name="T79" fmla="*/ 18398 h 22329"/>
              <a:gd name="T80" fmla="*/ 2167 w 4338"/>
              <a:gd name="T81" fmla="*/ 19978 h 22329"/>
              <a:gd name="T82" fmla="*/ 0 w 4338"/>
              <a:gd name="T83" fmla="*/ 18398 h 22329"/>
              <a:gd name="T84" fmla="*/ 2167 w 4338"/>
              <a:gd name="T85" fmla="*/ 16819 h 22329"/>
              <a:gd name="T86" fmla="*/ 4338 w 4338"/>
              <a:gd name="T87" fmla="*/ 18398 h 22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338" h="22329">
                <a:moveTo>
                  <a:pt x="3036" y="5527"/>
                </a:moveTo>
                <a:lnTo>
                  <a:pt x="1873" y="5116"/>
                </a:lnTo>
                <a:lnTo>
                  <a:pt x="1873" y="5969"/>
                </a:lnTo>
                <a:lnTo>
                  <a:pt x="3036" y="5559"/>
                </a:lnTo>
                <a:lnTo>
                  <a:pt x="3036" y="5527"/>
                </a:lnTo>
                <a:close/>
                <a:moveTo>
                  <a:pt x="3415" y="8926"/>
                </a:moveTo>
                <a:lnTo>
                  <a:pt x="2369" y="8926"/>
                </a:lnTo>
                <a:lnTo>
                  <a:pt x="2369" y="9353"/>
                </a:lnTo>
                <a:cubicBezTo>
                  <a:pt x="2369" y="9929"/>
                  <a:pt x="2544" y="10217"/>
                  <a:pt x="2892" y="10217"/>
                </a:cubicBezTo>
                <a:cubicBezTo>
                  <a:pt x="3067" y="10217"/>
                  <a:pt x="3197" y="10144"/>
                  <a:pt x="3285" y="9996"/>
                </a:cubicBezTo>
                <a:cubicBezTo>
                  <a:pt x="3372" y="9848"/>
                  <a:pt x="3415" y="9634"/>
                  <a:pt x="3415" y="9353"/>
                </a:cubicBezTo>
                <a:lnTo>
                  <a:pt x="3415" y="8926"/>
                </a:lnTo>
                <a:close/>
                <a:moveTo>
                  <a:pt x="3415" y="934"/>
                </a:moveTo>
                <a:lnTo>
                  <a:pt x="2225" y="934"/>
                </a:lnTo>
                <a:lnTo>
                  <a:pt x="2225" y="1414"/>
                </a:lnTo>
                <a:cubicBezTo>
                  <a:pt x="2225" y="1685"/>
                  <a:pt x="2277" y="1895"/>
                  <a:pt x="2380" y="2047"/>
                </a:cubicBezTo>
                <a:cubicBezTo>
                  <a:pt x="2483" y="2198"/>
                  <a:pt x="2629" y="2273"/>
                  <a:pt x="2818" y="2273"/>
                </a:cubicBezTo>
                <a:cubicBezTo>
                  <a:pt x="3010" y="2273"/>
                  <a:pt x="3157" y="2198"/>
                  <a:pt x="3261" y="2047"/>
                </a:cubicBezTo>
                <a:cubicBezTo>
                  <a:pt x="3364" y="1895"/>
                  <a:pt x="3415" y="1685"/>
                  <a:pt x="3415" y="1414"/>
                </a:cubicBezTo>
                <a:lnTo>
                  <a:pt x="3415" y="934"/>
                </a:lnTo>
                <a:close/>
                <a:moveTo>
                  <a:pt x="3463" y="18398"/>
                </a:moveTo>
                <a:cubicBezTo>
                  <a:pt x="3463" y="18199"/>
                  <a:pt x="3354" y="18045"/>
                  <a:pt x="3135" y="17937"/>
                </a:cubicBezTo>
                <a:cubicBezTo>
                  <a:pt x="2916" y="17828"/>
                  <a:pt x="2594" y="17774"/>
                  <a:pt x="2167" y="17774"/>
                </a:cubicBezTo>
                <a:cubicBezTo>
                  <a:pt x="1740" y="17774"/>
                  <a:pt x="1418" y="17828"/>
                  <a:pt x="1201" y="17937"/>
                </a:cubicBezTo>
                <a:cubicBezTo>
                  <a:pt x="984" y="18045"/>
                  <a:pt x="875" y="18199"/>
                  <a:pt x="875" y="18398"/>
                </a:cubicBezTo>
                <a:cubicBezTo>
                  <a:pt x="875" y="18601"/>
                  <a:pt x="984" y="18756"/>
                  <a:pt x="1201" y="18863"/>
                </a:cubicBezTo>
                <a:cubicBezTo>
                  <a:pt x="1418" y="18969"/>
                  <a:pt x="1740" y="19023"/>
                  <a:pt x="2167" y="19023"/>
                </a:cubicBezTo>
                <a:cubicBezTo>
                  <a:pt x="2594" y="19023"/>
                  <a:pt x="2916" y="18969"/>
                  <a:pt x="3135" y="18863"/>
                </a:cubicBezTo>
                <a:cubicBezTo>
                  <a:pt x="3354" y="18756"/>
                  <a:pt x="3463" y="18601"/>
                  <a:pt x="3463" y="18398"/>
                </a:cubicBezTo>
                <a:close/>
                <a:moveTo>
                  <a:pt x="4264" y="21545"/>
                </a:moveTo>
                <a:lnTo>
                  <a:pt x="4264" y="22329"/>
                </a:lnTo>
                <a:lnTo>
                  <a:pt x="75" y="22329"/>
                </a:lnTo>
                <a:lnTo>
                  <a:pt x="75" y="21395"/>
                </a:lnTo>
                <a:lnTo>
                  <a:pt x="3218" y="21395"/>
                </a:lnTo>
                <a:lnTo>
                  <a:pt x="2732" y="20456"/>
                </a:lnTo>
                <a:lnTo>
                  <a:pt x="3703" y="20456"/>
                </a:lnTo>
                <a:lnTo>
                  <a:pt x="4264" y="21545"/>
                </a:lnTo>
                <a:close/>
                <a:moveTo>
                  <a:pt x="4264" y="11576"/>
                </a:moveTo>
                <a:lnTo>
                  <a:pt x="4264" y="14853"/>
                </a:lnTo>
                <a:lnTo>
                  <a:pt x="3389" y="14853"/>
                </a:lnTo>
                <a:lnTo>
                  <a:pt x="3389" y="13684"/>
                </a:lnTo>
                <a:lnTo>
                  <a:pt x="75" y="13684"/>
                </a:lnTo>
                <a:lnTo>
                  <a:pt x="75" y="12750"/>
                </a:lnTo>
                <a:lnTo>
                  <a:pt x="3389" y="12750"/>
                </a:lnTo>
                <a:lnTo>
                  <a:pt x="3389" y="11576"/>
                </a:lnTo>
                <a:lnTo>
                  <a:pt x="4264" y="11576"/>
                </a:lnTo>
                <a:close/>
                <a:moveTo>
                  <a:pt x="4264" y="7992"/>
                </a:moveTo>
                <a:lnTo>
                  <a:pt x="4264" y="9486"/>
                </a:lnTo>
                <a:cubicBezTo>
                  <a:pt x="4264" y="10020"/>
                  <a:pt x="4143" y="10434"/>
                  <a:pt x="3901" y="10730"/>
                </a:cubicBezTo>
                <a:cubicBezTo>
                  <a:pt x="3659" y="11025"/>
                  <a:pt x="3323" y="11173"/>
                  <a:pt x="2892" y="11173"/>
                </a:cubicBezTo>
                <a:cubicBezTo>
                  <a:pt x="2608" y="11173"/>
                  <a:pt x="2363" y="11109"/>
                  <a:pt x="2159" y="10983"/>
                </a:cubicBezTo>
                <a:cubicBezTo>
                  <a:pt x="1954" y="10857"/>
                  <a:pt x="1797" y="10676"/>
                  <a:pt x="1686" y="10442"/>
                </a:cubicBezTo>
                <a:lnTo>
                  <a:pt x="75" y="11386"/>
                </a:lnTo>
                <a:lnTo>
                  <a:pt x="75" y="10292"/>
                </a:lnTo>
                <a:lnTo>
                  <a:pt x="1516" y="9524"/>
                </a:lnTo>
                <a:lnTo>
                  <a:pt x="1516" y="8926"/>
                </a:lnTo>
                <a:lnTo>
                  <a:pt x="75" y="8926"/>
                </a:lnTo>
                <a:lnTo>
                  <a:pt x="75" y="7992"/>
                </a:lnTo>
                <a:lnTo>
                  <a:pt x="4264" y="7992"/>
                </a:lnTo>
                <a:close/>
                <a:moveTo>
                  <a:pt x="4264" y="5062"/>
                </a:moveTo>
                <a:lnTo>
                  <a:pt x="4264" y="6017"/>
                </a:lnTo>
                <a:lnTo>
                  <a:pt x="75" y="7597"/>
                </a:lnTo>
                <a:lnTo>
                  <a:pt x="75" y="6604"/>
                </a:lnTo>
                <a:lnTo>
                  <a:pt x="998" y="6279"/>
                </a:lnTo>
                <a:lnTo>
                  <a:pt x="998" y="4801"/>
                </a:lnTo>
                <a:lnTo>
                  <a:pt x="75" y="4475"/>
                </a:lnTo>
                <a:lnTo>
                  <a:pt x="75" y="3488"/>
                </a:lnTo>
                <a:lnTo>
                  <a:pt x="4264" y="5062"/>
                </a:lnTo>
                <a:close/>
                <a:moveTo>
                  <a:pt x="4264" y="0"/>
                </a:moveTo>
                <a:lnTo>
                  <a:pt x="4264" y="1553"/>
                </a:lnTo>
                <a:cubicBezTo>
                  <a:pt x="4264" y="1898"/>
                  <a:pt x="4206" y="2196"/>
                  <a:pt x="4090" y="2447"/>
                </a:cubicBezTo>
                <a:cubicBezTo>
                  <a:pt x="3975" y="2698"/>
                  <a:pt x="3808" y="2891"/>
                  <a:pt x="3591" y="3026"/>
                </a:cubicBezTo>
                <a:cubicBezTo>
                  <a:pt x="3374" y="3161"/>
                  <a:pt x="3116" y="3229"/>
                  <a:pt x="2818" y="3229"/>
                </a:cubicBezTo>
                <a:cubicBezTo>
                  <a:pt x="2366" y="3229"/>
                  <a:pt x="2013" y="3084"/>
                  <a:pt x="1758" y="2794"/>
                </a:cubicBezTo>
                <a:cubicBezTo>
                  <a:pt x="1504" y="2504"/>
                  <a:pt x="1377" y="2108"/>
                  <a:pt x="1377" y="1606"/>
                </a:cubicBezTo>
                <a:lnTo>
                  <a:pt x="1377" y="934"/>
                </a:lnTo>
                <a:lnTo>
                  <a:pt x="75" y="934"/>
                </a:lnTo>
                <a:lnTo>
                  <a:pt x="75" y="0"/>
                </a:lnTo>
                <a:lnTo>
                  <a:pt x="4264" y="0"/>
                </a:lnTo>
                <a:close/>
                <a:moveTo>
                  <a:pt x="4338" y="18398"/>
                </a:moveTo>
                <a:cubicBezTo>
                  <a:pt x="4338" y="18907"/>
                  <a:pt x="4154" y="19297"/>
                  <a:pt x="3786" y="19570"/>
                </a:cubicBezTo>
                <a:cubicBezTo>
                  <a:pt x="3418" y="19842"/>
                  <a:pt x="2878" y="19978"/>
                  <a:pt x="2167" y="19978"/>
                </a:cubicBezTo>
                <a:cubicBezTo>
                  <a:pt x="1455" y="19978"/>
                  <a:pt x="916" y="19843"/>
                  <a:pt x="550" y="19572"/>
                </a:cubicBezTo>
                <a:cubicBezTo>
                  <a:pt x="183" y="19302"/>
                  <a:pt x="0" y="18911"/>
                  <a:pt x="0" y="18398"/>
                </a:cubicBezTo>
                <a:cubicBezTo>
                  <a:pt x="0" y="17890"/>
                  <a:pt x="184" y="17499"/>
                  <a:pt x="552" y="17227"/>
                </a:cubicBezTo>
                <a:cubicBezTo>
                  <a:pt x="921" y="16955"/>
                  <a:pt x="1459" y="16819"/>
                  <a:pt x="2167" y="16819"/>
                </a:cubicBezTo>
                <a:cubicBezTo>
                  <a:pt x="2878" y="16819"/>
                  <a:pt x="3418" y="16955"/>
                  <a:pt x="3786" y="17227"/>
                </a:cubicBezTo>
                <a:cubicBezTo>
                  <a:pt x="4154" y="17499"/>
                  <a:pt x="4338" y="17890"/>
                  <a:pt x="4338" y="18398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038600" y="777558"/>
            <a:ext cx="7810500" cy="5302884"/>
          </a:xfrm>
        </p:spPr>
        <p:txBody>
          <a:bodyPr wrap="square" anchor="ctr">
            <a:normAutofit/>
          </a:bodyPr>
          <a:lstStyle>
            <a:lvl1pPr algn="l">
              <a:defRPr sz="5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71501" y="780098"/>
            <a:ext cx="2031999" cy="5302884"/>
          </a:xfrm>
        </p:spPr>
        <p:txBody>
          <a:bodyPr vert="eaVert" wrap="none" anchor="ctr">
            <a:normAutofit/>
          </a:bodyPr>
          <a:lstStyle>
            <a:lvl1pPr marL="0" indent="0" algn="ctr">
              <a:buNone/>
              <a:defRPr sz="6000" b="1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60" y="360000"/>
            <a:ext cx="1080008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59" y="360000"/>
            <a:ext cx="10799087" cy="864000"/>
          </a:xfrm>
        </p:spPr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8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@png2x_01_封面" descr="C:/Users/kingsoft/AppData/Local/Temp/fig2wpp/@png2x_01_封面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812540" y="401955"/>
            <a:ext cx="8375650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838200" y="2455545"/>
            <a:ext cx="5974080" cy="2397760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44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838200" y="1426235"/>
            <a:ext cx="5974080" cy="972000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838200" y="4968875"/>
            <a:ext cx="5974080" cy="1186815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@png2x_bottom_目录" descr="C:/Users/kingsoft/AppData/Local/Temp/fig2wpp/@png2x_bottom_目录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5715000"/>
            <a:ext cx="3154680" cy="1143000"/>
          </a:xfrm>
          <a:prstGeom prst="rect">
            <a:avLst/>
          </a:prstGeom>
        </p:spPr>
      </p:pic>
      <p:pic>
        <p:nvPicPr>
          <p:cNvPr id="13" name="@png2x_top_目录" descr="C:/Users/kingsoft/AppData/Local/Temp/fig2wpp/@png2x_top_目录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7827010" y="0"/>
            <a:ext cx="3712210" cy="1727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490472" y="863917"/>
            <a:ext cx="9281160" cy="777608"/>
          </a:xfrm>
        </p:spPr>
        <p:txBody>
          <a:bodyPr wrap="square"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836676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758565" y="3337560"/>
            <a:ext cx="7410450" cy="2409825"/>
          </a:xfrm>
        </p:spPr>
        <p:txBody>
          <a:bodyPr wrap="square" anchor="t" anchorCtr="0">
            <a:normAutofit/>
          </a:bodyPr>
          <a:lstStyle>
            <a:lvl1pPr algn="r">
              <a:defRPr sz="36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3759200" y="1056640"/>
            <a:ext cx="7409815" cy="228092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5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vert="horz" wrap="square" lIns="0" tIns="0" rIns="0" bIns="0" rtlCol="0" anchor="t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>
                <a:latin typeface="+mj-lt"/>
                <a:sym typeface="+mn-ea"/>
              </a:rPr>
              <a:t>Click to add text</a:t>
            </a:r>
            <a:endParaRPr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8375650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6095400" y="731520"/>
            <a:ext cx="5257800" cy="2724480"/>
          </a:xfrm>
        </p:spPr>
        <p:txBody>
          <a:bodyPr wrap="square" lIns="0" rIns="0" anchor="b">
            <a:normAutofit/>
          </a:bodyPr>
          <a:lstStyle>
            <a:lvl1pPr algn="r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6096000" y="3943800"/>
            <a:ext cx="5257800" cy="2412550"/>
          </a:xfrm>
        </p:spPr>
        <p:txBody>
          <a:bodyPr wrap="square" rIns="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 flipH="1" flipV="1"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775" y="5528120"/>
            <a:ext cx="2414225" cy="1347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267" y="0"/>
            <a:ext cx="4956478" cy="4895512"/>
          </a:xfrm>
          <a:prstGeom prst="rect">
            <a:avLst/>
          </a:prstGeom>
        </p:spPr>
      </p:pic>
      <p:pic>
        <p:nvPicPr>
          <p:cNvPr id="9" name="@png2x_01_封面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0" y="18514"/>
            <a:ext cx="89789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1013460" y="2205355"/>
            <a:ext cx="10515600" cy="211518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551" y="5785011"/>
            <a:ext cx="2560542" cy="1072989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5"/>
            </p:custDataLst>
          </p:nvPr>
        </p:nvSpPr>
        <p:spPr>
          <a:xfrm>
            <a:off x="1019175" y="819150"/>
            <a:ext cx="10515600" cy="1371600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+mj-lt"/>
                <a:sym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1015681" y="4327980"/>
            <a:ext cx="10525125" cy="1745274"/>
          </a:xfr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8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9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20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1270" y="0"/>
            <a:ext cx="3658870" cy="6858000"/>
          </a:xfrm>
          <a:prstGeom prst="rect">
            <a:avLst/>
          </a:prstGeom>
          <a:gradFill>
            <a:gsLst>
              <a:gs pos="38000">
                <a:schemeClr val="accent4">
                  <a:alpha val="100000"/>
                </a:schemeClr>
              </a:gs>
              <a:gs pos="0">
                <a:schemeClr val="accent2"/>
              </a:gs>
              <a:gs pos="84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@png2x_01_目录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540" y="0"/>
            <a:ext cx="36576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" y="5784850"/>
            <a:ext cx="1292225" cy="10731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209550" y="1160145"/>
            <a:ext cx="3242310" cy="4537710"/>
          </a:xfrm>
        </p:spPr>
        <p:txBody>
          <a:bodyPr anchor="ctr">
            <a:normAutofit/>
          </a:bodyPr>
          <a:lstStyle>
            <a:lvl1pPr algn="ctr">
              <a:defRPr sz="4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31" y="0"/>
            <a:ext cx="4956478" cy="4895512"/>
          </a:xfrm>
          <a:prstGeom prst="rect">
            <a:avLst/>
          </a:prstGeom>
        </p:spPr>
      </p:pic>
      <p:pic>
        <p:nvPicPr>
          <p:cNvPr id="10" name="@png2x_01_章节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3027997" y="0"/>
            <a:ext cx="916178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377180" y="3471545"/>
            <a:ext cx="6288405" cy="2688590"/>
          </a:xfrm>
        </p:spPr>
        <p:txBody>
          <a:bodyPr anchor="t">
            <a:normAutofit/>
          </a:bodyPr>
          <a:lstStyle>
            <a:lvl1pPr algn="just">
              <a:defRPr sz="44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10667"/>
            <a:ext cx="2231329" cy="1347333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5365432" y="464457"/>
            <a:ext cx="4817288" cy="2908699"/>
          </a:xfrm>
        </p:spPr>
        <p:txBody>
          <a:bodyPr wrap="none" anchor="b">
            <a:normAutofit/>
          </a:bodyPr>
          <a:lstStyle>
            <a:lvl1pPr marL="0" indent="0" algn="just">
              <a:buNone/>
              <a:defRPr sz="3600" b="1">
                <a:solidFill>
                  <a:schemeClr val="accent2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364400"/>
            <a:ext cx="5181600" cy="48132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64400"/>
            <a:ext cx="5181600" cy="48132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364400"/>
            <a:ext cx="5157787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061275"/>
            <a:ext cx="5157787" cy="41283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64400"/>
            <a:ext cx="5183188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061275"/>
            <a:ext cx="5183188" cy="41283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7" name="任意多边形 9"/>
          <p:cNvSpPr/>
          <p:nvPr userDrawn="1">
            <p:custDataLst>
              <p:tags r:id="rId5"/>
            </p:custDataLst>
          </p:nvPr>
        </p:nvSpPr>
        <p:spPr>
          <a:xfrm>
            <a:off x="1270" y="371476"/>
            <a:ext cx="12190730" cy="648716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8" name="任意多边形 9"/>
          <p:cNvSpPr/>
          <p:nvPr userDrawn="1">
            <p:custDataLst>
              <p:tags r:id="rId5"/>
            </p:custDataLst>
          </p:nvPr>
        </p:nvSpPr>
        <p:spPr>
          <a:xfrm>
            <a:off x="1270" y="371476"/>
            <a:ext cx="12190730" cy="648716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6"/>
            </p:custDataLst>
          </p:nvPr>
        </p:nvSpPr>
        <p:spPr>
          <a:xfrm>
            <a:off x="838200" y="870857"/>
            <a:ext cx="10515600" cy="530705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40105" y="360045"/>
            <a:ext cx="10515600" cy="763270"/>
          </a:xfrm>
        </p:spPr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296000"/>
            <a:ext cx="10514012" cy="576000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H="1" flipV="1"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267" y="0"/>
            <a:ext cx="4956478" cy="4895512"/>
          </a:xfrm>
          <a:prstGeom prst="rect">
            <a:avLst/>
          </a:prstGeom>
        </p:spPr>
      </p:pic>
      <p:pic>
        <p:nvPicPr>
          <p:cNvPr id="9" name="@png2x_01_结束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587" y="0"/>
            <a:ext cx="89789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1001486" y="1103086"/>
            <a:ext cx="7489371" cy="2453412"/>
          </a:xfrm>
        </p:spPr>
        <p:txBody>
          <a:bodyPr anchor="b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775" y="5555279"/>
            <a:ext cx="2414225" cy="13473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551" y="5785011"/>
            <a:ext cx="2560542" cy="1072989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001485" y="3898612"/>
            <a:ext cx="7489371" cy="2125541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583&amp;379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318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838200" y="2145664"/>
            <a:ext cx="10515600" cy="154071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8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4825"/>
            <a:ext cx="10515600" cy="485776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ADMIN/AppData/Local/Temp/fig2wpp/@png2x_bg-2558&amp;120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1" name="Freeform 14"/>
          <p:cNvSpPr/>
          <p:nvPr userDrawn="1">
            <p:custDataLst>
              <p:tags r:id="rId6"/>
            </p:custDataLst>
          </p:nvPr>
        </p:nvSpPr>
        <p:spPr bwMode="auto">
          <a:xfrm>
            <a:off x="1067228" y="583261"/>
            <a:ext cx="10057544" cy="1423642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27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2540"/>
            <a:ext cx="2819400" cy="685292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54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Freeform 19"/>
          <p:cNvSpPr/>
          <p:nvPr userDrawn="1">
            <p:custDataLst>
              <p:tags r:id="rId6"/>
            </p:custDataLst>
          </p:nvPr>
        </p:nvSpPr>
        <p:spPr bwMode="auto">
          <a:xfrm>
            <a:off x="894252" y="777558"/>
            <a:ext cx="1030896" cy="5302884"/>
          </a:xfrm>
          <a:custGeom>
            <a:avLst/>
            <a:gdLst>
              <a:gd name="T0" fmla="*/ 1873 w 4338"/>
              <a:gd name="T1" fmla="*/ 5116 h 22329"/>
              <a:gd name="T2" fmla="*/ 3036 w 4338"/>
              <a:gd name="T3" fmla="*/ 5559 h 22329"/>
              <a:gd name="T4" fmla="*/ 3415 w 4338"/>
              <a:gd name="T5" fmla="*/ 8926 h 22329"/>
              <a:gd name="T6" fmla="*/ 2369 w 4338"/>
              <a:gd name="T7" fmla="*/ 9353 h 22329"/>
              <a:gd name="T8" fmla="*/ 3285 w 4338"/>
              <a:gd name="T9" fmla="*/ 9996 h 22329"/>
              <a:gd name="T10" fmla="*/ 3415 w 4338"/>
              <a:gd name="T11" fmla="*/ 8926 h 22329"/>
              <a:gd name="T12" fmla="*/ 2225 w 4338"/>
              <a:gd name="T13" fmla="*/ 934 h 22329"/>
              <a:gd name="T14" fmla="*/ 2380 w 4338"/>
              <a:gd name="T15" fmla="*/ 2047 h 22329"/>
              <a:gd name="T16" fmla="*/ 3261 w 4338"/>
              <a:gd name="T17" fmla="*/ 2047 h 22329"/>
              <a:gd name="T18" fmla="*/ 3415 w 4338"/>
              <a:gd name="T19" fmla="*/ 934 h 22329"/>
              <a:gd name="T20" fmla="*/ 3135 w 4338"/>
              <a:gd name="T21" fmla="*/ 17937 h 22329"/>
              <a:gd name="T22" fmla="*/ 1201 w 4338"/>
              <a:gd name="T23" fmla="*/ 17937 h 22329"/>
              <a:gd name="T24" fmla="*/ 1201 w 4338"/>
              <a:gd name="T25" fmla="*/ 18863 h 22329"/>
              <a:gd name="T26" fmla="*/ 3135 w 4338"/>
              <a:gd name="T27" fmla="*/ 18863 h 22329"/>
              <a:gd name="T28" fmla="*/ 4264 w 4338"/>
              <a:gd name="T29" fmla="*/ 21545 h 22329"/>
              <a:gd name="T30" fmla="*/ 75 w 4338"/>
              <a:gd name="T31" fmla="*/ 22329 h 22329"/>
              <a:gd name="T32" fmla="*/ 3218 w 4338"/>
              <a:gd name="T33" fmla="*/ 21395 h 22329"/>
              <a:gd name="T34" fmla="*/ 3703 w 4338"/>
              <a:gd name="T35" fmla="*/ 20456 h 22329"/>
              <a:gd name="T36" fmla="*/ 4264 w 4338"/>
              <a:gd name="T37" fmla="*/ 11576 h 22329"/>
              <a:gd name="T38" fmla="*/ 3389 w 4338"/>
              <a:gd name="T39" fmla="*/ 14853 h 22329"/>
              <a:gd name="T40" fmla="*/ 75 w 4338"/>
              <a:gd name="T41" fmla="*/ 13684 h 22329"/>
              <a:gd name="T42" fmla="*/ 3389 w 4338"/>
              <a:gd name="T43" fmla="*/ 12750 h 22329"/>
              <a:gd name="T44" fmla="*/ 4264 w 4338"/>
              <a:gd name="T45" fmla="*/ 11576 h 22329"/>
              <a:gd name="T46" fmla="*/ 4264 w 4338"/>
              <a:gd name="T47" fmla="*/ 9486 h 22329"/>
              <a:gd name="T48" fmla="*/ 2892 w 4338"/>
              <a:gd name="T49" fmla="*/ 11173 h 22329"/>
              <a:gd name="T50" fmla="*/ 1686 w 4338"/>
              <a:gd name="T51" fmla="*/ 10442 h 22329"/>
              <a:gd name="T52" fmla="*/ 75 w 4338"/>
              <a:gd name="T53" fmla="*/ 10292 h 22329"/>
              <a:gd name="T54" fmla="*/ 1516 w 4338"/>
              <a:gd name="T55" fmla="*/ 8926 h 22329"/>
              <a:gd name="T56" fmla="*/ 75 w 4338"/>
              <a:gd name="T57" fmla="*/ 7992 h 22329"/>
              <a:gd name="T58" fmla="*/ 4264 w 4338"/>
              <a:gd name="T59" fmla="*/ 5062 h 22329"/>
              <a:gd name="T60" fmla="*/ 75 w 4338"/>
              <a:gd name="T61" fmla="*/ 7597 h 22329"/>
              <a:gd name="T62" fmla="*/ 998 w 4338"/>
              <a:gd name="T63" fmla="*/ 6279 h 22329"/>
              <a:gd name="T64" fmla="*/ 75 w 4338"/>
              <a:gd name="T65" fmla="*/ 4475 h 22329"/>
              <a:gd name="T66" fmla="*/ 4264 w 4338"/>
              <a:gd name="T67" fmla="*/ 5062 h 22329"/>
              <a:gd name="T68" fmla="*/ 4264 w 4338"/>
              <a:gd name="T69" fmla="*/ 1553 h 22329"/>
              <a:gd name="T70" fmla="*/ 3591 w 4338"/>
              <a:gd name="T71" fmla="*/ 3026 h 22329"/>
              <a:gd name="T72" fmla="*/ 1758 w 4338"/>
              <a:gd name="T73" fmla="*/ 2794 h 22329"/>
              <a:gd name="T74" fmla="*/ 1377 w 4338"/>
              <a:gd name="T75" fmla="*/ 934 h 22329"/>
              <a:gd name="T76" fmla="*/ 75 w 4338"/>
              <a:gd name="T77" fmla="*/ 0 h 22329"/>
              <a:gd name="T78" fmla="*/ 4338 w 4338"/>
              <a:gd name="T79" fmla="*/ 18398 h 22329"/>
              <a:gd name="T80" fmla="*/ 2167 w 4338"/>
              <a:gd name="T81" fmla="*/ 19978 h 22329"/>
              <a:gd name="T82" fmla="*/ 0 w 4338"/>
              <a:gd name="T83" fmla="*/ 18398 h 22329"/>
              <a:gd name="T84" fmla="*/ 2167 w 4338"/>
              <a:gd name="T85" fmla="*/ 16819 h 22329"/>
              <a:gd name="T86" fmla="*/ 4338 w 4338"/>
              <a:gd name="T87" fmla="*/ 18398 h 22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338" h="22329">
                <a:moveTo>
                  <a:pt x="3036" y="5527"/>
                </a:moveTo>
                <a:lnTo>
                  <a:pt x="1873" y="5116"/>
                </a:lnTo>
                <a:lnTo>
                  <a:pt x="1873" y="5969"/>
                </a:lnTo>
                <a:lnTo>
                  <a:pt x="3036" y="5559"/>
                </a:lnTo>
                <a:lnTo>
                  <a:pt x="3036" y="5527"/>
                </a:lnTo>
                <a:close/>
                <a:moveTo>
                  <a:pt x="3415" y="8926"/>
                </a:moveTo>
                <a:lnTo>
                  <a:pt x="2369" y="8926"/>
                </a:lnTo>
                <a:lnTo>
                  <a:pt x="2369" y="9353"/>
                </a:lnTo>
                <a:cubicBezTo>
                  <a:pt x="2369" y="9929"/>
                  <a:pt x="2544" y="10217"/>
                  <a:pt x="2892" y="10217"/>
                </a:cubicBezTo>
                <a:cubicBezTo>
                  <a:pt x="3067" y="10217"/>
                  <a:pt x="3197" y="10144"/>
                  <a:pt x="3285" y="9996"/>
                </a:cubicBezTo>
                <a:cubicBezTo>
                  <a:pt x="3372" y="9848"/>
                  <a:pt x="3415" y="9634"/>
                  <a:pt x="3415" y="9353"/>
                </a:cubicBezTo>
                <a:lnTo>
                  <a:pt x="3415" y="8926"/>
                </a:lnTo>
                <a:close/>
                <a:moveTo>
                  <a:pt x="3415" y="934"/>
                </a:moveTo>
                <a:lnTo>
                  <a:pt x="2225" y="934"/>
                </a:lnTo>
                <a:lnTo>
                  <a:pt x="2225" y="1414"/>
                </a:lnTo>
                <a:cubicBezTo>
                  <a:pt x="2225" y="1685"/>
                  <a:pt x="2277" y="1895"/>
                  <a:pt x="2380" y="2047"/>
                </a:cubicBezTo>
                <a:cubicBezTo>
                  <a:pt x="2483" y="2198"/>
                  <a:pt x="2629" y="2273"/>
                  <a:pt x="2818" y="2273"/>
                </a:cubicBezTo>
                <a:cubicBezTo>
                  <a:pt x="3010" y="2273"/>
                  <a:pt x="3157" y="2198"/>
                  <a:pt x="3261" y="2047"/>
                </a:cubicBezTo>
                <a:cubicBezTo>
                  <a:pt x="3364" y="1895"/>
                  <a:pt x="3415" y="1685"/>
                  <a:pt x="3415" y="1414"/>
                </a:cubicBezTo>
                <a:lnTo>
                  <a:pt x="3415" y="934"/>
                </a:lnTo>
                <a:close/>
                <a:moveTo>
                  <a:pt x="3463" y="18398"/>
                </a:moveTo>
                <a:cubicBezTo>
                  <a:pt x="3463" y="18199"/>
                  <a:pt x="3354" y="18045"/>
                  <a:pt x="3135" y="17937"/>
                </a:cubicBezTo>
                <a:cubicBezTo>
                  <a:pt x="2916" y="17828"/>
                  <a:pt x="2594" y="17774"/>
                  <a:pt x="2167" y="17774"/>
                </a:cubicBezTo>
                <a:cubicBezTo>
                  <a:pt x="1740" y="17774"/>
                  <a:pt x="1418" y="17828"/>
                  <a:pt x="1201" y="17937"/>
                </a:cubicBezTo>
                <a:cubicBezTo>
                  <a:pt x="984" y="18045"/>
                  <a:pt x="875" y="18199"/>
                  <a:pt x="875" y="18398"/>
                </a:cubicBezTo>
                <a:cubicBezTo>
                  <a:pt x="875" y="18601"/>
                  <a:pt x="984" y="18756"/>
                  <a:pt x="1201" y="18863"/>
                </a:cubicBezTo>
                <a:cubicBezTo>
                  <a:pt x="1418" y="18969"/>
                  <a:pt x="1740" y="19023"/>
                  <a:pt x="2167" y="19023"/>
                </a:cubicBezTo>
                <a:cubicBezTo>
                  <a:pt x="2594" y="19023"/>
                  <a:pt x="2916" y="18969"/>
                  <a:pt x="3135" y="18863"/>
                </a:cubicBezTo>
                <a:cubicBezTo>
                  <a:pt x="3354" y="18756"/>
                  <a:pt x="3463" y="18601"/>
                  <a:pt x="3463" y="18398"/>
                </a:cubicBezTo>
                <a:close/>
                <a:moveTo>
                  <a:pt x="4264" y="21545"/>
                </a:moveTo>
                <a:lnTo>
                  <a:pt x="4264" y="22329"/>
                </a:lnTo>
                <a:lnTo>
                  <a:pt x="75" y="22329"/>
                </a:lnTo>
                <a:lnTo>
                  <a:pt x="75" y="21395"/>
                </a:lnTo>
                <a:lnTo>
                  <a:pt x="3218" y="21395"/>
                </a:lnTo>
                <a:lnTo>
                  <a:pt x="2732" y="20456"/>
                </a:lnTo>
                <a:lnTo>
                  <a:pt x="3703" y="20456"/>
                </a:lnTo>
                <a:lnTo>
                  <a:pt x="4264" y="21545"/>
                </a:lnTo>
                <a:close/>
                <a:moveTo>
                  <a:pt x="4264" y="11576"/>
                </a:moveTo>
                <a:lnTo>
                  <a:pt x="4264" y="14853"/>
                </a:lnTo>
                <a:lnTo>
                  <a:pt x="3389" y="14853"/>
                </a:lnTo>
                <a:lnTo>
                  <a:pt x="3389" y="13684"/>
                </a:lnTo>
                <a:lnTo>
                  <a:pt x="75" y="13684"/>
                </a:lnTo>
                <a:lnTo>
                  <a:pt x="75" y="12750"/>
                </a:lnTo>
                <a:lnTo>
                  <a:pt x="3389" y="12750"/>
                </a:lnTo>
                <a:lnTo>
                  <a:pt x="3389" y="11576"/>
                </a:lnTo>
                <a:lnTo>
                  <a:pt x="4264" y="11576"/>
                </a:lnTo>
                <a:close/>
                <a:moveTo>
                  <a:pt x="4264" y="7992"/>
                </a:moveTo>
                <a:lnTo>
                  <a:pt x="4264" y="9486"/>
                </a:lnTo>
                <a:cubicBezTo>
                  <a:pt x="4264" y="10020"/>
                  <a:pt x="4143" y="10434"/>
                  <a:pt x="3901" y="10730"/>
                </a:cubicBezTo>
                <a:cubicBezTo>
                  <a:pt x="3659" y="11025"/>
                  <a:pt x="3323" y="11173"/>
                  <a:pt x="2892" y="11173"/>
                </a:cubicBezTo>
                <a:cubicBezTo>
                  <a:pt x="2608" y="11173"/>
                  <a:pt x="2363" y="11109"/>
                  <a:pt x="2159" y="10983"/>
                </a:cubicBezTo>
                <a:cubicBezTo>
                  <a:pt x="1954" y="10857"/>
                  <a:pt x="1797" y="10676"/>
                  <a:pt x="1686" y="10442"/>
                </a:cubicBezTo>
                <a:lnTo>
                  <a:pt x="75" y="11386"/>
                </a:lnTo>
                <a:lnTo>
                  <a:pt x="75" y="10292"/>
                </a:lnTo>
                <a:lnTo>
                  <a:pt x="1516" y="9524"/>
                </a:lnTo>
                <a:lnTo>
                  <a:pt x="1516" y="8926"/>
                </a:lnTo>
                <a:lnTo>
                  <a:pt x="75" y="8926"/>
                </a:lnTo>
                <a:lnTo>
                  <a:pt x="75" y="7992"/>
                </a:lnTo>
                <a:lnTo>
                  <a:pt x="4264" y="7992"/>
                </a:lnTo>
                <a:close/>
                <a:moveTo>
                  <a:pt x="4264" y="5062"/>
                </a:moveTo>
                <a:lnTo>
                  <a:pt x="4264" y="6017"/>
                </a:lnTo>
                <a:lnTo>
                  <a:pt x="75" y="7597"/>
                </a:lnTo>
                <a:lnTo>
                  <a:pt x="75" y="6604"/>
                </a:lnTo>
                <a:lnTo>
                  <a:pt x="998" y="6279"/>
                </a:lnTo>
                <a:lnTo>
                  <a:pt x="998" y="4801"/>
                </a:lnTo>
                <a:lnTo>
                  <a:pt x="75" y="4475"/>
                </a:lnTo>
                <a:lnTo>
                  <a:pt x="75" y="3488"/>
                </a:lnTo>
                <a:lnTo>
                  <a:pt x="4264" y="5062"/>
                </a:lnTo>
                <a:close/>
                <a:moveTo>
                  <a:pt x="4264" y="0"/>
                </a:moveTo>
                <a:lnTo>
                  <a:pt x="4264" y="1553"/>
                </a:lnTo>
                <a:cubicBezTo>
                  <a:pt x="4264" y="1898"/>
                  <a:pt x="4206" y="2196"/>
                  <a:pt x="4090" y="2447"/>
                </a:cubicBezTo>
                <a:cubicBezTo>
                  <a:pt x="3975" y="2698"/>
                  <a:pt x="3808" y="2891"/>
                  <a:pt x="3591" y="3026"/>
                </a:cubicBezTo>
                <a:cubicBezTo>
                  <a:pt x="3374" y="3161"/>
                  <a:pt x="3116" y="3229"/>
                  <a:pt x="2818" y="3229"/>
                </a:cubicBezTo>
                <a:cubicBezTo>
                  <a:pt x="2366" y="3229"/>
                  <a:pt x="2013" y="3084"/>
                  <a:pt x="1758" y="2794"/>
                </a:cubicBezTo>
                <a:cubicBezTo>
                  <a:pt x="1504" y="2504"/>
                  <a:pt x="1377" y="2108"/>
                  <a:pt x="1377" y="1606"/>
                </a:cubicBezTo>
                <a:lnTo>
                  <a:pt x="1377" y="934"/>
                </a:lnTo>
                <a:lnTo>
                  <a:pt x="75" y="934"/>
                </a:lnTo>
                <a:lnTo>
                  <a:pt x="75" y="0"/>
                </a:lnTo>
                <a:lnTo>
                  <a:pt x="4264" y="0"/>
                </a:lnTo>
                <a:close/>
                <a:moveTo>
                  <a:pt x="4338" y="18398"/>
                </a:moveTo>
                <a:cubicBezTo>
                  <a:pt x="4338" y="18907"/>
                  <a:pt x="4154" y="19297"/>
                  <a:pt x="3786" y="19570"/>
                </a:cubicBezTo>
                <a:cubicBezTo>
                  <a:pt x="3418" y="19842"/>
                  <a:pt x="2878" y="19978"/>
                  <a:pt x="2167" y="19978"/>
                </a:cubicBezTo>
                <a:cubicBezTo>
                  <a:pt x="1455" y="19978"/>
                  <a:pt x="916" y="19843"/>
                  <a:pt x="550" y="19572"/>
                </a:cubicBezTo>
                <a:cubicBezTo>
                  <a:pt x="183" y="19302"/>
                  <a:pt x="0" y="18911"/>
                  <a:pt x="0" y="18398"/>
                </a:cubicBezTo>
                <a:cubicBezTo>
                  <a:pt x="0" y="17890"/>
                  <a:pt x="184" y="17499"/>
                  <a:pt x="552" y="17227"/>
                </a:cubicBezTo>
                <a:cubicBezTo>
                  <a:pt x="921" y="16955"/>
                  <a:pt x="1459" y="16819"/>
                  <a:pt x="2167" y="16819"/>
                </a:cubicBezTo>
                <a:cubicBezTo>
                  <a:pt x="2878" y="16819"/>
                  <a:pt x="3418" y="16955"/>
                  <a:pt x="3786" y="17227"/>
                </a:cubicBezTo>
                <a:cubicBezTo>
                  <a:pt x="4154" y="17499"/>
                  <a:pt x="4338" y="17890"/>
                  <a:pt x="4338" y="18398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en-US"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038600" y="777558"/>
            <a:ext cx="7810500" cy="5302884"/>
          </a:xfrm>
        </p:spPr>
        <p:txBody>
          <a:bodyPr wrap="square" anchor="ctr">
            <a:normAutofit/>
          </a:bodyPr>
          <a:lstStyle>
            <a:lvl1pPr algn="l">
              <a:defRPr sz="5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71501" y="780098"/>
            <a:ext cx="2031999" cy="5302884"/>
          </a:xfrm>
        </p:spPr>
        <p:txBody>
          <a:bodyPr vert="eaVert" wrap="none" anchor="ctr">
            <a:normAutofit/>
          </a:bodyPr>
          <a:lstStyle>
            <a:lvl1pPr marL="0" indent="0" algn="ctr">
              <a:buNone/>
              <a:defRPr sz="6000" b="1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60" y="360000"/>
            <a:ext cx="1080008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959" y="360000"/>
            <a:ext cx="10799087" cy="864000"/>
          </a:xfrm>
        </p:spPr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58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2" Type="http://schemas.openxmlformats.org/officeDocument/2006/relationships/theme" Target="../theme/theme3.xml"/><Relationship Id="rId21" Type="http://schemas.openxmlformats.org/officeDocument/2006/relationships/tags" Target="../tags/tag180.xml"/><Relationship Id="rId20" Type="http://schemas.openxmlformats.org/officeDocument/2006/relationships/tags" Target="../tags/tag179.xml"/><Relationship Id="rId2" Type="http://schemas.openxmlformats.org/officeDocument/2006/relationships/slideLayout" Target="../slideLayouts/slideLayout26.xml"/><Relationship Id="rId19" Type="http://schemas.openxmlformats.org/officeDocument/2006/relationships/tags" Target="../tags/tag178.xml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image" Target="../media/image17.png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20" Type="http://schemas.openxmlformats.org/officeDocument/2006/relationships/tags" Target="../tags/tag254.xml"/><Relationship Id="rId2" Type="http://schemas.openxmlformats.org/officeDocument/2006/relationships/slideLayout" Target="../slideLayouts/slideLayout38.xml"/><Relationship Id="rId19" Type="http://schemas.openxmlformats.org/officeDocument/2006/relationships/tags" Target="../tags/tag253.xml"/><Relationship Id="rId18" Type="http://schemas.openxmlformats.org/officeDocument/2006/relationships/tags" Target="../tags/tag252.xml"/><Relationship Id="rId17" Type="http://schemas.openxmlformats.org/officeDocument/2006/relationships/tags" Target="../tags/tag251.xml"/><Relationship Id="rId16" Type="http://schemas.openxmlformats.org/officeDocument/2006/relationships/tags" Target="../tags/tag250.xml"/><Relationship Id="rId15" Type="http://schemas.openxmlformats.org/officeDocument/2006/relationships/image" Target="NULL" TargetMode="External"/><Relationship Id="rId14" Type="http://schemas.openxmlformats.org/officeDocument/2006/relationships/image" Target="../media/image21.png"/><Relationship Id="rId13" Type="http://schemas.openxmlformats.org/officeDocument/2006/relationships/tags" Target="../tags/tag2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4" Type="http://schemas.openxmlformats.org/officeDocument/2006/relationships/theme" Target="../theme/theme5.xml"/><Relationship Id="rId23" Type="http://schemas.openxmlformats.org/officeDocument/2006/relationships/tags" Target="../tags/tag326.xml"/><Relationship Id="rId22" Type="http://schemas.openxmlformats.org/officeDocument/2006/relationships/tags" Target="../tags/tag325.xml"/><Relationship Id="rId21" Type="http://schemas.openxmlformats.org/officeDocument/2006/relationships/tags" Target="../tags/tag324.xml"/><Relationship Id="rId20" Type="http://schemas.openxmlformats.org/officeDocument/2006/relationships/tags" Target="../tags/tag323.xml"/><Relationship Id="rId2" Type="http://schemas.openxmlformats.org/officeDocument/2006/relationships/slideLayout" Target="../slideLayouts/slideLayout50.xml"/><Relationship Id="rId19" Type="http://schemas.openxmlformats.org/officeDocument/2006/relationships/tags" Target="../tags/tag322.xml"/><Relationship Id="rId18" Type="http://schemas.openxmlformats.org/officeDocument/2006/relationships/image" Target="../media/image28.png"/><Relationship Id="rId17" Type="http://schemas.openxmlformats.org/officeDocument/2006/relationships/tags" Target="../tags/tag321.xml"/><Relationship Id="rId16" Type="http://schemas.openxmlformats.org/officeDocument/2006/relationships/image" Target="NULL" TargetMode="External"/><Relationship Id="rId15" Type="http://schemas.openxmlformats.org/officeDocument/2006/relationships/image" Target="../media/image27.png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5" Type="http://schemas.openxmlformats.org/officeDocument/2006/relationships/theme" Target="../theme/theme6.xml"/><Relationship Id="rId24" Type="http://schemas.openxmlformats.org/officeDocument/2006/relationships/tags" Target="../tags/tag413.xml"/><Relationship Id="rId23" Type="http://schemas.openxmlformats.org/officeDocument/2006/relationships/tags" Target="../tags/tag412.xml"/><Relationship Id="rId22" Type="http://schemas.openxmlformats.org/officeDocument/2006/relationships/tags" Target="../tags/tag411.xml"/><Relationship Id="rId21" Type="http://schemas.openxmlformats.org/officeDocument/2006/relationships/tags" Target="../tags/tag410.xml"/><Relationship Id="rId20" Type="http://schemas.openxmlformats.org/officeDocument/2006/relationships/tags" Target="../tags/tag409.xml"/><Relationship Id="rId2" Type="http://schemas.openxmlformats.org/officeDocument/2006/relationships/slideLayout" Target="../slideLayouts/slideLayout62.xml"/><Relationship Id="rId19" Type="http://schemas.openxmlformats.org/officeDocument/2006/relationships/tags" Target="../tags/tag408.xml"/><Relationship Id="rId18" Type="http://schemas.openxmlformats.org/officeDocument/2006/relationships/image" Target="../media/image43.png"/><Relationship Id="rId17" Type="http://schemas.openxmlformats.org/officeDocument/2006/relationships/tags" Target="../tags/tag407.xml"/><Relationship Id="rId16" Type="http://schemas.openxmlformats.org/officeDocument/2006/relationships/tags" Target="../tags/tag406.xml"/><Relationship Id="rId15" Type="http://schemas.openxmlformats.org/officeDocument/2006/relationships/image" Target="NULL" TargetMode="External"/><Relationship Id="rId14" Type="http://schemas.openxmlformats.org/officeDocument/2006/relationships/image" Target="../media/image45.png"/><Relationship Id="rId13" Type="http://schemas.openxmlformats.org/officeDocument/2006/relationships/tags" Target="../tags/tag405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3" Type="http://schemas.openxmlformats.org/officeDocument/2006/relationships/theme" Target="../theme/theme7.xml"/><Relationship Id="rId22" Type="http://schemas.openxmlformats.org/officeDocument/2006/relationships/tags" Target="../tags/tag488.xml"/><Relationship Id="rId21" Type="http://schemas.openxmlformats.org/officeDocument/2006/relationships/tags" Target="../tags/tag487.xml"/><Relationship Id="rId20" Type="http://schemas.openxmlformats.org/officeDocument/2006/relationships/tags" Target="../tags/tag486.xml"/><Relationship Id="rId2" Type="http://schemas.openxmlformats.org/officeDocument/2006/relationships/slideLayout" Target="../slideLayouts/slideLayout74.xml"/><Relationship Id="rId19" Type="http://schemas.openxmlformats.org/officeDocument/2006/relationships/tags" Target="../tags/tag485.xml"/><Relationship Id="rId18" Type="http://schemas.openxmlformats.org/officeDocument/2006/relationships/tags" Target="../tags/tag484.xml"/><Relationship Id="rId17" Type="http://schemas.openxmlformats.org/officeDocument/2006/relationships/tags" Target="../tags/tag483.xml"/><Relationship Id="rId16" Type="http://schemas.openxmlformats.org/officeDocument/2006/relationships/image" Target="NULL" TargetMode="External"/><Relationship Id="rId15" Type="http://schemas.openxmlformats.org/officeDocument/2006/relationships/image" Target="../media/image21.png"/><Relationship Id="rId14" Type="http://schemas.openxmlformats.org/officeDocument/2006/relationships/tags" Target="../tags/tag4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17" y="333375"/>
            <a:ext cx="12192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3"/>
          <a:srcRect t="1094" r="8122" b="13318"/>
          <a:stretch>
            <a:fillRect/>
          </a:stretch>
        </p:blipFill>
        <p:spPr>
          <a:xfrm>
            <a:off x="7730067" y="4438650"/>
            <a:ext cx="4453467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5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30" name="Rectangle 6"/>
          <p:cNvSpPr>
            <a:spLocks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635" cy="6850380"/>
          </a:xfrm>
          <a:prstGeom prst="rect">
            <a:avLst/>
          </a:prstGeom>
          <a:gradFill>
            <a:gsLst>
              <a:gs pos="0">
                <a:schemeClr val="accent5">
                  <a:lumMod val="17000"/>
                </a:schemeClr>
              </a:gs>
              <a:gs pos="100000">
                <a:schemeClr val="accent5">
                  <a:lumMod val="30000"/>
                </a:schemeClr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6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  <p:custDataLst>
      <p:tags r:id="rId19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en-US" sz="3200" b="1" i="0" u="none" strike="noStrike" kern="1200" cap="none" spc="0" normalizeH="0" baseline="0" dirty="0" smtClean="0">
          <a:ln>
            <a:noFill/>
            <a:prstDash val="sysDot"/>
          </a:ln>
          <a:solidFill>
            <a:srgbClr val="FFFFFF"/>
          </a:solidFill>
          <a:uFillTx/>
          <a:latin typeface="Arial" panose="020B0604020202020204" pitchFamily="34" charset="0"/>
          <a:ea typeface="+mj-ea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kumimoji="0" lang="en-US" sz="1800" b="0" i="0" u="none" strike="noStrike" kern="1200" cap="none" spc="0" normalizeH="0" baseline="0" smtClean="0">
          <a:ln>
            <a:noFill/>
            <a:prstDash val="sysDot"/>
          </a:ln>
          <a:solidFill>
            <a:srgbClr val="FFFFFF"/>
          </a:solidFill>
          <a:uFillTx/>
          <a:latin typeface="Arial" panose="020B0604020202020204" pitchFamily="34" charset="0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kumimoji="0" lang="en-US" sz="1600" b="0" i="0" u="none" strike="noStrike" kern="1200" cap="none" spc="150" normalizeH="0" baseline="0" smtClean="0">
          <a:solidFill>
            <a:srgbClr val="FFFFFF"/>
          </a:solidFill>
          <a:uFillTx/>
          <a:latin typeface="+mn-ea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kumimoji="0" lang="en-US" sz="1600" b="0" i="0" u="none" strike="noStrike" kern="1200" cap="none" spc="150" normalizeH="0" baseline="0" smtClean="0">
          <a:solidFill>
            <a:srgbClr val="FFFFFF"/>
          </a:solidFill>
          <a:uFillTx/>
          <a:latin typeface="+mn-ea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en-US" sz="1400" b="0" i="0" u="none" strike="noStrike" kern="1200" cap="none" spc="150" normalizeH="0" baseline="0" smtClean="0">
          <a:solidFill>
            <a:srgbClr val="FFFFFF"/>
          </a:solidFill>
          <a:uFillTx/>
          <a:latin typeface="+mn-ea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kumimoji="0" lang="en-US" sz="1400" b="0" i="0" u="none" strike="noStrike" kern="1200" cap="none" spc="150" normalizeH="0" baseline="0" smtClean="0">
          <a:solidFill>
            <a:srgbClr val="FFFFFF"/>
          </a:solidFill>
          <a:uFillTx/>
          <a:latin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8000"/>
              <a:lumOff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alphaModFix amt="47000"/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en-US" sz="3200" b="0" i="0" u="none" strike="noStrike" kern="1200" cap="none" spc="0" normalizeH="0" baseline="0" dirty="0" smtClean="0">
          <a:solidFill>
            <a:srgbClr val="253A3F"/>
          </a:solidFill>
          <a:uFillTx/>
          <a:latin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0" normalizeH="0" baseline="0">
          <a:solidFill>
            <a:srgbClr val="253A3F"/>
          </a:solidFill>
          <a:uFillTx/>
          <a:latin typeface="Arial" panose="020B0604020202020204" pitchFamily="34" charset="0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rgbClr val="253A3F"/>
          </a:solidFill>
          <a:uFillTx/>
          <a:latin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rgbClr val="253A3F"/>
          </a:solidFill>
          <a:uFillTx/>
          <a:latin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rgbClr val="253A3F"/>
          </a:solidFill>
          <a:uFillTx/>
          <a:latin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rgbClr val="253A3F"/>
          </a:solidFill>
          <a:uFillTx/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" name="@png2x_02_正文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587" y="0"/>
            <a:ext cx="4279265" cy="2276475"/>
          </a:xfrm>
          <a:prstGeom prst="rect">
            <a:avLst/>
          </a:prstGeom>
        </p:spPr>
      </p:pic>
      <p:pic>
        <p:nvPicPr>
          <p:cNvPr id="12" name="@png2x_01_正文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 r:link="rId16"/>
          <a:stretch>
            <a:fillRect/>
          </a:stretch>
        </p:blipFill>
        <p:spPr>
          <a:xfrm>
            <a:off x="10341913" y="4638501"/>
            <a:ext cx="1847864" cy="221886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65000"/>
              <a:lumOff val="35000"/>
            </a:schemeClr>
          </a:solidFill>
          <a:latin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@png2x_01_正文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5140007" y="317"/>
            <a:ext cx="4434840" cy="442531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6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57250" y="509270"/>
            <a:ext cx="10515600" cy="6140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任意多边形 9"/>
          <p:cNvSpPr/>
          <p:nvPr userDrawn="1">
            <p:custDataLst>
              <p:tags r:id="rId20"/>
            </p:custDataLst>
          </p:nvPr>
        </p:nvSpPr>
        <p:spPr>
          <a:xfrm>
            <a:off x="1270" y="1122680"/>
            <a:ext cx="12190730" cy="5735955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406525"/>
            <a:ext cx="10515600" cy="47713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84.xml"/><Relationship Id="rId7" Type="http://schemas.openxmlformats.org/officeDocument/2006/relationships/tags" Target="../tags/tag492.xml"/><Relationship Id="rId6" Type="http://schemas.openxmlformats.org/officeDocument/2006/relationships/tags" Target="../tags/tag49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3" Type="http://schemas.openxmlformats.org/officeDocument/2006/relationships/image" Target="../media/image46.png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4.xml"/><Relationship Id="rId4" Type="http://schemas.openxmlformats.org/officeDocument/2006/relationships/tags" Target="../tags/tag517.xml"/><Relationship Id="rId3" Type="http://schemas.openxmlformats.org/officeDocument/2006/relationships/image" Target="../media/image50.png"/><Relationship Id="rId2" Type="http://schemas.openxmlformats.org/officeDocument/2006/relationships/tags" Target="../tags/tag516.xml"/><Relationship Id="rId1" Type="http://schemas.openxmlformats.org/officeDocument/2006/relationships/tags" Target="../tags/tag51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4.xml"/><Relationship Id="rId4" Type="http://schemas.openxmlformats.org/officeDocument/2006/relationships/tags" Target="../tags/tag520.xml"/><Relationship Id="rId3" Type="http://schemas.openxmlformats.org/officeDocument/2006/relationships/image" Target="../media/image51.png"/><Relationship Id="rId2" Type="http://schemas.openxmlformats.org/officeDocument/2006/relationships/tags" Target="../tags/tag519.xml"/><Relationship Id="rId1" Type="http://schemas.openxmlformats.org/officeDocument/2006/relationships/tags" Target="../tags/tag51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4.xml"/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tags" Target="../tags/tag52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27.xml"/><Relationship Id="rId1" Type="http://schemas.openxmlformats.org/officeDocument/2006/relationships/tags" Target="../tags/tag5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tags" Target="../tags/tag530.xml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tags" Target="../tags/tag529.xml"/><Relationship Id="rId1" Type="http://schemas.openxmlformats.org/officeDocument/2006/relationships/tags" Target="../tags/tag52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4.xml"/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" Type="http://schemas.openxmlformats.org/officeDocument/2006/relationships/tags" Target="../tags/tag5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84.xml"/><Relationship Id="rId6" Type="http://schemas.openxmlformats.org/officeDocument/2006/relationships/tags" Target="../tags/tag5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" Type="http://schemas.openxmlformats.org/officeDocument/2006/relationships/tags" Target="../tags/tag53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39.xml"/><Relationship Id="rId1" Type="http://schemas.openxmlformats.org/officeDocument/2006/relationships/tags" Target="../tags/tag53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4.xml"/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494.xml"/><Relationship Id="rId1" Type="http://schemas.openxmlformats.org/officeDocument/2006/relationships/tags" Target="../tags/tag49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54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6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" Type="http://schemas.openxmlformats.org/officeDocument/2006/relationships/tags" Target="../tags/tag4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02.xml"/><Relationship Id="rId1" Type="http://schemas.openxmlformats.org/officeDocument/2006/relationships/tags" Target="../tags/tag50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84.xml"/><Relationship Id="rId1" Type="http://schemas.openxmlformats.org/officeDocument/2006/relationships/tags" Target="../tags/tag50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84.xml"/><Relationship Id="rId5" Type="http://schemas.openxmlformats.org/officeDocument/2006/relationships/tags" Target="../tags/tag510.xml"/><Relationship Id="rId4" Type="http://schemas.openxmlformats.org/officeDocument/2006/relationships/image" Target="../media/image49.jpeg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" Type="http://schemas.openxmlformats.org/officeDocument/2006/relationships/tags" Target="../tags/tag50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12.xml"/><Relationship Id="rId1" Type="http://schemas.openxmlformats.org/officeDocument/2006/relationships/tags" Target="../tags/tag5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514.xml"/><Relationship Id="rId1" Type="http://schemas.openxmlformats.org/officeDocument/2006/relationships/tags" Target="../tags/tag5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3"/>
          <p:cNvSpPr txBox="1"/>
          <p:nvPr>
            <p:custDataLst>
              <p:tags r:id="rId1"/>
            </p:custDataLst>
          </p:nvPr>
        </p:nvSpPr>
        <p:spPr>
          <a:xfrm>
            <a:off x="3498215" y="208280"/>
            <a:ext cx="5080000" cy="1814830"/>
          </a:xfrm>
          <a:prstGeom prst="rect">
            <a:avLst/>
          </a:prstGeom>
        </p:spPr>
        <p:txBody>
          <a:bodyPr wrap="square">
            <a:normAutofit lnSpcReduction="20000"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tx1"/>
                </a:solidFill>
              </a:rPr>
              <a:t>الجمهوريــــــــــــــــــــــة الجزائريـــــــــــة الديمقراطيـــــــــة الشعبيـــــــة</a:t>
            </a:r>
            <a:endParaRPr lang="en-US" altLang="zh-CN" sz="1600" b="1">
              <a:solidFill>
                <a:schemeClr val="tx1"/>
              </a:solidFill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tx1"/>
                </a:solidFill>
              </a:rPr>
              <a:t>Ministère de l’Enseignement Supérieur Et de la Recherche Scientifique</a:t>
            </a:r>
            <a:endParaRPr lang="en-US" altLang="zh-CN" sz="1600" b="1">
              <a:solidFill>
                <a:schemeClr val="tx1"/>
              </a:solidFill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tx1"/>
                </a:solidFill>
              </a:rPr>
              <a:t>Université des Sciences et de la Technologie d’Oran </a:t>
            </a:r>
            <a:r>
              <a:rPr lang="fr-FR" altLang="en-US" sz="1600" b="1">
                <a:solidFill>
                  <a:schemeClr val="tx1"/>
                </a:solidFill>
              </a:rPr>
              <a:t>«</a:t>
            </a:r>
            <a:r>
              <a:rPr lang="en-US" altLang="zh-CN" sz="1600" b="1">
                <a:solidFill>
                  <a:schemeClr val="tx1"/>
                </a:solidFill>
              </a:rPr>
              <a:t>Mohamed BOUDIAF</a:t>
            </a:r>
            <a:r>
              <a:rPr lang="fr-FR" altLang="en-US" sz="1600" b="1">
                <a:solidFill>
                  <a:schemeClr val="tx1"/>
                </a:solidFill>
              </a:rPr>
              <a:t>»</a:t>
            </a:r>
            <a:endParaRPr lang="fr-FR" altLang="en-US" sz="1600" b="1">
              <a:solidFill>
                <a:schemeClr val="tx1"/>
              </a:solidFill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chemeClr val="tx1"/>
              </a:solidFill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fr-FR" altLang="en-US" sz="1600" b="1">
                <a:solidFill>
                  <a:schemeClr val="tx1"/>
                </a:solidFill>
              </a:rPr>
              <a:t>Faculté de Chimie</a:t>
            </a:r>
            <a:endParaRPr lang="en-US" altLang="zh-CN" sz="1600" b="1">
              <a:solidFill>
                <a:schemeClr val="tx1"/>
              </a:solidFill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tx1"/>
                </a:solidFill>
              </a:rPr>
              <a:t>Département de Génie des matériaux </a:t>
            </a:r>
            <a:endParaRPr lang="en-US" altLang="zh-CN" sz="1600" b="1">
              <a:solidFill>
                <a:schemeClr val="tx1"/>
              </a:solidFill>
            </a:endParaRPr>
          </a:p>
        </p:txBody>
      </p:sp>
      <p:pic>
        <p:nvPicPr>
          <p:cNvPr id="10" name="Image 9"/>
          <p:cNvPicPr/>
          <p:nvPr>
            <p:custDataLst>
              <p:tags r:id="rId2"/>
            </p:custDataLst>
          </p:nvPr>
        </p:nvPicPr>
        <p:blipFill>
          <a:blip r:embed="rId3"/>
          <a:srcRect l="6237" t="14761" r="8366" b="14844"/>
          <a:stretch>
            <a:fillRect/>
          </a:stretch>
        </p:blipFill>
        <p:spPr>
          <a:xfrm>
            <a:off x="2851785" y="2360295"/>
            <a:ext cx="6010275" cy="2894330"/>
          </a:xfrm>
          <a:prstGeom prst="rect">
            <a:avLst/>
          </a:prstGeom>
        </p:spPr>
      </p:pic>
      <p:pic>
        <p:nvPicPr>
          <p:cNvPr id="11" name="Image 1" descr="Description : LOGO-USTO_Modi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" y="200025"/>
            <a:ext cx="1673523" cy="1656000"/>
          </a:xfrm>
          <a:prstGeom prst="rect">
            <a:avLst/>
          </a:prstGeom>
          <a:noFill/>
        </p:spPr>
      </p:pic>
      <p:pic>
        <p:nvPicPr>
          <p:cNvPr id="12" name="Image 0" descr="Description :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7550" y="199708"/>
            <a:ext cx="2213783" cy="1584000"/>
          </a:xfrm>
          <a:prstGeom prst="rect">
            <a:avLst/>
          </a:prstGeom>
          <a:noFill/>
        </p:spPr>
      </p:pic>
      <p:sp>
        <p:nvSpPr>
          <p:cNvPr id="13" name="Subtitle 4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398183" y="5405120"/>
            <a:ext cx="7393517" cy="1222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normAutofit lnSpcReduction="1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>
                <a:solidFill>
                  <a:schemeClr val="tx1"/>
                </a:solidFill>
              </a:rPr>
              <a:t>Licence: </a:t>
            </a:r>
            <a:r>
              <a:rPr lang="fr-FR" altLang="en-US" sz="3200">
                <a:solidFill>
                  <a:schemeClr val="tx1"/>
                </a:solidFill>
              </a:rPr>
              <a:t>Génie des Procédés</a:t>
            </a:r>
            <a:endParaRPr lang="fr-FR" altLang="en-US" sz="3200">
              <a:solidFill>
                <a:schemeClr val="tx1"/>
              </a:solidFill>
            </a:endParaRPr>
          </a:p>
          <a:p>
            <a:pPr marL="457200" lvl="1" indent="457200" algn="l">
              <a:buNone/>
            </a:pPr>
            <a:r>
              <a:rPr lang="fr-FR" altLang="en-US" sz="3200">
                <a:solidFill>
                  <a:schemeClr val="tx1"/>
                </a:solidFill>
              </a:rPr>
              <a:t>   Présenté par</a:t>
            </a:r>
            <a:r>
              <a:rPr lang="fr-FR" altLang="en-US">
                <a:solidFill>
                  <a:schemeClr val="tx1"/>
                </a:solidFill>
              </a:rPr>
              <a:t>: Dr S. MISSOUM</a:t>
            </a:r>
            <a:endParaRPr lang="fr-FR" altLang="en-US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445260"/>
            <a:ext cx="10972800" cy="4681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fr-FR" altLang="en-US" sz="3200">
                <a:solidFill>
                  <a:schemeClr val="tx1"/>
                </a:solidFill>
                <a:sym typeface="+mn-ea"/>
              </a:rPr>
              <a:t>l’entreprise moderne doit agir pour limiter son impact écologique:</a:t>
            </a:r>
            <a:endParaRPr lang="fr-FR" altLang="en-US" sz="3200">
              <a:solidFill>
                <a:schemeClr val="tx1"/>
              </a:solidFill>
              <a:sym typeface="+mn-ea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en-US" sz="2800">
                <a:solidFill>
                  <a:schemeClr val="tx1"/>
                </a:solidFill>
              </a:rPr>
              <a:t>Transition vers les énergies renouvelables</a:t>
            </a:r>
            <a:endParaRPr lang="fr-FR" altLang="en-US" sz="280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en-US" sz="2800">
                <a:solidFill>
                  <a:schemeClr val="tx1"/>
                </a:solidFill>
              </a:rPr>
              <a:t>Gestion optimisés des déchets</a:t>
            </a:r>
            <a:endParaRPr lang="fr-FR" altLang="en-US" sz="280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en-US" sz="2800">
                <a:solidFill>
                  <a:schemeClr val="tx1"/>
                </a:solidFill>
              </a:rPr>
              <a:t>Réduction de l’empreinte carbone</a:t>
            </a:r>
            <a:endParaRPr lang="en-US" altLang="fr-FR" sz="28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fr-FR" sz="2800">
              <a:solidFill>
                <a:schemeClr val="tx1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14300" indent="-457200" algn="l">
              <a:spcBef>
                <a:spcPct val="20000"/>
              </a:spcBef>
              <a:buClr>
                <a:srgbClr val="0070C0"/>
              </a:buClr>
              <a:buSzTx/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</a:rPr>
              <a:t>VALEUR SOCIÉTALE</a:t>
            </a:r>
            <a:endParaRPr lang="fr-FR" altLang="en-US" sz="3200" b="1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970" y="2619375"/>
            <a:ext cx="3567430" cy="35077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Titre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fr-FR" altLang="en-US" sz="3200" b="1">
                <a:solidFill>
                  <a:schemeClr val="accent1"/>
                </a:solidFill>
              </a:rPr>
              <a:t>▍</a:t>
            </a:r>
            <a:r>
              <a:rPr lang="fr-FR" altLang="en-US" sz="3200" b="1">
                <a:solidFill>
                  <a:schemeClr val="tx1"/>
                </a:solidFill>
              </a:rPr>
              <a:t>LES PARTENAIRES DE L’ENTREPRISE</a:t>
            </a:r>
            <a:endParaRPr lang="fr-FR" altLang="en-US" sz="3200" b="1">
              <a:solidFill>
                <a:schemeClr val="tx1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13335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fr-FR" sz="2800">
                <a:solidFill>
                  <a:schemeClr val="tx1"/>
                </a:solidFill>
              </a:rPr>
              <a:t>Pour atteindre ces objectifs, l’entreprise a besoin de partenaires, qui sont</a:t>
            </a:r>
            <a:r>
              <a:rPr lang="fr-FR" altLang="en-US" sz="2800">
                <a:solidFill>
                  <a:schemeClr val="tx1"/>
                </a:solidFill>
              </a:rPr>
              <a:t> </a:t>
            </a:r>
            <a:r>
              <a:rPr lang="en-US" altLang="fr-FR" sz="2800">
                <a:solidFill>
                  <a:schemeClr val="tx1"/>
                </a:solidFill>
              </a:rPr>
              <a:t>importants pour son bon fonctionnement et son efficacit</a:t>
            </a:r>
            <a:r>
              <a:rPr lang="en-US" altLang="en-US" sz="2800">
                <a:solidFill>
                  <a:schemeClr val="tx1"/>
                </a:solidFill>
              </a:rPr>
              <a:t>é</a:t>
            </a:r>
            <a:r>
              <a:rPr lang="fr-FR" altLang="en-US" sz="2800">
                <a:solidFill>
                  <a:schemeClr val="tx1"/>
                </a:solidFill>
              </a:rPr>
              <a:t>:</a:t>
            </a:r>
            <a:endParaRPr lang="en-US" altLang="fr-FR" sz="28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altLang="fr-FR" sz="2800">
              <a:solidFill>
                <a:schemeClr val="tx1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10" y="2466340"/>
            <a:ext cx="9541510" cy="4187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998220"/>
            <a:ext cx="10972800" cy="585025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fr-FR" b="1">
              <a:solidFill>
                <a:schemeClr val="tx1"/>
              </a:solidFill>
              <a:sym typeface="+mn-ea"/>
            </a:endParaRPr>
          </a:p>
          <a:p>
            <a:pPr algn="just"/>
            <a:r>
              <a:rPr lang="en-US" altLang="fr-FR" sz="2800" b="1">
                <a:solidFill>
                  <a:srgbClr val="0070C0"/>
                </a:solidFill>
                <a:sym typeface="+mn-ea"/>
              </a:rPr>
              <a:t>Les fournisseurs</a:t>
            </a:r>
            <a:endParaRPr lang="en-US" altLang="fr-FR" sz="2800" b="1">
              <a:solidFill>
                <a:srgbClr val="0070C0"/>
              </a:solidFill>
              <a:sym typeface="+mn-ea"/>
            </a:endParaRPr>
          </a:p>
          <a:p>
            <a:pPr marL="0" indent="0" algn="just">
              <a:buNone/>
            </a:pPr>
            <a:r>
              <a:rPr lang="en-US" altLang="fr-FR" sz="2400">
                <a:solidFill>
                  <a:schemeClr val="tx1"/>
                </a:solidFill>
                <a:sym typeface="+mn-ea"/>
              </a:rPr>
              <a:t>L’entreprise a besoin de mati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è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res premi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è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res (produits utiles pour la r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alisation) qu’elle se les procure aupr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è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s de ses fournisseurs (ciments, briques, acier et autres).</a:t>
            </a:r>
            <a:endParaRPr lang="en-US" altLang="fr-FR" sz="2400">
              <a:solidFill>
                <a:schemeClr val="tx1"/>
              </a:solidFill>
              <a:sym typeface="+mn-ea"/>
            </a:endParaRPr>
          </a:p>
          <a:p>
            <a:pPr marL="0" indent="457200" algn="just">
              <a:buNone/>
            </a:pPr>
            <a:endParaRPr lang="en-US" altLang="fr-FR" sz="2000">
              <a:solidFill>
                <a:schemeClr val="tx1"/>
              </a:solidFill>
            </a:endParaRPr>
          </a:p>
          <a:p>
            <a:pPr algn="just"/>
            <a:r>
              <a:rPr lang="en-US" altLang="fr-FR" sz="2800" b="1">
                <a:solidFill>
                  <a:srgbClr val="0070C0"/>
                </a:solidFill>
                <a:sym typeface="+mn-ea"/>
              </a:rPr>
              <a:t>Les prestataires de services </a:t>
            </a:r>
            <a:r>
              <a:rPr lang="en-US" altLang="fr-FR" sz="2000">
                <a:solidFill>
                  <a:srgbClr val="0070C0"/>
                </a:solidFill>
                <a:sym typeface="+mn-ea"/>
              </a:rPr>
              <a:t>(transport, assurance, Les banques)</a:t>
            </a:r>
            <a:endParaRPr lang="en-US" altLang="fr-FR" sz="2000">
              <a:solidFill>
                <a:srgbClr val="0070C0"/>
              </a:solidFill>
              <a:sym typeface="+mn-ea"/>
            </a:endParaRPr>
          </a:p>
          <a:p>
            <a:pPr marL="0" indent="0" algn="just">
              <a:buNone/>
            </a:pPr>
            <a:r>
              <a:rPr lang="en-US" altLang="fr-FR" sz="2400">
                <a:solidFill>
                  <a:schemeClr val="tx1"/>
                </a:solidFill>
                <a:sym typeface="+mn-ea"/>
              </a:rPr>
              <a:t>Pour financer son fonctionnement (homme, machine, mat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riel). L’entreprise a</a:t>
            </a:r>
            <a:r>
              <a:rPr lang="fr-FR" altLang="en-US" sz="240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besoin des cr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dits aupr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è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s des banques pour lancer ces projets.</a:t>
            </a:r>
            <a:endParaRPr lang="en-US" altLang="fr-FR" sz="2400">
              <a:solidFill>
                <a:schemeClr val="tx1"/>
              </a:solidFill>
              <a:sym typeface="+mn-ea"/>
            </a:endParaRPr>
          </a:p>
          <a:p>
            <a:pPr marL="0" indent="457200" algn="just">
              <a:buNone/>
            </a:pPr>
            <a:endParaRPr lang="en-US" altLang="fr-FR" sz="2000">
              <a:solidFill>
                <a:schemeClr val="tx1"/>
              </a:solidFill>
            </a:endParaRPr>
          </a:p>
          <a:p>
            <a:pPr algn="just">
              <a:buClrTx/>
              <a:buSzTx/>
              <a:buFontTx/>
            </a:pPr>
            <a:r>
              <a:rPr lang="en-US" altLang="fr-FR" sz="2800" b="1">
                <a:solidFill>
                  <a:srgbClr val="0070C0"/>
                </a:solidFill>
                <a:sym typeface="+mn-ea"/>
              </a:rPr>
              <a:t>L’administratio</a:t>
            </a:r>
            <a:r>
              <a:rPr lang="fr-FR" altLang="en-US" sz="2800" b="1">
                <a:solidFill>
                  <a:srgbClr val="0070C0"/>
                </a:solidFill>
                <a:sym typeface="+mn-ea"/>
              </a:rPr>
              <a:t>n</a:t>
            </a:r>
            <a:endParaRPr lang="fr-FR" altLang="en-US" sz="2800" b="1">
              <a:solidFill>
                <a:srgbClr val="0070C0"/>
              </a:solidFill>
              <a:sym typeface="+mn-ea"/>
            </a:endParaRPr>
          </a:p>
          <a:p>
            <a:pPr marL="0" indent="0" algn="just">
              <a:buClrTx/>
              <a:buSzTx/>
              <a:buFontTx/>
              <a:buNone/>
            </a:pPr>
            <a:r>
              <a:rPr lang="en-US" altLang="fr-FR" sz="2400">
                <a:solidFill>
                  <a:schemeClr val="tx1"/>
                </a:solidFill>
                <a:sym typeface="+mn-ea"/>
              </a:rPr>
              <a:t>L’entreprise doit verser des impôts et des taxes à l’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tat et les communes. Et aux organismes sociaux (Assurances : CNAS, CACOBAT, CASNOS) : elle doit verser des cotisations sociales</a:t>
            </a:r>
            <a:endParaRPr lang="en-US" altLang="fr-FR" sz="2400">
              <a:solidFill>
                <a:schemeClr val="tx1"/>
              </a:solidFill>
            </a:endParaRPr>
          </a:p>
          <a:p>
            <a:endParaRPr lang="en-US" altLang="fr-FR" sz="2400">
              <a:solidFill>
                <a:schemeClr val="tx1"/>
              </a:solidFill>
            </a:endParaRPr>
          </a:p>
        </p:txBody>
      </p:sp>
      <p:sp>
        <p:nvSpPr>
          <p:cNvPr id="26" name="Titr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fr-FR" altLang="en-US" sz="3200" b="1">
                <a:solidFill>
                  <a:schemeClr val="accent1"/>
                </a:solidFill>
              </a:rPr>
              <a:t>▍</a:t>
            </a:r>
            <a:r>
              <a:rPr lang="fr-FR" altLang="en-US" sz="3200" b="1">
                <a:solidFill>
                  <a:schemeClr val="tx1"/>
                </a:solidFill>
              </a:rPr>
              <a:t>LES PARTENAIRES DE L’ENTREPRISE</a:t>
            </a:r>
            <a:endParaRPr lang="fr-FR" altLang="en-US" sz="3200" b="1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962025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fr-FR" sz="2800" b="1">
                <a:solidFill>
                  <a:srgbClr val="0070C0"/>
                </a:solidFill>
              </a:rPr>
              <a:t>Les clients</a:t>
            </a:r>
            <a:endParaRPr lang="en-US" altLang="fr-FR" sz="2800" b="1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fr-FR" sz="2400">
                <a:solidFill>
                  <a:schemeClr val="tx1"/>
                </a:solidFill>
              </a:rPr>
              <a:t>L’entreprise vend sa production à ses clients.</a:t>
            </a:r>
            <a:r>
              <a:rPr lang="fr-FR" altLang="en-US" sz="2400">
                <a:solidFill>
                  <a:schemeClr val="tx1"/>
                </a:solidFill>
              </a:rPr>
              <a:t> </a:t>
            </a:r>
            <a:r>
              <a:rPr lang="en-US" altLang="fr-FR" sz="2400">
                <a:solidFill>
                  <a:schemeClr val="tx1"/>
                </a:solidFill>
              </a:rPr>
              <a:t>Le principale but de l’entreprise est de satisfaire les besoins du client et à travers</a:t>
            </a:r>
            <a:r>
              <a:rPr lang="fr-FR" altLang="en-US" sz="2400">
                <a:solidFill>
                  <a:schemeClr val="tx1"/>
                </a:solidFill>
              </a:rPr>
              <a:t> </a:t>
            </a:r>
            <a:r>
              <a:rPr lang="en-US" altLang="fr-FR" sz="2400">
                <a:solidFill>
                  <a:schemeClr val="tx1"/>
                </a:solidFill>
              </a:rPr>
              <a:t>lui les besoins de la soci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t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s toute enti</a:t>
            </a:r>
            <a:r>
              <a:rPr lang="en-US" altLang="en-US" sz="2400">
                <a:solidFill>
                  <a:schemeClr val="tx1"/>
                </a:solidFill>
              </a:rPr>
              <a:t>è</a:t>
            </a:r>
            <a:r>
              <a:rPr lang="en-US" altLang="fr-FR" sz="2400">
                <a:solidFill>
                  <a:schemeClr val="tx1"/>
                </a:solidFill>
              </a:rPr>
              <a:t>re.</a:t>
            </a:r>
            <a:endParaRPr lang="en-US" altLang="fr-FR" sz="2400">
              <a:solidFill>
                <a:schemeClr val="tx1"/>
              </a:solidFill>
            </a:endParaRPr>
          </a:p>
          <a:p>
            <a:pPr marL="0" indent="457200" algn="just">
              <a:buNone/>
            </a:pPr>
            <a:endParaRPr lang="en-US" altLang="fr-FR" sz="2400">
              <a:solidFill>
                <a:schemeClr val="tx1"/>
              </a:solidFill>
            </a:endParaRPr>
          </a:p>
          <a:p>
            <a:pPr marL="457200" indent="-457200" algn="just"/>
            <a:r>
              <a:rPr lang="en-US" altLang="fr-FR" sz="2800" b="1">
                <a:solidFill>
                  <a:srgbClr val="0070C0"/>
                </a:solidFill>
                <a:sym typeface="+mn-ea"/>
              </a:rPr>
              <a:t>Les sous-traitants</a:t>
            </a:r>
            <a:endParaRPr lang="en-US" altLang="fr-FR" sz="2800" b="1">
              <a:solidFill>
                <a:srgbClr val="0070C0"/>
              </a:solidFill>
              <a:sym typeface="+mn-ea"/>
            </a:endParaRPr>
          </a:p>
          <a:p>
            <a:pPr marL="0" indent="0" algn="just">
              <a:buNone/>
            </a:pPr>
            <a:r>
              <a:rPr lang="en-US" altLang="fr-FR" sz="2400">
                <a:solidFill>
                  <a:schemeClr val="tx1"/>
                </a:solidFill>
                <a:sym typeface="+mn-ea"/>
              </a:rPr>
              <a:t>Entreprises ou soci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t</a:t>
            </a:r>
            <a:r>
              <a:rPr lang="en-US" altLang="en-US" sz="2400">
                <a:solidFill>
                  <a:schemeClr val="tx1"/>
                </a:solidFill>
                <a:sym typeface="+mn-ea"/>
              </a:rPr>
              <a:t>é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 vers lesquels l’entreprise se retourne et demande d’aides.</a:t>
            </a:r>
            <a:endParaRPr lang="en-US" altLang="fr-FR" sz="2400">
              <a:solidFill>
                <a:schemeClr val="tx1"/>
              </a:solidFill>
              <a:sym typeface="+mn-ea"/>
            </a:endParaRPr>
          </a:p>
          <a:p>
            <a:pPr marL="0" indent="457200">
              <a:buNone/>
            </a:pPr>
            <a:endParaRPr lang="en-US" altLang="fr-FR" sz="2400">
              <a:solidFill>
                <a:schemeClr val="tx1"/>
              </a:solidFill>
            </a:endParaRPr>
          </a:p>
          <a:p>
            <a:pPr marL="457200" indent="-457200" algn="just">
              <a:buClrTx/>
              <a:buSzTx/>
              <a:buFontTx/>
              <a:buChar char="•"/>
            </a:pPr>
            <a:r>
              <a:rPr lang="en-US" altLang="fr-FR" sz="2800" b="1">
                <a:solidFill>
                  <a:srgbClr val="0070C0"/>
                </a:solidFill>
                <a:sym typeface="+mn-ea"/>
              </a:rPr>
              <a:t>Autres acteurs</a:t>
            </a:r>
            <a:endParaRPr lang="en-US" altLang="fr-FR" sz="2800" b="1">
              <a:solidFill>
                <a:srgbClr val="0070C0"/>
              </a:solidFill>
              <a:sym typeface="+mn-ea"/>
            </a:endParaRPr>
          </a:p>
          <a:p>
            <a:pPr marL="0" indent="0" algn="just">
              <a:buClrTx/>
              <a:buSzTx/>
              <a:buFont typeface="Arial" panose="020B0604020202020204" pitchFamily="34" charset="0"/>
              <a:buNone/>
            </a:pPr>
            <a:r>
              <a:rPr lang="en-US" altLang="fr-FR" sz="2400">
                <a:solidFill>
                  <a:schemeClr val="tx1"/>
                </a:solidFill>
                <a:sym typeface="+mn-ea"/>
              </a:rPr>
              <a:t>Investisseurs, public, associations (protection de l’environnement, associations</a:t>
            </a:r>
            <a:r>
              <a:rPr lang="fr-FR" altLang="en-US" sz="240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fr-FR" sz="2400">
                <a:solidFill>
                  <a:schemeClr val="tx1"/>
                </a:solidFill>
                <a:sym typeface="+mn-ea"/>
              </a:rPr>
              <a:t>culturelles .. .)</a:t>
            </a:r>
            <a:endParaRPr lang="en-US" altLang="fr-FR" sz="2400">
              <a:solidFill>
                <a:schemeClr val="tx1"/>
              </a:solidFill>
            </a:endParaRPr>
          </a:p>
          <a:p>
            <a:pPr marL="0" indent="457200" algn="just">
              <a:buNone/>
            </a:pPr>
            <a:endParaRPr lang="en-US" altLang="fr-FR" sz="2400">
              <a:solidFill>
                <a:schemeClr val="tx1"/>
              </a:solidFill>
            </a:endParaRPr>
          </a:p>
          <a:p>
            <a:pPr marL="0" indent="457200" algn="just">
              <a:buNone/>
            </a:pPr>
            <a:endParaRPr lang="en-US" altLang="fr-FR" sz="24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re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02285" y="1690370"/>
            <a:ext cx="10972800" cy="26092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fr-FR" altLang="en-US" b="1">
                <a:solidFill>
                  <a:schemeClr val="tx1"/>
                </a:solidFill>
              </a:rPr>
              <a:t>SECTION 2</a:t>
            </a:r>
            <a:br>
              <a:rPr lang="fr-FR" altLang="en-US" b="1">
                <a:solidFill>
                  <a:schemeClr val="tx1"/>
                </a:solidFill>
              </a:rPr>
            </a:br>
            <a:br>
              <a:rPr lang="fr-FR" altLang="en-US" b="1">
                <a:solidFill>
                  <a:schemeClr val="tx1"/>
                </a:solidFill>
              </a:rPr>
            </a:br>
            <a:r>
              <a:rPr lang="fr-FR" altLang="en-US" b="1">
                <a:solidFill>
                  <a:schemeClr val="accent5"/>
                </a:solidFill>
              </a:rPr>
              <a:t>CLASSIFICATION DES ENTREPRISES</a:t>
            </a:r>
            <a:endParaRPr lang="fr-FR" altLang="en-US" b="1">
              <a:solidFill>
                <a:schemeClr val="accent5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78867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2800">
                <a:solidFill>
                  <a:schemeClr val="tx1"/>
                </a:solidFill>
              </a:rPr>
              <a:t>En Algérie, les entreprises sont classées selon plusieurs critères définis par la loi d’orientation </a:t>
            </a:r>
            <a:endParaRPr lang="fr-FR" altLang="en-US" sz="2800">
              <a:solidFill>
                <a:schemeClr val="tx1"/>
              </a:solidFill>
            </a:endParaRPr>
          </a:p>
        </p:txBody>
      </p:sp>
      <p:graphicFrame>
        <p:nvGraphicFramePr>
          <p:cNvPr id="4" name="Diagramme 3"/>
          <p:cNvGraphicFramePr/>
          <p:nvPr>
            <p:custDataLst>
              <p:tags r:id="rId2"/>
            </p:custDataLst>
          </p:nvPr>
        </p:nvGraphicFramePr>
        <p:xfrm>
          <a:off x="1115060" y="1704975"/>
          <a:ext cx="9349740" cy="4853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Zone de texte 3"/>
          <p:cNvSpPr txBox="1"/>
          <p:nvPr/>
        </p:nvSpPr>
        <p:spPr>
          <a:xfrm>
            <a:off x="11729085" y="2876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fr-FR" altLang="en-US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/>
          <p:nvPr>
            <p:custDataLst>
              <p:tags r:id="rId1"/>
            </p:custDataLst>
          </p:nvPr>
        </p:nvGraphicFramePr>
        <p:xfrm>
          <a:off x="0" y="1117600"/>
          <a:ext cx="12192000" cy="61296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04085"/>
                <a:gridCol w="1859915"/>
                <a:gridCol w="2032000"/>
                <a:gridCol w="2032000"/>
                <a:gridCol w="2032000"/>
                <a:gridCol w="2032000"/>
              </a:tblGrid>
              <a:tr h="1485900">
                <a:tc>
                  <a:txBody>
                    <a:bodyPr/>
                    <a:p>
                      <a:pPr algn="ctr">
                        <a:buNone/>
                      </a:pPr>
                      <a:endParaRPr lang="fr-FR" altLang="en-US" sz="2400"/>
                    </a:p>
                    <a:p>
                      <a:pPr algn="ctr">
                        <a:buNone/>
                      </a:pPr>
                      <a:r>
                        <a:rPr lang="fr-FR" altLang="en-US" sz="2400"/>
                        <a:t>Type d’entreprise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Très petite entreprise (TPE)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Petite entreprise</a:t>
                      </a:r>
                      <a:endParaRPr lang="fr-FR" altLang="en-US" sz="2400"/>
                    </a:p>
                    <a:p>
                      <a:pPr algn="ctr">
                        <a:buNone/>
                      </a:pPr>
                      <a:r>
                        <a:rPr lang="fr-FR" altLang="en-US" sz="2400"/>
                        <a:t>(PME)</a:t>
                      </a:r>
                      <a:endParaRPr lang="fr-FR" altLang="en-US" sz="2400"/>
                    </a:p>
                    <a:p>
                      <a:pPr algn="ctr">
                        <a:buNone/>
                      </a:pPr>
                      <a:endParaRPr lang="fr-FR" altLang="en-US" sz="2400"/>
                    </a:p>
                    <a:p>
                      <a:pPr algn="ctr">
                        <a:buNone/>
                      </a:pP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Moyenne entreprise (PME)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Entreprise de taille intermédiaire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Grande entreprise (GE)</a:t>
                      </a:r>
                      <a:endParaRPr lang="fr-FR" altLang="en-US" sz="2400"/>
                    </a:p>
                    <a:p>
                      <a:pPr algn="ctr">
                        <a:buNone/>
                      </a:pPr>
                      <a:endParaRPr lang="fr-FR" altLang="en-US" sz="2400"/>
                    </a:p>
                  </a:txBody>
                  <a:tcPr/>
                </a:tc>
              </a:tr>
              <a:tr h="1100455"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4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Exemple</a:t>
                      </a: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Bureau d’étude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Unité de fabrication de détergents 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Unité de production 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Groupe industriels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 b="1" i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Sonatrach, Sonelgaz</a:t>
                      </a:r>
                      <a:endParaRPr lang="fr-FR" altLang="en-US" sz="2000" b="1" i="1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60591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Nombre de salariés</a:t>
                      </a:r>
                      <a:endParaRPr lang="fr-FR" altLang="en-US" sz="24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/>
                        <a:t>≤ 10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/>
                        <a:t>Entre 10 et 49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/>
                        <a:t>Entre 50 et  250</a:t>
                      </a:r>
                      <a:endParaRPr lang="fr-FR" altLang="en-US" sz="2400"/>
                    </a:p>
                    <a:p>
                      <a:pPr>
                        <a:buNone/>
                      </a:pP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/>
                        <a:t>Entre 250 et 5000</a:t>
                      </a:r>
                      <a:endParaRPr lang="fr-FR" altLang="en-US" sz="2400"/>
                    </a:p>
                    <a:p>
                      <a:pPr>
                        <a:buNone/>
                      </a:pP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fr-FR" altLang="en-US" sz="2400"/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altLang="en-US" sz="2400"/>
                        <a:t>&gt;  5000</a:t>
                      </a:r>
                      <a:endParaRPr lang="fr-FR" altLang="en-US" sz="2400"/>
                    </a:p>
                  </a:txBody>
                  <a:tcPr/>
                </a:tc>
              </a:tr>
              <a:tr h="1175385"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Chiffres d’affaires  (annuels)</a:t>
                      </a:r>
                      <a:endParaRPr lang="fr-FR" altLang="en-US" sz="24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/>
                        <a:t>≤ 50 millions de DA</a:t>
                      </a:r>
                      <a:endParaRPr lang="fr-FR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/>
                        <a:t>≤ 200 millions de DA</a:t>
                      </a:r>
                      <a:endParaRPr lang="fr-FR" altLang="en-US" sz="2000"/>
                    </a:p>
                    <a:p>
                      <a:pPr>
                        <a:buNone/>
                      </a:pPr>
                      <a:endParaRPr lang="fr-FR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/>
                        <a:t>≤ 2 milliard de DA</a:t>
                      </a:r>
                      <a:endParaRPr lang="fr-FR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 sz="2000"/>
                        <a:t>≥ 2 milliard de DA</a:t>
                      </a:r>
                      <a:endParaRPr lang="fr-FR" altLang="en-US" sz="2000"/>
                    </a:p>
                    <a:p>
                      <a:pPr>
                        <a:buNone/>
                      </a:pPr>
                      <a:endParaRPr lang="fr-FR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fr-FR" altLang="en-US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r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18446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algn="l">
              <a:buClr>
                <a:srgbClr val="0070C0"/>
              </a:buClr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sym typeface="+mn-ea"/>
              </a:rPr>
              <a:t>CLASSIFICATION PAR TAILLE (Loi N°17-01) </a:t>
            </a:r>
            <a:endParaRPr lang="fr-FR" altLang="en-US" sz="32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210945"/>
            <a:ext cx="10972800" cy="470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fr-FR" sz="2400">
                <a:solidFill>
                  <a:schemeClr val="tx1"/>
                </a:solidFill>
              </a:rPr>
              <a:t>La classification la plus courante des entreprises est bas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e sur leur secteur d'activit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. On distingue trois grands secteurs :</a:t>
            </a:r>
            <a:endParaRPr lang="en-US" altLang="fr-FR" sz="240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altLang="fr-FR" sz="2800">
              <a:solidFill>
                <a:schemeClr val="tx1"/>
              </a:solidFill>
            </a:endParaRPr>
          </a:p>
          <a:p>
            <a:pPr algn="just"/>
            <a:endParaRPr lang="en-US" altLang="fr-FR" sz="2800">
              <a:solidFill>
                <a:schemeClr val="tx1"/>
              </a:solidFill>
            </a:endParaRPr>
          </a:p>
        </p:txBody>
      </p:sp>
      <p:graphicFrame>
        <p:nvGraphicFramePr>
          <p:cNvPr id="25" name="Table 24"/>
          <p:cNvGraphicFramePr/>
          <p:nvPr>
            <p:custDataLst>
              <p:tags r:id="rId2"/>
            </p:custDataLst>
          </p:nvPr>
        </p:nvGraphicFramePr>
        <p:xfrm>
          <a:off x="156845" y="2284730"/>
          <a:ext cx="9185275" cy="446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210"/>
                <a:gridCol w="3046095"/>
                <a:gridCol w="3061970"/>
              </a:tblGrid>
              <a:tr h="8121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Secteur 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Nature de l’activité</a:t>
                      </a:r>
                      <a:endParaRPr lang="fr-FR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/>
                        <a:t>Exemple</a:t>
                      </a:r>
                      <a:endParaRPr lang="fr-FR" altLang="en-US" sz="2400"/>
                    </a:p>
                  </a:txBody>
                  <a:tcPr/>
                </a:tc>
              </a:tr>
              <a:tr h="12172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 b="1"/>
                        <a:t>Secteur Primaire</a:t>
                      </a:r>
                      <a:endParaRPr lang="fr-FR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Exploitation des ressources naturelles</a:t>
                      </a:r>
                      <a:endParaRPr lang="fr-FR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Agriculture, Pêche,Mines</a:t>
                      </a:r>
                      <a:endParaRPr lang="fr-FR" altLang="en-US"/>
                    </a:p>
                  </a:txBody>
                  <a:tcPr/>
                </a:tc>
              </a:tr>
              <a:tr h="12166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 b="1"/>
                        <a:t>Secteur Secondaire</a:t>
                      </a:r>
                      <a:endParaRPr lang="fr-FR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Transformation des matières premières</a:t>
                      </a:r>
                      <a:endParaRPr lang="fr-FR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Industrie, Construction, Artisanat</a:t>
                      </a:r>
                      <a:endParaRPr lang="fr-FR" altLang="en-US"/>
                    </a:p>
                  </a:txBody>
                  <a:tcPr/>
                </a:tc>
              </a:tr>
              <a:tr h="1217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fr-FR" altLang="en-US" sz="2400" b="1"/>
                        <a:t>Secteur Tertiaire</a:t>
                      </a:r>
                      <a:endParaRPr lang="fr-FR" altLang="en-US" sz="24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Entreprises de services</a:t>
                      </a:r>
                      <a:endParaRPr lang="fr-FR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fr-FR" altLang="en-US"/>
                        <a:t>Banques, Commerce, Transport, Santé, Education</a:t>
                      </a:r>
                      <a:endParaRPr lang="fr-F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itre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9600" y="18446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algn="l">
              <a:buClr>
                <a:srgbClr val="0070C0"/>
              </a:buClr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sym typeface="+mn-ea"/>
              </a:rPr>
              <a:t>CLASSIFICATION PAR SECTEUR</a:t>
            </a:r>
            <a:endParaRPr lang="fr-FR" altLang="en-US" sz="3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rcRect l="1886" t="3902"/>
          <a:stretch>
            <a:fillRect/>
          </a:stretch>
        </p:blipFill>
        <p:spPr>
          <a:xfrm>
            <a:off x="9333865" y="3241675"/>
            <a:ext cx="2899410" cy="168211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865" y="4921885"/>
            <a:ext cx="2898085" cy="180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en-US" sz="2400">
                <a:solidFill>
                  <a:schemeClr val="tx1"/>
                </a:solidFill>
              </a:rPr>
              <a:t>On distingue généralement 3 formes d’entreprises selon l’activité économique: </a:t>
            </a:r>
            <a:endParaRPr lang="fr-FR" alt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altLang="en-US" sz="2400">
              <a:solidFill>
                <a:schemeClr val="tx1"/>
              </a:solidFill>
            </a:endParaRPr>
          </a:p>
          <a:p>
            <a:pPr/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</a:rPr>
              <a:t>L’entreprise commerciale</a:t>
            </a:r>
            <a:r>
              <a:rPr lang="fr-FR" altLang="en-US" sz="2400">
                <a:solidFill>
                  <a:schemeClr val="tx1"/>
                </a:solidFill>
              </a:rPr>
              <a:t>: consiste à vendre en l’état les stocks </a:t>
            </a:r>
            <a:r>
              <a:rPr lang="fr-FR" altLang="en-US" sz="2400" b="1">
                <a:solidFill>
                  <a:schemeClr val="tx1"/>
                </a:solidFill>
              </a:rPr>
              <a:t>de marchandises</a:t>
            </a:r>
            <a:r>
              <a:rPr lang="fr-FR" altLang="en-US" sz="2400">
                <a:solidFill>
                  <a:schemeClr val="tx1"/>
                </a:solidFill>
              </a:rPr>
              <a:t> achetés.</a:t>
            </a:r>
            <a:endParaRPr lang="fr-FR" alt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altLang="en-US" sz="2400">
              <a:solidFill>
                <a:schemeClr val="tx1"/>
              </a:solidFill>
            </a:endParaRPr>
          </a:p>
          <a:p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</a:rPr>
              <a:t>L’entreprise industrielle</a:t>
            </a:r>
            <a:r>
              <a:rPr lang="fr-FR" altLang="en-US" sz="2400">
                <a:solidFill>
                  <a:schemeClr val="tx1"/>
                </a:solidFill>
              </a:rPr>
              <a:t>: consiste à transformer les matières premières en </a:t>
            </a:r>
            <a:r>
              <a:rPr lang="fr-FR" altLang="en-US" sz="2400" b="1">
                <a:solidFill>
                  <a:schemeClr val="tx1"/>
                </a:solidFill>
              </a:rPr>
              <a:t>produits finis.</a:t>
            </a:r>
            <a:endParaRPr lang="fr-FR" alt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altLang="en-US" sz="2400">
              <a:solidFill>
                <a:schemeClr val="tx1"/>
              </a:solidFill>
            </a:endParaRPr>
          </a:p>
          <a:p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</a:rPr>
              <a:t>L’entreprise de service:</a:t>
            </a:r>
            <a:r>
              <a:rPr lang="fr-FR" altLang="en-US" sz="2400">
                <a:solidFill>
                  <a:schemeClr val="tx1"/>
                </a:solidFill>
              </a:rPr>
              <a:t> consiste à vendre une prestation immatérielle.</a:t>
            </a:r>
            <a:endParaRPr lang="fr-FR" altLang="en-US" sz="2400">
              <a:solidFill>
                <a:schemeClr val="tx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18446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algn="l">
              <a:buClr>
                <a:srgbClr val="0070C0"/>
              </a:buClr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sym typeface="+mn-ea"/>
              </a:rPr>
              <a:t>CLASSIFICATION PAR ACTIVITÉ </a:t>
            </a:r>
            <a:endParaRPr lang="fr-FR" altLang="en-US" sz="32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SzTx/>
              <a:buFontTx/>
            </a:pPr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</a:rPr>
              <a:t> Entreprise publique économique (EPE):</a:t>
            </a:r>
            <a:r>
              <a:rPr lang="en-US" altLang="fr-FR" sz="2400">
                <a:solidFill>
                  <a:schemeClr val="tx1"/>
                </a:solidFill>
              </a:rPr>
              <a:t> est une entreprise publique (industrielle ou commerciale)</a:t>
            </a:r>
            <a:r>
              <a:rPr lang="fr-FR" altLang="en-US" sz="2400">
                <a:solidFill>
                  <a:schemeClr val="tx1"/>
                </a:solidFill>
              </a:rPr>
              <a:t>.</a:t>
            </a:r>
            <a:r>
              <a:rPr lang="en-US" altLang="fr-FR" sz="2400">
                <a:solidFill>
                  <a:schemeClr val="tx1"/>
                </a:solidFill>
              </a:rPr>
              <a:t> L’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tat d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tient la quasi-totalit</a:t>
            </a:r>
            <a:r>
              <a:rPr lang="en-US" altLang="en-US" sz="2400">
                <a:solidFill>
                  <a:schemeClr val="tx1"/>
                </a:solidFill>
              </a:rPr>
              <a:t>é</a:t>
            </a:r>
            <a:r>
              <a:rPr lang="en-US" altLang="fr-FR" sz="2400">
                <a:solidFill>
                  <a:schemeClr val="tx1"/>
                </a:solidFill>
              </a:rPr>
              <a:t> des parts</a:t>
            </a:r>
            <a:r>
              <a:rPr lang="fr-FR" altLang="en-US" sz="2400">
                <a:solidFill>
                  <a:schemeClr val="tx1"/>
                </a:solidFill>
              </a:rPr>
              <a:t>. l’objectif principal est l’intérêt général ou le service public. </a:t>
            </a:r>
            <a:endParaRPr lang="fr-FR" altLang="en-US" sz="2400">
              <a:solidFill>
                <a:schemeClr val="tx1"/>
              </a:solidFill>
            </a:endParaRPr>
          </a:p>
          <a:p>
            <a:pPr marL="0" indent="457200" algn="just">
              <a:buClrTx/>
              <a:buSzTx/>
              <a:buFontTx/>
              <a:buNone/>
            </a:pPr>
            <a:r>
              <a:rPr lang="en-US" altLang="fr-FR" sz="2400" i="1">
                <a:solidFill>
                  <a:schemeClr val="tx1"/>
                </a:solidFill>
              </a:rPr>
              <a:t>Exemple : EPE SIDER EL HADJAR Spa</a:t>
            </a:r>
            <a:endParaRPr lang="en-US" altLang="fr-FR" sz="2400" i="1">
              <a:solidFill>
                <a:schemeClr val="tx1"/>
              </a:solidFill>
            </a:endParaRPr>
          </a:p>
          <a:p>
            <a:pPr marL="0" indent="0" algn="just">
              <a:buClrTx/>
              <a:buSzTx/>
              <a:buFontTx/>
              <a:buNone/>
            </a:pPr>
            <a:endParaRPr lang="en-US" altLang="fr-FR" sz="2400" i="1">
              <a:solidFill>
                <a:schemeClr val="tx1"/>
              </a:solidFill>
            </a:endParaRPr>
          </a:p>
          <a:p>
            <a:pPr marL="342900" lvl="6" indent="-342900" algn="just" fontAlgn="base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  <a:sym typeface="+mn-ea"/>
              </a:rPr>
              <a:t>Entreprise d’économie mixte (EPM): </a:t>
            </a:r>
            <a:r>
              <a:rPr lang="en-US" altLang="fr-FR" sz="2400">
                <a:sym typeface="+mn-ea"/>
              </a:rPr>
              <a:t>L’</a:t>
            </a:r>
            <a:r>
              <a:rPr lang="en-US" altLang="en-US" sz="2400">
                <a:sym typeface="+mn-ea"/>
              </a:rPr>
              <a:t>é</a:t>
            </a:r>
            <a:r>
              <a:rPr lang="en-US" altLang="fr-FR" sz="2400">
                <a:sym typeface="+mn-ea"/>
              </a:rPr>
              <a:t>tat accepte de travailler avec des partenaires priv</a:t>
            </a:r>
            <a:r>
              <a:rPr lang="en-US" altLang="en-US" sz="2400">
                <a:sym typeface="+mn-ea"/>
              </a:rPr>
              <a:t>é</a:t>
            </a:r>
            <a:r>
              <a:rPr lang="en-US" altLang="fr-FR" sz="2400">
                <a:sym typeface="+mn-ea"/>
              </a:rPr>
              <a:t>s . Exemple : La soci</a:t>
            </a:r>
            <a:r>
              <a:rPr lang="en-US" altLang="en-US" sz="2400">
                <a:sym typeface="+mn-ea"/>
              </a:rPr>
              <a:t>é</a:t>
            </a:r>
            <a:r>
              <a:rPr lang="en-US" altLang="fr-FR" sz="2400">
                <a:sym typeface="+mn-ea"/>
              </a:rPr>
              <a:t>t</a:t>
            </a:r>
            <a:r>
              <a:rPr lang="en-US" altLang="en-US" sz="2400">
                <a:sym typeface="+mn-ea"/>
              </a:rPr>
              <a:t>é</a:t>
            </a:r>
            <a:r>
              <a:rPr lang="en-US" altLang="fr-FR" sz="2400">
                <a:sym typeface="+mn-ea"/>
              </a:rPr>
              <a:t> mixte Renault Alg</a:t>
            </a:r>
            <a:r>
              <a:rPr lang="en-US" altLang="en-US" sz="2400">
                <a:sym typeface="+mn-ea"/>
              </a:rPr>
              <a:t>é</a:t>
            </a:r>
            <a:r>
              <a:rPr lang="en-US" altLang="fr-FR" sz="2400">
                <a:sym typeface="+mn-ea"/>
              </a:rPr>
              <a:t>rie Production (Oran).</a:t>
            </a:r>
            <a:endParaRPr lang="en-US" altLang="fr-FR" sz="2400">
              <a:sym typeface="+mn-ea"/>
            </a:endParaRPr>
          </a:p>
          <a:p>
            <a:pPr marL="0" lvl="6" indent="0" algn="just" fontAlgn="base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fr-FR" sz="2400">
              <a:sym typeface="+mn-ea"/>
            </a:endParaRPr>
          </a:p>
          <a:p>
            <a:pPr marL="342900" lvl="6" indent="-342900" algn="just" fontAlgn="base">
              <a:lnSpc>
                <a:spcPct val="100000"/>
              </a:lnSpc>
              <a:spcBef>
                <a:spcPct val="20000"/>
              </a:spcBef>
              <a:buClrTx/>
              <a:buSzTx/>
              <a:buFontTx/>
            </a:pPr>
            <a:r>
              <a:rPr lang="fr-FR" altLang="en-US" sz="2400" b="1">
                <a:solidFill>
                  <a:schemeClr val="accent6">
                    <a:lumMod val="75000"/>
                  </a:schemeClr>
                </a:solidFill>
                <a:sym typeface="+mn-ea"/>
              </a:rPr>
              <a:t>Entreprise privée</a:t>
            </a:r>
            <a:r>
              <a:rPr lang="en-US" altLang="fr-FR" sz="2400">
                <a:sym typeface="+mn-ea"/>
              </a:rPr>
              <a:t>: Le capital appartient à des particuliers, l’objectif est la recherche du profit privé.</a:t>
            </a:r>
            <a:endParaRPr lang="fr-FR" altLang="en-US" sz="2400" b="1">
              <a:solidFill>
                <a:schemeClr val="accent6">
                  <a:lumMod val="75000"/>
                </a:schemeClr>
              </a:solidFill>
            </a:endParaRPr>
          </a:p>
          <a:p>
            <a:pPr marL="376555" indent="0">
              <a:buNone/>
            </a:pPr>
            <a:endParaRPr lang="en-US" altLang="fr-FR" sz="2400">
              <a:sym typeface="+mn-ea"/>
            </a:endParaRPr>
          </a:p>
          <a:p>
            <a:pPr marL="376555" indent="0">
              <a:buNone/>
            </a:pPr>
            <a:endParaRPr lang="en-US" altLang="fr-FR" sz="2400">
              <a:sym typeface="+mn-ea"/>
            </a:endParaRPr>
          </a:p>
          <a:p>
            <a:pPr marL="376555" indent="0">
              <a:buNone/>
            </a:pPr>
            <a:endParaRPr lang="en-US" altLang="fr-FR" sz="2400">
              <a:solidFill>
                <a:schemeClr val="tx1"/>
              </a:solidFill>
            </a:endParaRPr>
          </a:p>
          <a:p>
            <a:pPr marL="538480" indent="-81280" algn="just">
              <a:buNone/>
            </a:pPr>
            <a:endParaRPr lang="en-US" altLang="fr-FR" sz="2800">
              <a:solidFill>
                <a:schemeClr val="tx1"/>
              </a:solidFill>
            </a:endParaRPr>
          </a:p>
          <a:p>
            <a:pPr marL="538480" indent="-81280" algn="just">
              <a:buNone/>
            </a:pPr>
            <a:endParaRPr lang="en-US" altLang="fr-FR" sz="2800" i="1">
              <a:solidFill>
                <a:schemeClr val="tx1"/>
              </a:solidFill>
            </a:endParaRPr>
          </a:p>
        </p:txBody>
      </p:sp>
      <p:sp>
        <p:nvSpPr>
          <p:cNvPr id="26" name="Titr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18446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algn="l">
              <a:buClr>
                <a:srgbClr val="0070C0"/>
              </a:buClr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sym typeface="+mn-ea"/>
              </a:rPr>
              <a:t>CLASSIFICATION SPÉCIFIQUE </a:t>
            </a:r>
            <a:endParaRPr lang="fr-FR" altLang="en-US" sz="32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31953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3600" b="1">
                <a:solidFill>
                  <a:schemeClr val="accent5">
                    <a:lumMod val="50000"/>
                  </a:schemeClr>
                </a:solidFill>
              </a:rPr>
              <a:t>La Rigueur de l'Anticipation</a:t>
            </a:r>
            <a:endParaRPr lang="en-US" altLang="fr-FR" sz="3600" b="1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fr-FR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en-US">
                <a:solidFill>
                  <a:schemeClr val="tx1"/>
                </a:solidFill>
              </a:rPr>
              <a:t>«</a:t>
            </a:r>
            <a:r>
              <a:rPr lang="en-US" altLang="fr-FR">
                <a:solidFill>
                  <a:schemeClr val="tx1"/>
                </a:solidFill>
              </a:rPr>
              <a:t> L’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tude d’un projet de cr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ation d’entreprise demande au promoteur l’effort de pr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voir et d’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crire en d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tail les phases et les d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marches qu’il devra effectuer pour arriver à faire d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marrer son affaire. </a:t>
            </a:r>
            <a:r>
              <a:rPr lang="en-US" altLang="en-US">
                <a:solidFill>
                  <a:schemeClr val="tx1"/>
                </a:solidFill>
              </a:rPr>
              <a:t>»</a:t>
            </a:r>
            <a:endParaRPr lang="en-US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re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fr-FR" altLang="en-US"/>
              <a:t>MERCI POUR VOTRE ATTENTION</a:t>
            </a:r>
            <a:endParaRPr lang="fr-F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Espace réservé du texte 33"/>
          <p:cNvSpPr>
            <a:spLocks noGrp="1"/>
          </p:cNvSpPr>
          <p:nvPr>
            <p:custDataLst>
              <p:tags r:id="rId1"/>
            </p:custDataLst>
          </p:nvPr>
        </p:nvSpPr>
        <p:spPr>
          <a:xfrm rot="10800000">
            <a:off x="361951" y="780098"/>
            <a:ext cx="2031999" cy="5302884"/>
          </a:xfrm>
          <a:prstGeom prst="rect">
            <a:avLst/>
          </a:prstGeom>
        </p:spPr>
        <p:txBody>
          <a:bodyPr vert="eaVert" wrap="none" lIns="0" tIns="0" rIns="0" bIns="0" rtlCol="0" anchor="ctr">
            <a:normAutofit lnSpcReduction="10000"/>
          </a:bodyPr>
          <a:lstStyle>
            <a:lvl1pPr marL="0" marR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fr-FR" altLang="en-US" sz="60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38480" lvl="1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lvl="2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30605" lvl="3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235075" lvl="4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en-US">
                <a:solidFill>
                  <a:schemeClr val="bg1"/>
                </a:solidFill>
              </a:rPr>
              <a:t>CHAPITRE I</a:t>
            </a:r>
            <a:endParaRPr altLang="en-US">
              <a:solidFill>
                <a:schemeClr val="bg1"/>
              </a:solidFill>
            </a:endParaRPr>
          </a:p>
        </p:txBody>
      </p:sp>
      <p:sp>
        <p:nvSpPr>
          <p:cNvPr id="35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86710" y="777875"/>
            <a:ext cx="8962390" cy="5302885"/>
          </a:xfrm>
        </p:spPr>
        <p:txBody>
          <a:bodyPr wrap="square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altLang="en-US" sz="5000"/>
              <a:t>L’Entreprise et la Société</a:t>
            </a:r>
            <a:endParaRPr altLang="en-US" sz="5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ü"/>
            </a:pPr>
            <a:r>
              <a:rPr lang="fr-FR" altLang="en-US" sz="2800">
                <a:solidFill>
                  <a:schemeClr val="tx1"/>
                </a:solidFill>
              </a:rPr>
              <a:t>Définir l’entreprise comme entité économique.</a:t>
            </a:r>
            <a:endParaRPr lang="fr-FR" altLang="en-US" sz="28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ü"/>
            </a:pPr>
            <a:r>
              <a:rPr lang="fr-FR" altLang="en-US" sz="2800">
                <a:solidFill>
                  <a:schemeClr val="tx1"/>
                </a:solidFill>
              </a:rPr>
              <a:t>Déterminer la valeur de l’entreprise.</a:t>
            </a:r>
            <a:endParaRPr lang="fr-FR" altLang="en-US" sz="28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ü"/>
            </a:pPr>
            <a:r>
              <a:rPr lang="fr-FR" altLang="en-US" sz="2800">
                <a:solidFill>
                  <a:schemeClr val="tx1"/>
                </a:solidFill>
              </a:rPr>
              <a:t>Classer les entreprises selon les critères précis.</a:t>
            </a:r>
            <a:endParaRPr lang="fr-FR" altLang="en-US" sz="28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ü"/>
            </a:pPr>
            <a:r>
              <a:rPr lang="fr-FR" altLang="en-US" sz="2800">
                <a:solidFill>
                  <a:schemeClr val="tx1"/>
                </a:solidFill>
              </a:rPr>
              <a:t>Distinguer l’entreprise de la société.</a:t>
            </a:r>
            <a:endParaRPr lang="fr-FR" altLang="en-US" sz="280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Wingdings" panose="05000000000000000000" charset="0"/>
              <a:buChar char="ü"/>
            </a:pPr>
            <a:endParaRPr lang="fr-FR" altLang="en-US" sz="2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altLang="en-US" sz="2800">
              <a:solidFill>
                <a:schemeClr val="tx1"/>
              </a:solidFill>
            </a:endParaRPr>
          </a:p>
        </p:txBody>
      </p:sp>
      <p:sp>
        <p:nvSpPr>
          <p:cNvPr id="32" name="Titre 2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12700" cmpd="sng">
            <a:gradFill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>
                <a:srgbClr val="0070C0"/>
              </a:buClr>
              <a:buSzTx/>
              <a:buFont typeface="SimSun" panose="02010600030101010101" pitchFamily="2" charset="-122"/>
              <a:buChar char="▍"/>
              <a:defRPr kumimoji="0" lang="fr-FR" altLang="en-US" sz="3200" b="1" i="0" u="none" strike="noStrike" kern="1200" cap="none" spc="0" normalizeH="0" baseline="0" noProof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altLang="en-US">
                <a:solidFill>
                  <a:schemeClr val="tx1"/>
                </a:solidFill>
              </a:rPr>
              <a:t>OBJECTIFS DU COURS</a:t>
            </a:r>
            <a:endParaRPr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re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75970" y="1837690"/>
            <a:ext cx="10842625" cy="25031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br>
              <a:rPr lang="fr-FR" altLang="en-US">
                <a:solidFill>
                  <a:schemeClr val="tx1"/>
                </a:solidFill>
              </a:rPr>
            </a:br>
            <a:r>
              <a:rPr lang="fr-FR" altLang="en-US" b="1">
                <a:solidFill>
                  <a:schemeClr val="tx1"/>
                </a:solidFill>
              </a:rPr>
              <a:t>SECTION 1  : </a:t>
            </a:r>
            <a:br>
              <a:rPr lang="fr-FR" altLang="en-US" b="1">
                <a:solidFill>
                  <a:schemeClr val="tx1"/>
                </a:solidFill>
              </a:rPr>
            </a:br>
            <a:br>
              <a:rPr lang="fr-FR" altLang="en-US" b="1">
                <a:solidFill>
                  <a:schemeClr val="tx1"/>
                </a:solidFill>
              </a:rPr>
            </a:br>
            <a:r>
              <a:rPr lang="fr-FR" altLang="en-US" b="1">
                <a:solidFill>
                  <a:schemeClr val="accent5"/>
                </a:solidFill>
              </a:rPr>
              <a:t>Qu’est ce que une Entreprise?</a:t>
            </a:r>
            <a:br>
              <a:rPr lang="fr-FR" altLang="en-US" b="1">
                <a:solidFill>
                  <a:schemeClr val="tx1"/>
                </a:solidFill>
              </a:rPr>
            </a:br>
            <a:endParaRPr lang="fr-FR" altLang="en-US" b="1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itre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57200" lvl="0" indent="-457200" algn="l">
              <a:buClr>
                <a:srgbClr val="0070C0"/>
              </a:buClr>
              <a:buSzTx/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sym typeface="+mn-ea"/>
              </a:rPr>
              <a:t>APPROCHE ÉCONOMIQUE</a:t>
            </a:r>
            <a:endParaRPr lang="fr-FR" altLang="en-US" sz="3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49935" y="1435100"/>
            <a:ext cx="10972800" cy="225234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altLang="en-US" i="1">
              <a:solidFill>
                <a:schemeClr val="bg1"/>
              </a:solidFill>
              <a:latin typeface="+mj-lt"/>
              <a:cs typeface="+mj-lt"/>
            </a:endParaRPr>
          </a:p>
          <a:p>
            <a:pPr marL="0" indent="0" algn="just">
              <a:buNone/>
            </a:pP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L’entreprise est u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ne 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structure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 </a:t>
            </a:r>
            <a:r>
              <a:rPr lang="en-US" altLang="en-US" sz="2800" i="1">
                <a:solidFill>
                  <a:schemeClr val="bg1"/>
                </a:solidFill>
                <a:latin typeface="+mj-lt"/>
                <a:cs typeface="+mj-lt"/>
              </a:rPr>
              <a:t>é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conomique et sociale autonome.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 Elle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 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c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ombine des facteurs de production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,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 pour produire des biens 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ou des 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services </a:t>
            </a:r>
            <a:r>
              <a:rPr lang="fr-FR" altLang="en-US" sz="2800" i="1">
                <a:solidFill>
                  <a:schemeClr val="bg1"/>
                </a:solidFill>
                <a:latin typeface="+mj-lt"/>
                <a:cs typeface="+mj-lt"/>
              </a:rPr>
              <a:t>pour le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 march</a:t>
            </a:r>
            <a:r>
              <a:rPr lang="en-US" altLang="en-US" sz="2800" i="1">
                <a:solidFill>
                  <a:schemeClr val="bg1"/>
                </a:solidFill>
                <a:latin typeface="+mj-lt"/>
                <a:cs typeface="+mj-lt"/>
              </a:rPr>
              <a:t>é</a:t>
            </a:r>
            <a:r>
              <a:rPr lang="en-US" altLang="fr-FR" sz="2800" i="1">
                <a:solidFill>
                  <a:schemeClr val="bg1"/>
                </a:solidFill>
                <a:latin typeface="+mj-lt"/>
                <a:cs typeface="+mj-lt"/>
              </a:rPr>
              <a:t>.</a:t>
            </a:r>
            <a:endParaRPr lang="en-US" altLang="fr-FR" i="1">
              <a:solidFill>
                <a:schemeClr val="bg1"/>
              </a:solidFill>
              <a:latin typeface="+mj-lt"/>
              <a:cs typeface="+mj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fr-FR" i="1">
              <a:solidFill>
                <a:schemeClr val="bg1"/>
              </a:solidFill>
              <a:latin typeface="+mj-lt"/>
              <a:cs typeface="+mj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fr-FR" i="1">
              <a:solidFill>
                <a:schemeClr val="bg1"/>
              </a:solidFill>
              <a:latin typeface="+mj-lt"/>
              <a:cs typeface="+mj-lt"/>
            </a:endParaRPr>
          </a:p>
        </p:txBody>
      </p:sp>
      <p:graphicFrame>
        <p:nvGraphicFramePr>
          <p:cNvPr id="29" name="Diagramme 28"/>
          <p:cNvGraphicFramePr/>
          <p:nvPr>
            <p:custDataLst>
              <p:tags r:id="rId3"/>
            </p:custDataLst>
          </p:nvPr>
        </p:nvGraphicFramePr>
        <p:xfrm>
          <a:off x="215900" y="3704590"/>
          <a:ext cx="11830685" cy="312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14300" indent="-457200" algn="l">
              <a:spcBef>
                <a:spcPct val="20000"/>
              </a:spcBef>
              <a:buClr>
                <a:srgbClr val="0070C0"/>
              </a:buClr>
              <a:buSzTx/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</a:rPr>
              <a:t>OBJECTIFS DE L’ENTREPRISE</a:t>
            </a:r>
            <a:endParaRPr lang="fr-FR" altLang="en-US" sz="3200" b="1">
              <a:solidFill>
                <a:schemeClr val="tx1"/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88975" y="1417955"/>
            <a:ext cx="10972800" cy="9055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+mj-lt"/>
              <a:buNone/>
            </a:pPr>
            <a:r>
              <a:rPr lang="fr-FR" altLang="en-US" sz="2800">
                <a:solidFill>
                  <a:schemeClr val="tx1"/>
                </a:solidFill>
                <a:sym typeface="+mn-ea"/>
              </a:rPr>
              <a:t>Une entreprise produit un bien ou un service, et grâce à cette production elle va obtenir des profits et réaliser un bénéfice.</a:t>
            </a:r>
            <a:endParaRPr lang="fr-FR" altLang="en-US" sz="28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Image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9200" y="2411730"/>
            <a:ext cx="7647305" cy="4445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355600"/>
            <a:ext cx="10972800" cy="6121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-457200" algn="l">
              <a:lnSpc>
                <a:spcPct val="150000"/>
              </a:lnSpc>
              <a:buClr>
                <a:srgbClr val="0070C0"/>
              </a:buClr>
              <a:buSzTx/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OBJECTIF</a:t>
            </a:r>
            <a:r>
              <a:rPr lang="fr-FR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S ÉCONOMIQUE</a:t>
            </a:r>
            <a:endParaRPr lang="fr-FR" alt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  <a:sym typeface="+mn-ea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altLang="en-US" sz="3200" b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en-US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</a:rPr>
              <a:t></a:t>
            </a:r>
            <a:r>
              <a:rPr lang="en-US" altLang="fr-FR">
                <a:solidFill>
                  <a:schemeClr val="tx1"/>
                </a:solidFill>
              </a:rPr>
              <a:t>Production et de services.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</a:rPr>
              <a:t></a:t>
            </a:r>
            <a:r>
              <a:rPr lang="en-US" altLang="fr-FR">
                <a:solidFill>
                  <a:schemeClr val="tx1"/>
                </a:solidFill>
              </a:rPr>
              <a:t>Participation au d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veloppement des innovations. </a:t>
            </a:r>
            <a:endParaRPr lang="en-US" altLang="fr-FR">
              <a:solidFill>
                <a:schemeClr val="tx1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US" altLang="fr-FR">
                <a:solidFill>
                  <a:schemeClr val="tx1"/>
                </a:solidFill>
              </a:rPr>
              <a:t>(L’entreprise doit constamment am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liorer ses m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thodes de production et chercher à d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couvrir de nouveaux biens et services)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</a:rPr>
              <a:t></a:t>
            </a:r>
            <a:r>
              <a:rPr lang="en-US" altLang="fr-FR">
                <a:solidFill>
                  <a:schemeClr val="tx1"/>
                </a:solidFill>
              </a:rPr>
              <a:t>Cr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ation de richesse.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</a:rPr>
              <a:t></a:t>
            </a:r>
            <a:r>
              <a:rPr lang="en-US" altLang="fr-FR">
                <a:solidFill>
                  <a:schemeClr val="tx1"/>
                </a:solidFill>
              </a:rPr>
              <a:t>Payement de ses salari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s</a:t>
            </a:r>
            <a:r>
              <a:rPr lang="fr-FR" altLang="en-US">
                <a:solidFill>
                  <a:schemeClr val="tx1"/>
                </a:solidFill>
              </a:rPr>
              <a:t>.</a:t>
            </a:r>
            <a:endParaRPr lang="en-US" altLang="fr-FR">
              <a:solidFill>
                <a:schemeClr val="tx1"/>
              </a:solidFill>
            </a:endParaRPr>
          </a:p>
          <a:p>
            <a:endParaRPr lang="en-US" altLang="fr-FR">
              <a:solidFill>
                <a:schemeClr val="tx1"/>
              </a:solidFill>
            </a:endParaRPr>
          </a:p>
          <a:p>
            <a:endParaRPr lang="en-US" altLang="fr-FR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Espace réservé du contenu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00" y="299085"/>
            <a:ext cx="10972800" cy="582739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-457200" algn="l">
              <a:lnSpc>
                <a:spcPct val="150000"/>
              </a:lnSpc>
              <a:buClr>
                <a:srgbClr val="0070C0"/>
              </a:buClr>
              <a:buSzTx/>
              <a:buFont typeface="SimSun" panose="02010600030101010101" pitchFamily="2" charset="-122"/>
              <a:buChar char="▍"/>
            </a:pPr>
            <a:r>
              <a:rPr lang="fr-FR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APPROCHE HUMAINE ET SOCIALE</a:t>
            </a:r>
            <a:endParaRPr lang="fr-FR" alt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457200" lvl="1" indent="0">
              <a:buFont typeface="Wingdings" panose="05000000000000000000" charset="0"/>
              <a:buNone/>
            </a:pPr>
            <a:endParaRPr lang="fr-FR" b="1">
              <a:solidFill>
                <a:schemeClr val="tx1"/>
              </a:solidFill>
            </a:endParaRPr>
          </a:p>
          <a:p>
            <a:pPr marL="457200" lvl="1" indent="0">
              <a:buFont typeface="Wingdings" panose="05000000000000000000" charset="0"/>
              <a:buNone/>
            </a:pPr>
            <a:endParaRPr lang="fr-FR" b="1">
              <a:solidFill>
                <a:schemeClr val="tx1"/>
              </a:solidFill>
            </a:endParaRPr>
          </a:p>
          <a:p>
            <a:pPr marL="457200" lvl="1" indent="0">
              <a:buFont typeface="Wingdings" panose="05000000000000000000" charset="0"/>
              <a:buNone/>
            </a:pPr>
            <a:r>
              <a:rPr lang="fr-FR">
                <a:solidFill>
                  <a:schemeClr val="tx1"/>
                </a:solidFill>
              </a:rPr>
              <a:t>L’entreprise n’est pas qu’une machine à profit, c’est un corps social:</a:t>
            </a:r>
            <a:endParaRPr 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en-US">
                <a:solidFill>
                  <a:schemeClr val="tx1"/>
                </a:solidFill>
              </a:rPr>
              <a:t>    </a:t>
            </a:r>
            <a:r>
              <a:rPr lang="en-US" altLang="fr-FR">
                <a:solidFill>
                  <a:schemeClr val="tx1"/>
                </a:solidFill>
              </a:rPr>
              <a:t>Cr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ation d'emplois</a:t>
            </a:r>
            <a:r>
              <a:rPr lang="fr-FR" altLang="en-US">
                <a:solidFill>
                  <a:schemeClr val="tx1"/>
                </a:solidFill>
              </a:rPr>
              <a:t>.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en-US">
                <a:solidFill>
                  <a:schemeClr val="tx1"/>
                </a:solidFill>
              </a:rPr>
              <a:t>    </a:t>
            </a:r>
            <a:r>
              <a:rPr lang="en-US" altLang="fr-FR">
                <a:solidFill>
                  <a:schemeClr val="tx1"/>
                </a:solidFill>
              </a:rPr>
              <a:t>Formation du personnel</a:t>
            </a:r>
            <a:r>
              <a:rPr lang="fr-FR" altLang="en-US">
                <a:solidFill>
                  <a:schemeClr val="tx1"/>
                </a:solidFill>
              </a:rPr>
              <a:t> (l</a:t>
            </a:r>
            <a:r>
              <a:rPr lang="en-US" altLang="fr-FR">
                <a:solidFill>
                  <a:schemeClr val="tx1"/>
                </a:solidFill>
              </a:rPr>
              <a:t>’accueil de stagiaires</a:t>
            </a:r>
            <a:r>
              <a:rPr lang="fr-FR" altLang="en-US">
                <a:solidFill>
                  <a:schemeClr val="tx1"/>
                </a:solidFill>
              </a:rPr>
              <a:t>).</a:t>
            </a:r>
            <a:endParaRPr lang="fr-FR" altLang="en-US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en-US">
                <a:solidFill>
                  <a:schemeClr val="tx1"/>
                </a:solidFill>
              </a:rPr>
              <a:t>    Financement d’associations.</a:t>
            </a:r>
            <a:endParaRPr lang="fr-FR" altLang="en-US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en-US">
                <a:solidFill>
                  <a:schemeClr val="tx1"/>
                </a:solidFill>
              </a:rPr>
              <a:t>    A</a:t>
            </a:r>
            <a:r>
              <a:rPr lang="en-US" altLang="fr-FR">
                <a:solidFill>
                  <a:schemeClr val="tx1"/>
                </a:solidFill>
              </a:rPr>
              <a:t>ides aux familles n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cessiteuses</a:t>
            </a:r>
            <a:r>
              <a:rPr lang="fr-FR" altLang="en-US">
                <a:solidFill>
                  <a:schemeClr val="tx1"/>
                </a:solidFill>
              </a:rPr>
              <a:t>.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chemeClr val="tx1"/>
                </a:solidFill>
              </a:rPr>
              <a:t> </a:t>
            </a:r>
            <a:r>
              <a:rPr lang="fr-FR" altLang="en-US">
                <a:solidFill>
                  <a:schemeClr val="tx1"/>
                </a:solidFill>
              </a:rPr>
              <a:t>   </a:t>
            </a:r>
            <a:r>
              <a:rPr lang="en-US" altLang="fr-FR">
                <a:solidFill>
                  <a:schemeClr val="tx1"/>
                </a:solidFill>
              </a:rPr>
              <a:t>Les activit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s de sponsoring des clubs sportifs</a:t>
            </a:r>
            <a:r>
              <a:rPr lang="fr-FR" altLang="en-US">
                <a:solidFill>
                  <a:schemeClr val="tx1"/>
                </a:solidFill>
              </a:rPr>
              <a:t>.</a:t>
            </a:r>
            <a:endParaRPr lang="fr-FR" altLang="en-US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altLang="en-US">
                <a:solidFill>
                  <a:schemeClr val="tx1"/>
                </a:solidFill>
              </a:rPr>
              <a:t>    Les </a:t>
            </a:r>
            <a:r>
              <a:rPr lang="en-US" altLang="fr-FR">
                <a:solidFill>
                  <a:schemeClr val="tx1"/>
                </a:solidFill>
              </a:rPr>
              <a:t>activit</a:t>
            </a:r>
            <a:r>
              <a:rPr lang="en-US" altLang="en-US">
                <a:solidFill>
                  <a:schemeClr val="tx1"/>
                </a:solidFill>
              </a:rPr>
              <a:t>é</a:t>
            </a:r>
            <a:r>
              <a:rPr lang="en-US" altLang="fr-FR">
                <a:solidFill>
                  <a:schemeClr val="tx1"/>
                </a:solidFill>
              </a:rPr>
              <a:t>s scientifiques</a:t>
            </a:r>
            <a:r>
              <a:rPr lang="fr-FR" altLang="en-US">
                <a:solidFill>
                  <a:schemeClr val="tx1"/>
                </a:solidFill>
              </a:rPr>
              <a:t>.</a:t>
            </a:r>
            <a:endParaRPr lang="en-US" altLang="fr-FR">
              <a:solidFill>
                <a:schemeClr val="tx1"/>
              </a:solidFill>
            </a:endParaRPr>
          </a:p>
          <a:p>
            <a:pPr lvl="1">
              <a:buFont typeface="Wingdings" panose="05000000000000000000" charset="0"/>
              <a:buChar char="Ø"/>
            </a:pPr>
            <a:endParaRPr lang="en-US" altLang="fr-FR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UNIT_TYPE" val="i"/>
  <p:tag name="KSO_WM_UNIT_INDEX" val="10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426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426"/>
</p:tagLst>
</file>

<file path=ppt/tags/tag10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TEXT_FILL_FORE_SCHEMECOLOR_INDEX_BRIGHTNESS" val="-0.25"/>
  <p:tag name="KSO_WM_UNIT_TEXT_FILL_FORE_SCHEMECOLOR_INDEX" val="14"/>
  <p:tag name="KSO_WM_UNIT_TEXT_FILL_TYPE" val="1"/>
  <p:tag name="KSO_WM_UNIT_SUBTYPE" val="b"/>
  <p:tag name="KSO_WM_UNIT_PRESET_TEXT" val="汇报人：稻壳儿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TEXT_FILL_FORE_SCHEMECOLOR_INDEX_BRIGHTNESS" val="-0.25"/>
  <p:tag name="KSO_WM_UNIT_TEXT_FILL_FORE_SCHEMECOLOR_INDEX" val="14"/>
  <p:tag name="KSO_WM_UNIT_TEXT_FILL_TYPE" val="1"/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3.0"/>
  <p:tag name="KSO_WM_UNIT_TYPE" val="i"/>
  <p:tag name="KSO_WM_UNIT_INDEX" val="1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LINE_FORE_SCHEMECOLOR_INDEX_1_BRIGHTNESS" val="0"/>
  <p:tag name="KSO_WM_UNIT_LINE_FORE_SCHEMECOLOR_INDEX_1" val="8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90"/>
  <p:tag name="KSO_WM_UNIT_LINE_GRADIENT_DIRECTION" val="1"/>
  <p:tag name="KSO_WM_UNIT_LINE_FILL_TYPE" val="5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2"/>
  <p:tag name="KSO_WM_UNIT_ID" val="_1*i*12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*i*13"/>
  <p:tag name="KSO_WM_UNIT_LAYERLEVEL" val="1"/>
  <p:tag name="KSO_WM_TAG_VERSION" val="3.0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9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*i*14"/>
  <p:tag name="KSO_WM_UNIT_LAYERLEVEL" val="1"/>
  <p:tag name="KSO_WM_TAG_VERSION" val="3.0"/>
</p:tagLst>
</file>

<file path=ppt/tags/tag140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9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*i*15"/>
  <p:tag name="KSO_WM_UNIT_LAYERLEVEL" val="1"/>
  <p:tag name="KSO_WM_TAG_VERSION" val="3.0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Click to add subtitle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CONTENT_GROUP_TYPE" val="contentchip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TEXT_FILL_FORE_SCHEMECOLOR_INDEX_BRIGHTNESS" val="-0.25"/>
  <p:tag name="KSO_WM_UNIT_TEXT_FILL_FORE_SCHEMECOLOR_INDEX" val="14"/>
  <p:tag name="KSO_WM_UNIT_TEXT_FILL_TYPE" val="1"/>
  <p:tag name="KSO_WM_UNIT_SUBTYPE" val="b"/>
  <p:tag name="KSO_WM_UNIT_PRESET_TEXT" val="汇报人：稻壳儿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7979"/>
</p:tagLst>
</file>

<file path=ppt/tags/tag179.xml><?xml version="1.0" encoding="utf-8"?>
<p:tagLst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7979"/>
</p:tagLst>
</file>

<file path=ppt/tags/tag18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CONTENT_GROUP_TYPE" val="contentchip"/>
</p:tagLst>
</file>

<file path=ppt/tags/tag18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24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5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92"/>
</p:tagLst>
</file>

<file path=ppt/tags/tag251.xml><?xml version="1.0" encoding="utf-8"?>
<p:tagLst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9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28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90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0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ISCONTENTSTITLE" val="1"/>
  <p:tag name="KSO_WM_UNIT_ISNUMDGMTITLE" val="0"/>
  <p:tag name="KSO_WM_UNIT_PRESET_TEXT" val="-  目录  -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31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18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32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6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UNIT_TYPE" val="i"/>
  <p:tag name="KSO_WM_UNIT_INDEX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5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4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UNIT_TYPE" val="i"/>
  <p:tag name="KSO_WM_UNIT_INDEX" val="8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2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42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42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UNIT_TYPE" val="i"/>
  <p:tag name="KSO_WM_UNIT_INDEX" val="9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431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439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44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44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4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  <p:tag name="KSO_WM_UNIT_PRESET_TEXT" val="01"/>
  <p:tag name="KSO_WM_UNIT_NOCLEAR" val="0"/>
  <p:tag name="KSO_WM_UNIT_VALUE" val="3"/>
</p:tagLst>
</file>

<file path=ppt/tags/tag45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51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45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53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6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46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47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47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81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48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92"/>
</p:tagLst>
</file>

<file path=ppt/tags/tag484.xml><?xml version="1.0" encoding="utf-8"?>
<p:tagLst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92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88.xml><?xml version="1.0" encoding="utf-8"?>
<p:tagLst xmlns:p="http://schemas.openxmlformats.org/presentationml/2006/main">
  <p:tag name="KSO_WM_SPECIAL_SOURCE" val="bdnull"/>
  <p:tag name="KSO_WM_TEMPLATE_THUMBS_INDEX" val="1、9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492"/>
</p:tagLst>
</file>

<file path=ppt/tags/tag489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90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49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492.xml><?xml version="1.0" encoding="utf-8"?>
<p:tagLst xmlns:p="http://schemas.openxmlformats.org/presentationml/2006/main">
  <p:tag name="TIMING" val="|13.619"/>
  <p:tag name="KSO_WM_SLIDE_TYPE" val="text"/>
  <p:tag name="KSO_WM_BEAUTIFY_FLAG" val="#wm#"/>
  <p:tag name="KSO_WM_SLIDE_THEME_ID" val="3320016"/>
  <p:tag name="KSO_WM_SLIDE_THEME_NAME" val="Z_20233492_Cyan Minimalist"/>
</p:tagLst>
</file>

<file path=ppt/tags/tag493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494.xml><?xml version="1.0" encoding="utf-8"?>
<p:tagLst xmlns:p="http://schemas.openxmlformats.org/presentationml/2006/main">
  <p:tag name="KSO_WM_SLIDE_TYPE" val="text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TEMPLATE_CATEGORY" val="custom"/>
  <p:tag name="KSO_WM_TEMPLATE_INDEX" val="20233492"/>
  <p:tag name="KSO_WM_UNIT_LAYERLEVEL" val="1"/>
  <p:tag name="KSO_WM_TAG_VERSION" val="3.0"/>
  <p:tag name="KSO_WM_BEAUTIFY_FLAG" val="#wm#"/>
  <p:tag name="KSO_WM_UNIT_PRESET_TEXT_INDEX" val="-1"/>
  <p:tag name="KSO_WM_UNIT_PRESET_TEXT_LEN" val="0"/>
  <p:tag name="KSO_WM_UNIT_NOCLEAR" val="0"/>
  <p:tag name="KSO_WM_UNIT_TYPE" val="e"/>
  <p:tag name="KSO_WM_UNIT_INDEX" val="1"/>
  <p:tag name="KSO_WM_UNIT_PRESET_TEXT" val="Click to add text"/>
  <p:tag name="KSO_WM_UNIT_TEXT" val="Click to add text"/>
</p:tagLst>
</file>

<file path=ppt/tags/tag4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492_7*a*1"/>
  <p:tag name="KSO_WM_TEMPLATE_CATEGORY" val="custom"/>
  <p:tag name="KSO_WM_TEMPLATE_INDEX" val="20233492"/>
  <p:tag name="KSO_WM_UNIT_LAYERLEVEL" val="1"/>
  <p:tag name="KSO_WM_TAG_VERSION" val="3.0"/>
  <p:tag name="KSO_WM_BEAUTIFY_FLAG" val="#wm#"/>
  <p:tag name="KSO_WM_UNIT_PRESET_TEXT" val="The title goes here"/>
</p:tagLst>
</file>

<file path=ppt/tags/tag497.xml><?xml version="1.0" encoding="utf-8"?>
<p:tagLst xmlns:p="http://schemas.openxmlformats.org/presentationml/2006/main">
  <p:tag name="KSO_WM_SPECIAL_SOURCE" val="bdnull"/>
  <p:tag name="KSO_WM_SLIDE_ID" val="custom20233492_7"/>
  <p:tag name="KSO_WM_TEMPLATE_SUBCATEGORY" val="2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92"/>
  <p:tag name="KSO_WM_SLIDE_LAYOUT" val="a_e"/>
  <p:tag name="KSO_WM_SLIDE_LAYOUT_CNT" val="1_1"/>
  <p:tag name="KSO_WM_SLIDE_THEME_ID" val="3320016"/>
  <p:tag name="KSO_WM_SLIDE_THEME_NAME" val="Z_20233492_Cyan Minimalist"/>
</p:tagLst>
</file>

<file path=ppt/tags/tag49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499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00.xml><?xml version="1.0" encoding="utf-8"?>
<p:tagLst xmlns:p="http://schemas.openxmlformats.org/presentationml/2006/main">
  <p:tag name="KSO_WM_SLIDE_TYPE" val="text"/>
  <p:tag name="KSO_WM_BEAUTIFY_FLAG" val="#wm#"/>
</p:tagLst>
</file>

<file path=ppt/tags/tag50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02.xml><?xml version="1.0" encoding="utf-8"?>
<p:tagLst xmlns:p="http://schemas.openxmlformats.org/presentationml/2006/main">
  <p:tag name="KSO_WM_SLIDE_TYPE" val="text"/>
  <p:tag name="KSO_WM_BEAUTIFY_FLAG" val="#wm#"/>
</p:tagLst>
</file>

<file path=ppt/tags/tag503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504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05.xml><?xml version="1.0" encoding="utf-8"?>
<p:tagLst xmlns:p="http://schemas.openxmlformats.org/presentationml/2006/main">
  <p:tag name="KSO_WM_UNIT_INDEX" val="1"/>
  <p:tag name="KSO_WM_UNIT_TYPE" val="η"/>
  <p:tag name="KSO_WM_BEAUTIFY_FLAG" val="#wm#"/>
</p:tagLst>
</file>

<file path=ppt/tags/tag506.xml><?xml version="1.0" encoding="utf-8"?>
<p:tagLst xmlns:p="http://schemas.openxmlformats.org/presentationml/2006/main">
  <p:tag name="KSO_WM_SLIDE_TYPE" val="text"/>
  <p:tag name="KSO_WM_BEAUTIFY_FLAG" val="#wm#"/>
</p:tagLst>
</file>

<file path=ppt/tags/tag507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0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09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p="http://schemas.openxmlformats.org/presentationml/2006/main">
  <p:tag name="KSO_WM_SLIDE_TYPE" val="text"/>
  <p:tag name="KSO_WM_BEAUTIFY_FLAG" val="#wm#"/>
</p:tagLst>
</file>

<file path=ppt/tags/tag51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12.xml><?xml version="1.0" encoding="utf-8"?>
<p:tagLst xmlns:p="http://schemas.openxmlformats.org/presentationml/2006/main">
  <p:tag name="KSO_WM_SLIDE_TYPE" val="text"/>
  <p:tag name="KSO_WM_BEAUTIFY_FLAG" val="#wm#"/>
</p:tagLst>
</file>

<file path=ppt/tags/tag513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14.xml><?xml version="1.0" encoding="utf-8"?>
<p:tagLst xmlns:p="http://schemas.openxmlformats.org/presentationml/2006/main">
  <p:tag name="KSO_WM_SLIDE_TYPE" val="text"/>
  <p:tag name="KSO_WM_BEAUTIFY_FLAG" val="#wm#"/>
</p:tagLst>
</file>

<file path=ppt/tags/tag515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16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17.xml><?xml version="1.0" encoding="utf-8"?>
<p:tagLst xmlns:p="http://schemas.openxmlformats.org/presentationml/2006/main">
  <p:tag name="KSO_WM_SLIDE_TYPE" val="text"/>
  <p:tag name="KSO_WM_BEAUTIFY_FLAG" val="#wm#"/>
</p:tagLst>
</file>

<file path=ppt/tags/tag518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519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20.xml><?xml version="1.0" encoding="utf-8"?>
<p:tagLst xmlns:p="http://schemas.openxmlformats.org/presentationml/2006/main">
  <p:tag name="KSO_WM_SLIDE_TYPE" val="text"/>
  <p:tag name="KSO_WM_BEAUTIFY_FLAG" val="#wm#"/>
</p:tagLst>
</file>

<file path=ppt/tags/tag52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22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523.xml><?xml version="1.0" encoding="utf-8"?>
<p:tagLst xmlns:p="http://schemas.openxmlformats.org/presentationml/2006/main">
  <p:tag name="KSO_WM_SLIDE_TYPE" val="text"/>
  <p:tag name="KSO_WM_BEAUTIFY_FLAG" val="#wm#"/>
</p:tagLst>
</file>

<file path=ppt/tags/tag524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25.xml><?xml version="1.0" encoding="utf-8"?>
<p:tagLst xmlns:p="http://schemas.openxmlformats.org/presentationml/2006/main">
  <p:tag name="KSO_WM_SLIDE_TYPE" val="text"/>
  <p:tag name="KSO_WM_BEAUTIFY_FLAG" val="#wm#"/>
</p:tagLst>
</file>

<file path=ppt/tags/tag526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527.xml><?xml version="1.0" encoding="utf-8"?>
<p:tagLst xmlns:p="http://schemas.openxmlformats.org/presentationml/2006/main">
  <p:tag name="KSO_WM_SLIDE_TYPE" val="text"/>
  <p:tag name="KSO_WM_BEAUTIFY_FLAG" val="#wm#"/>
</p:tagLst>
</file>

<file path=ppt/tags/tag528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29.xml><?xml version="1.0" encoding="utf-8"?>
<p:tagLst xmlns:p="http://schemas.openxmlformats.org/presentationml/2006/main">
  <p:tag name="KSO_WM_UNIT_INDEX" val="2"/>
  <p:tag name="KSO_WM_UNIT_TYPE" val="η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530.xml><?xml version="1.0" encoding="utf-8"?>
<p:tagLst xmlns:p="http://schemas.openxmlformats.org/presentationml/2006/main">
  <p:tag name="KSO_WM_SLIDE_TYPE" val="text"/>
  <p:tag name="KSO_WM_BEAUTIFY_FLAG" val="#wm#"/>
</p:tagLst>
</file>

<file path=ppt/tags/tag531.xml><?xml version="1.0" encoding="utf-8"?>
<p:tagLst xmlns:p="http://schemas.openxmlformats.org/presentationml/2006/main">
  <p:tag name="TABLE_ENDDRAG_ORIGIN_RECT" val="952*431"/>
  <p:tag name="TABLE_ENDDRAG_RECT" val="7*108*952*431"/>
  <p:tag name="KSO_WM_UNIT_INDEX" val="2"/>
  <p:tag name="KSO_WM_UNIT_TYPE" val="β"/>
  <p:tag name="KSO_WM_BEAUTIFY_FLAG" val="#wm#"/>
</p:tagLst>
</file>

<file path=ppt/tags/tag532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33.xml><?xml version="1.0" encoding="utf-8"?>
<p:tagLst xmlns:p="http://schemas.openxmlformats.org/presentationml/2006/main">
  <p:tag name="KSO_WM_SLIDE_TYPE" val="text"/>
  <p:tag name="KSO_WM_BEAUTIFY_FLAG" val="#wm#"/>
</p:tagLst>
</file>

<file path=ppt/tags/tag534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35.xml><?xml version="1.0" encoding="utf-8"?>
<p:tagLst xmlns:p="http://schemas.openxmlformats.org/presentationml/2006/main">
  <p:tag name="TABLE_ENDDRAG_ORIGIN_RECT" val="723*344"/>
  <p:tag name="TABLE_ENDDRAG_RECT" val="114*186*723*344"/>
</p:tagLst>
</file>

<file path=ppt/tags/tag536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37.xml><?xml version="1.0" encoding="utf-8"?>
<p:tagLst xmlns:p="http://schemas.openxmlformats.org/presentationml/2006/main">
  <p:tag name="KSO_WM_SLIDE_TYPE" val="text"/>
  <p:tag name="KSO_WM_BEAUTIFY_FLAG" val="#wm#"/>
</p:tagLst>
</file>

<file path=ppt/tags/tag53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39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540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541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542.xml><?xml version="1.0" encoding="utf-8"?>
<p:tagLst xmlns:p="http://schemas.openxmlformats.org/presentationml/2006/main">
  <p:tag name="KSO_WM_SLIDE_TYPE" val="text"/>
  <p:tag name="KSO_WM_BEAUTIFY_FLAG" val="#wm#"/>
</p:tagLst>
</file>

<file path=ppt/tags/tag5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  <p:tag name="KSO_WM_UNIT_TYPE" val="i"/>
  <p:tag name="KSO_WM_UNIT_INDEX" val="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UNIT_TYPE" val="i"/>
  <p:tag name="KSO_WM_UNIT_INDEX" val="9"/>
</p:tagLst>
</file>

<file path=ppt/tags/tag88.xml><?xml version="1.0" encoding="utf-8"?>
<p:tagLst xmlns:p="http://schemas.openxmlformats.org/presentationml/2006/main">
  <p:tag name="PA" val="v5.2.1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THANK YOU"/>
  <p:tag name="KSO_WM_UNIT_NOCLEAR" val="0"/>
  <p:tag name="KSO_WM_UNIT_VALUE" val="13"/>
  <p:tag name="KSO_WM_UNIT_CONTENT_GROUP_TYPE" val="contentchip"/>
  <p:tag name="KSO_WM_UNIT_TYPE" val="a"/>
  <p:tag name="KSO_WM_UNIT_INDEX" val="1"/>
</p:tagLst>
</file>

<file path=ppt/tags/tag89.xml><?xml version="1.0" encoding="utf-8"?>
<p:tagLst xmlns:p="http://schemas.openxmlformats.org/presentationml/2006/main">
  <p:tag name="KSO_WM_UNIT_LINE_FORE_SCHEMECOLOR_INDEX_1_BRIGHTNESS" val="0"/>
  <p:tag name="KSO_WM_UNIT_LINE_FORE_SCHEMECOLOR_INDEX_1" val="8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6"/>
  <p:tag name="KSO_WM_UNIT_LINE_FORE_SCHEMECOLOR_INDEX_2_POS" val="0.5"/>
  <p:tag name="KSO_WM_UNIT_LINE_FORE_SCHEMECOLOR_INDEX_2_TRANS" val="0"/>
  <p:tag name="KSO_WM_UNIT_LINE_FORE_SCHEMECOLOR_INDEX_3_BRIGHTNESS" val="0"/>
  <p:tag name="KSO_WM_UNIT_LINE_FORE_SCHEMECOLOR_INDEX_3" val="8"/>
  <p:tag name="KSO_WM_UNIT_LINE_FORE_SCHEMECOLOR_INDEX_3_POS" val="1"/>
  <p:tag name="KSO_WM_UNIT_LINE_FORE_SCHEMECOLOR_INDEX_3_TRANS" val="1"/>
  <p:tag name="KSO_WM_UNIT_LINE_GRADIENT_TYPE" val="0"/>
  <p:tag name="KSO_WM_UNIT_LINE_GRADIENT_ANGLE" val="90"/>
  <p:tag name="KSO_WM_UNIT_LINE_GRADIENT_DIRECTION" val="1"/>
  <p:tag name="KSO_WM_UNIT_LINE_FILL_TYPE" val="5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BEAUTIFY_FLAG" val="#wm#"/>
  <p:tag name="KSO_WM_UNIT_CONTENT_GROUP_TYPE" val="contentchip"/>
  <p:tag name="KSO_WM_UNIT_TYPE" val="i"/>
  <p:tag name="KSO_WM_UNIT_INDEX" val="10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  <p:tag name="KSO_WM_UNIT_TYPE" val="i"/>
  <p:tag name="KSO_WM_UNIT_INDEX" val="9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UNIT_TYPE" val="i"/>
  <p:tag name="KSO_WM_UNIT_INDEX" val="11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3.0"/>
  <p:tag name="KSO_WM_UNIT_TYPE" val="i"/>
  <p:tag name="KSO_WM_UNIT_INDEX" val="12"/>
</p:tagLst>
</file>

<file path=ppt/tags/tag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UNIT_TYPE" val="i"/>
  <p:tag name="KSO_WM_UNIT_INDEX" val="13"/>
</p:tagLst>
</file>

<file path=ppt/tags/tag9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7">
      <a:dk1>
        <a:srgbClr val="000000"/>
      </a:dk1>
      <a:lt1>
        <a:srgbClr val="FFFFFF"/>
      </a:lt1>
      <a:dk2>
        <a:srgbClr val="0C0054"/>
      </a:dk2>
      <a:lt2>
        <a:srgbClr val="EAE7FF"/>
      </a:lt2>
      <a:accent1>
        <a:srgbClr val="0099FF"/>
      </a:accent1>
      <a:accent2>
        <a:srgbClr val="E000FE"/>
      </a:accent2>
      <a:accent3>
        <a:srgbClr val="17C4DB"/>
      </a:accent3>
      <a:accent4>
        <a:srgbClr val="5A5CFF"/>
      </a:accent4>
      <a:accent5>
        <a:srgbClr val="863DFE"/>
      </a:accent5>
      <a:accent6>
        <a:srgbClr val="B31FFE"/>
      </a:accent6>
      <a:hlink>
        <a:srgbClr val="0563C1"/>
      </a:hlink>
      <a:folHlink>
        <a:srgbClr val="954F72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69">
      <a:dk1>
        <a:srgbClr val="000000"/>
      </a:dk1>
      <a:lt1>
        <a:srgbClr val="FFFFFF"/>
      </a:lt1>
      <a:dk2>
        <a:srgbClr val="253A3F"/>
      </a:dk2>
      <a:lt2>
        <a:srgbClr val="ADC8CE"/>
      </a:lt2>
      <a:accent1>
        <a:srgbClr val="578591"/>
      </a:accent1>
      <a:accent2>
        <a:srgbClr val="77A3AE"/>
      </a:accent2>
      <a:accent3>
        <a:srgbClr val="D36250"/>
      </a:accent3>
      <a:accent4>
        <a:srgbClr val="EC9B86"/>
      </a:accent4>
      <a:accent5>
        <a:srgbClr val="A0B9C6"/>
      </a:accent5>
      <a:accent6>
        <a:srgbClr val="B1B3D3"/>
      </a:accent6>
      <a:hlink>
        <a:srgbClr val="EC5F74"/>
      </a:hlink>
      <a:folHlink>
        <a:srgbClr val="6096E6"/>
      </a:folHlink>
    </a:clrScheme>
    <a:fontScheme name="字体-传统">
      <a:majorFont>
        <a:latin typeface="Crimson Text SemiBold"/>
        <a:ea typeface="Crimson Text SemiBold"/>
        <a:cs typeface=""/>
      </a:majorFont>
      <a:minorFont>
        <a:latin typeface="Charis SIL"/>
        <a:ea typeface="Charis SI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185">
      <a:dk1>
        <a:srgbClr val="000000"/>
      </a:dk1>
      <a:lt1>
        <a:srgbClr val="FFFFFF"/>
      </a:lt1>
      <a:dk2>
        <a:srgbClr val="4E0054"/>
      </a:dk2>
      <a:lt2>
        <a:srgbClr val="FCEBFF"/>
      </a:lt2>
      <a:accent1>
        <a:srgbClr val="6E58F6"/>
      </a:accent1>
      <a:accent2>
        <a:srgbClr val="4530E1"/>
      </a:accent2>
      <a:accent3>
        <a:srgbClr val="A749E1"/>
      </a:accent3>
      <a:accent4>
        <a:srgbClr val="3B67FF"/>
      </a:accent4>
      <a:accent5>
        <a:srgbClr val="1EA2ED"/>
      </a:accent5>
      <a:accent6>
        <a:srgbClr val="63CC7A"/>
      </a:accent6>
      <a:hlink>
        <a:srgbClr val="304FFE"/>
      </a:hlink>
      <a:folHlink>
        <a:srgbClr val="492067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164">
      <a:dk1>
        <a:srgbClr val="000000"/>
      </a:dk1>
      <a:lt1>
        <a:srgbClr val="FFFFFF"/>
      </a:lt1>
      <a:dk2>
        <a:srgbClr val="000F3A"/>
      </a:dk2>
      <a:lt2>
        <a:srgbClr val="FFFFFF"/>
      </a:lt2>
      <a:accent1>
        <a:srgbClr val="2457D5"/>
      </a:accent1>
      <a:accent2>
        <a:srgbClr val="00B97D"/>
      </a:accent2>
      <a:accent3>
        <a:srgbClr val="DDC64F"/>
      </a:accent3>
      <a:accent4>
        <a:srgbClr val="2FC0EE"/>
      </a:accent4>
      <a:accent5>
        <a:srgbClr val="602FEE"/>
      </a:accent5>
      <a:accent6>
        <a:srgbClr val="89B900"/>
      </a:accent6>
      <a:hlink>
        <a:srgbClr val="304FFE"/>
      </a:hlink>
      <a:folHlink>
        <a:srgbClr val="492067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5100</Words>
  <Application>WPS Presentation</Application>
  <PresentationFormat>宽屏</PresentationFormat>
  <Paragraphs>215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20</vt:i4>
      </vt:variant>
    </vt:vector>
  </HeadingPairs>
  <TitlesOfParts>
    <vt:vector size="50" baseType="lpstr">
      <vt:lpstr>Arial</vt:lpstr>
      <vt:lpstr>SimSun</vt:lpstr>
      <vt:lpstr>Wingdings</vt:lpstr>
      <vt:lpstr>Cambria</vt:lpstr>
      <vt:lpstr>Wingdings</vt:lpstr>
      <vt:lpstr>Cascadia Code</vt:lpstr>
      <vt:lpstr>Microsoft YaHei</vt:lpstr>
      <vt:lpstr>Arial Unicode MS</vt:lpstr>
      <vt:lpstr>Google Sans Text</vt:lpstr>
      <vt:lpstr>Segoe Print</vt:lpstr>
      <vt:lpstr>Times New Roman</vt:lpstr>
      <vt:lpstr>Calibri</vt:lpstr>
      <vt:lpstr>Cambria</vt:lpstr>
      <vt:lpstr>Times New Roman</vt:lpstr>
      <vt:lpstr>Segoe UI</vt:lpstr>
      <vt:lpstr>Satoshi</vt:lpstr>
      <vt:lpstr>Calibri Light</vt:lpstr>
      <vt:lpstr>Inter</vt:lpstr>
      <vt:lpstr>Inter Bold</vt:lpstr>
      <vt:lpstr>Charis SIL</vt:lpstr>
      <vt:lpstr>Crimson Text SemiBold</vt:lpstr>
      <vt:lpstr>Lato</vt:lpstr>
      <vt:lpstr>Manrope ExtraBold</vt:lpstr>
      <vt:lpstr>Business Cooperate</vt:lpstr>
      <vt:lpstr>Office Theme</vt:lpstr>
      <vt:lpstr>1_Office Theme</vt:lpstr>
      <vt:lpstr>2_Office Theme</vt:lpstr>
      <vt:lpstr>3_Office Theme</vt:lpstr>
      <vt:lpstr>4_Office Theme</vt:lpstr>
      <vt:lpstr>5_Office Theme</vt:lpstr>
      <vt:lpstr>Projet professionnel  et  gestion d’entreprise</vt:lpstr>
      <vt:lpstr>PowerPoint 演示文稿</vt:lpstr>
      <vt:lpstr>CHAPITRE I
L’Entreprise et la Société</vt:lpstr>
      <vt:lpstr>OBJECTIFS DU COURS</vt:lpstr>
      <vt:lpstr> SECTION 1  :   Qu’est ce que une Entreprise? </vt:lpstr>
      <vt:lpstr>APPROCHE ÉCONOMIQUE</vt:lpstr>
      <vt:lpstr>OBJECTIFS DE L’ENTREPRISE</vt:lpstr>
      <vt:lpstr>PowerPoint 演示文稿</vt:lpstr>
      <vt:lpstr>PowerPoint 演示文稿</vt:lpstr>
      <vt:lpstr>PowerPoint 演示文稿</vt:lpstr>
      <vt:lpstr>▍LES PARTENAIRES DE L’ENTREPRISE</vt:lpstr>
      <vt:lpstr>▍LES PARTENAIRES DE L’ENTREPRISE</vt:lpstr>
      <vt:lpstr>PowerPoint 演示文稿</vt:lpstr>
      <vt:lpstr>SECTION 2  CLASSIFICATION DES ENTREPRISES</vt:lpstr>
      <vt:lpstr>Classification des entreprises</vt:lpstr>
      <vt:lpstr>PowerPoint 演示文稿</vt:lpstr>
      <vt:lpstr>Classification par secteur d'activité</vt:lpstr>
      <vt:lpstr>PowerPoint 演示文稿</vt:lpstr>
      <vt:lpstr>Classement spécifique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WPS_1770563292</cp:lastModifiedBy>
  <cp:revision>35</cp:revision>
  <dcterms:created xsi:type="dcterms:W3CDTF">2025-07-23T00:59:00Z</dcterms:created>
  <dcterms:modified xsi:type="dcterms:W3CDTF">2026-02-18T06:58:27Z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1036-12.2.0.23196</vt:lpwstr>
  </property>
  <property fmtid="{D5CDD505-2E9C-101B-9397-08002B2CF9AE}" pid="3" name="ICV">
    <vt:lpwstr>B7DA32510E6D4080A5D3237A66519FCE_13</vt:lpwstr>
  </property>
</Properties>
</file>