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80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56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Analyse en composantes principales (ACP)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Présentation et applications de l'analyse en composantes principales (ACP)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756440" y="5285661"/>
            <a:ext cx="2301954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Dr. souad khellat</a:t>
            </a:r>
            <a:endParaRPr lang="en-US" sz="2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2BA417-7A4B-81A8-FBCC-F55C8E4781E4}"/>
              </a:ext>
            </a:extLst>
          </p:cNvPr>
          <p:cNvSpPr/>
          <p:nvPr/>
        </p:nvSpPr>
        <p:spPr>
          <a:xfrm>
            <a:off x="12827000" y="7670800"/>
            <a:ext cx="1803400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87750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Concepts fondamentaux de l'ACP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Variables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variables mesurées pour chaque observation, par exemple l'âge, le revenu et l'éducation.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Observations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 unités individuelles sur lesquelles les variables sont mesurées, par exemple des clients, des produits ou des transactions.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Matrice de données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Une organisation des données où les lignes représentent les observations et les colonnes représentent les variables.</a:t>
            </a:r>
            <a:endParaRPr lang="en-US" sz="17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C9AF4-0F98-D44F-DC42-D2DAF4A89B81}"/>
              </a:ext>
            </a:extLst>
          </p:cNvPr>
          <p:cNvSpPr/>
          <p:nvPr/>
        </p:nvSpPr>
        <p:spPr>
          <a:xfrm>
            <a:off x="12827000" y="7670800"/>
            <a:ext cx="1803400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27220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Objectifs de l'ACP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5762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0599" y="5661303"/>
            <a:ext cx="13656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576292"/>
            <a:ext cx="41396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Réduction de la dimensionnalité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6066711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Simplifier les données en identifiant les dimensions les plus importantes qui expliquent la variance.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8667" y="557629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581781" y="5661303"/>
            <a:ext cx="2040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kern="0" spc="-8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8165783" y="5576292"/>
            <a:ext cx="34248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Visualisation des données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8165783" y="6066711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Créer des représentations graphiques des données dans un espace à faible dimension, facilitant l'analyse.</a:t>
            </a:r>
            <a:endParaRPr lang="en-US" sz="17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62CCC4-99DC-D271-33E7-392CCDCFD5BD}"/>
              </a:ext>
            </a:extLst>
          </p:cNvPr>
          <p:cNvSpPr/>
          <p:nvPr/>
        </p:nvSpPr>
        <p:spPr>
          <a:xfrm>
            <a:off x="12827000" y="7670800"/>
            <a:ext cx="1803400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32610"/>
            <a:ext cx="94262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Calcul des composantes principales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2995017"/>
            <a:ext cx="1614011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7523" y="3259336"/>
            <a:ext cx="11370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88255" y="3221831"/>
            <a:ext cx="29013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Matrice de covariance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918115" y="3816072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859649"/>
            <a:ext cx="3228022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69425" y="4036814"/>
            <a:ext cx="17002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95261" y="4086463"/>
            <a:ext cx="22567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Vecteurs propres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67163" y="4901446"/>
            <a:ext cx="1744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702266" y="4951095"/>
            <a:ext cx="20703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Valeurs propres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532126" y="5545336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5588913"/>
            <a:ext cx="6456164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62638" y="5766078"/>
            <a:ext cx="18323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7509272" y="5815727"/>
            <a:ext cx="33363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Composantes principales</a:t>
            </a:r>
            <a:endParaRPr lang="en-US" sz="2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367162-89E2-F50A-CBCB-8661C9ACE25F}"/>
              </a:ext>
            </a:extLst>
          </p:cNvPr>
          <p:cNvSpPr/>
          <p:nvPr/>
        </p:nvSpPr>
        <p:spPr>
          <a:xfrm>
            <a:off x="12827000" y="7670800"/>
            <a:ext cx="1803400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91038"/>
            <a:ext cx="93510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Interprétation des résultats de l'ACP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53326"/>
            <a:ext cx="13042821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kern="0" spc="-17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80%</a:t>
            </a:r>
            <a:endParaRPr lang="en-US" sz="5850" dirty="0"/>
          </a:p>
        </p:txBody>
      </p:sp>
      <p:sp>
        <p:nvSpPr>
          <p:cNvPr id="4" name="Text 2"/>
          <p:cNvSpPr/>
          <p:nvPr/>
        </p:nvSpPr>
        <p:spPr>
          <a:xfrm>
            <a:off x="5897523" y="478512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Variance expliquée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27554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 pourcentage de variance totale des données capturée par les composantes principales.</a:t>
            </a:r>
            <a:endParaRPr lang="en-US" sz="17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90347-B316-70A1-2F2F-DE7391C66991}"/>
              </a:ext>
            </a:extLst>
          </p:cNvPr>
          <p:cNvSpPr/>
          <p:nvPr/>
        </p:nvSpPr>
        <p:spPr>
          <a:xfrm>
            <a:off x="12827000" y="7670800"/>
            <a:ext cx="1803400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31438"/>
            <a:ext cx="102550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Représentation graphique des données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93846"/>
            <a:ext cx="5670590" cy="35046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981938"/>
            <a:ext cx="33451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Espace des composantes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47235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Représentation des données dans l'espace des composantes principales, permettant de visualiser les relations et les structures.</a:t>
            </a:r>
            <a:endParaRPr lang="en-US" sz="17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3185CC-9AB6-3CB8-FBF0-3E69E10813E8}"/>
              </a:ext>
            </a:extLst>
          </p:cNvPr>
          <p:cNvSpPr/>
          <p:nvPr/>
        </p:nvSpPr>
        <p:spPr>
          <a:xfrm>
            <a:off x="12827000" y="7670800"/>
            <a:ext cx="1803400" cy="5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0387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Applications de l'ACP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45281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2466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Analyse de données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737021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Comprendre les relations entre les variables et identifier les variables importantes.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021" y="345281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246602"/>
            <a:ext cx="35227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Classification des données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4737021"/>
            <a:ext cx="3608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Grouper les observations similaires en fonction de leurs scores sur les composantes principales.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234</Words>
  <Application>Microsoft Office PowerPoint</Application>
  <PresentationFormat>Personnalisé</PresentationFormat>
  <Paragraphs>45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Inter</vt:lpstr>
      <vt:lpstr>Inter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Thinkpad</cp:lastModifiedBy>
  <cp:revision>3</cp:revision>
  <dcterms:created xsi:type="dcterms:W3CDTF">2025-01-15T13:42:31Z</dcterms:created>
  <dcterms:modified xsi:type="dcterms:W3CDTF">2025-01-15T17:14:58Z</dcterms:modified>
</cp:coreProperties>
</file>