
<file path=[Content_Types].xml><?xml version="1.0" encoding="utf-8"?>
<Types xmlns="http://schemas.openxmlformats.org/package/2006/content-types">
  <Override PartName="/ppt/slides/slide29.xml" ContentType="application/vnd.openxmlformats-officedocument.presentationml.slide+xml"/>
  <Override PartName="/ppt/diagrams/data17.xml" ContentType="application/vnd.openxmlformats-officedocument.drawingml.diagramData+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diagrams/colors11.xml" ContentType="application/vnd.openxmlformats-officedocument.drawingml.diagramColors+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diagrams/layout9.xml" ContentType="application/vnd.openxmlformats-officedocument.drawingml.diagramLayout+xml"/>
  <Override PartName="/ppt/diagrams/data13.xml" ContentType="application/vnd.openxmlformats-officedocument.drawingml.diagramData+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diagrams/quickStyle17.xml" ContentType="application/vnd.openxmlformats-officedocument.drawingml.diagramStyle+xml"/>
  <Override PartName="/ppt/diagrams/data20.xml" ContentType="application/vnd.openxmlformats-officedocument.drawingml.diagramData+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diagrams/data6.xml" ContentType="application/vnd.openxmlformats-officedocument.drawingml.diagramData+xml"/>
  <Override PartName="/ppt/diagrams/layout17.xml" ContentType="application/vnd.openxmlformats-officedocument.drawingml.diagramLayout+xml"/>
  <Override PartName="/ppt/diagrams/colors8.xml" ContentType="application/vnd.openxmlformats-officedocument.drawingml.diagramColors+xml"/>
  <Override PartName="/ppt/diagrams/quickStyle13.xml" ContentType="application/vnd.openxmlformats-officedocument.drawingml.diagramStyle+xml"/>
  <Override PartName="/ppt/diagrams/layout1.xml" ContentType="application/vnd.openxmlformats-officedocument.drawingml.diagramLayout+xml"/>
  <Override PartName="/ppt/diagrams/data2.xml" ContentType="application/vnd.openxmlformats-officedocument.drawingml.diagramData+xml"/>
  <Override PartName="/ppt/diagrams/layout13.xml" ContentType="application/vnd.openxmlformats-officedocument.drawingml.diagramLayout+xml"/>
  <Override PartName="/ppt/diagrams/quickStyle20.xml" ContentType="application/vnd.openxmlformats-officedocument.drawingml.diagramStyle+xml"/>
  <Override PartName="/ppt/slides/slide9.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diagrams/quickStyle7.xml" ContentType="application/vnd.openxmlformats-officedocument.drawingml.diagramStyle+xml"/>
  <Override PartName="/ppt/diagrams/colors16.xml" ContentType="application/vnd.openxmlformats-officedocument.drawingml.diagramColors+xml"/>
  <Override PartName="/ppt/diagrams/data18.xml" ContentType="application/vnd.openxmlformats-officedocument.drawingml.diagramData+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diagrams/quickStyle5.xml" ContentType="application/vnd.openxmlformats-officedocument.drawingml.diagramStyle+xml"/>
  <Override PartName="/ppt/diagrams/colors12.xml" ContentType="application/vnd.openxmlformats-officedocument.drawingml.diagramColors+xml"/>
  <Override PartName="/ppt/diagrams/data16.xml" ContentType="application/vnd.openxmlformats-officedocument.drawingml.diagramData+xml"/>
  <Override PartName="/ppt/diagrams/layout20.xml" ContentType="application/vnd.openxmlformats-officedocument.drawingml.diagram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diagrams/colors10.xml" ContentType="application/vnd.openxmlformats-officedocument.drawingml.diagramColors+xml"/>
  <Override PartName="/ppt/diagrams/data14.xml" ContentType="application/vnd.openxmlformats-officedocument.drawingml.diagramData+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diagrams/layout8.xml" ContentType="application/vnd.openxmlformats-officedocument.drawingml.diagramLayout+xml"/>
  <Override PartName="/ppt/diagrams/data12.xml" ContentType="application/vnd.openxmlformats-officedocument.drawingml.diagramData+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diagrams/layout6.xml" ContentType="application/vnd.openxmlformats-officedocument.drawingml.diagramLayout+xml"/>
  <Override PartName="/ppt/diagrams/data9.xml" ContentType="application/vnd.openxmlformats-officedocument.drawingml.diagramData+xml"/>
  <Override PartName="/ppt/diagrams/data10.xml" ContentType="application/vnd.openxmlformats-officedocument.drawingml.diagramData+xml"/>
  <Override PartName="/ppt/diagrams/quickStyle16.xml" ContentType="application/vnd.openxmlformats-officedocument.drawingml.diagramStyle+xml"/>
  <Override PartName="/ppt/diagrams/quickStyle18.xml" ContentType="application/vnd.openxmlformats-officedocument.drawingml.diagramStyl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diagrams/layout4.xml" ContentType="application/vnd.openxmlformats-officedocument.drawingml.diagramLayout+xml"/>
  <Override PartName="/ppt/diagrams/data7.xml" ContentType="application/vnd.openxmlformats-officedocument.drawingml.diagramData+xml"/>
  <Override PartName="/ppt/diagrams/colors9.xml" ContentType="application/vnd.openxmlformats-officedocument.drawingml.diagramColors+xml"/>
  <Override PartName="/ppt/diagrams/quickStyle14.xml" ContentType="application/vnd.openxmlformats-officedocument.drawingml.diagramStyle+xml"/>
  <Override PartName="/ppt/diagrams/layout18.xml" ContentType="application/vnd.openxmlformats-officedocument.drawingml.diagram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diagrams/quickStyle12.xml" ContentType="application/vnd.openxmlformats-officedocument.drawingml.diagramStyle+xml"/>
  <Override PartName="/ppt/diagrams/layout16.xml" ContentType="application/vnd.openxmlformats-officedocument.drawingml.diagramLayout+xml"/>
  <Override PartName="/ppt/diagrams/colors19.xml" ContentType="application/vnd.openxmlformats-officedocument.drawingml.diagramColors+xml"/>
  <Override PartName="/ppt/diagrams/data3.xml" ContentType="application/vnd.openxmlformats-officedocument.drawingml.diagramData+xml"/>
  <Override PartName="/ppt/diagrams/colors5.xml" ContentType="application/vnd.openxmlformats-officedocument.drawingml.diagramColors+xml"/>
  <Override PartName="/ppt/diagrams/quickStyle8.xml" ContentType="application/vnd.openxmlformats-officedocument.drawingml.diagramStyle+xml"/>
  <Override PartName="/ppt/diagrams/quickStyle10.xml" ContentType="application/vnd.openxmlformats-officedocument.drawingml.diagramStyle+xml"/>
  <Override PartName="/ppt/diagrams/layout14.xml" ContentType="application/vnd.openxmlformats-officedocument.drawingml.diagramLayout+xml"/>
  <Override PartName="/ppt/diagrams/colors17.xml" ContentType="application/vnd.openxmlformats-officedocument.drawingml.diagramColors+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ppt/diagrams/layout12.xml" ContentType="application/vnd.openxmlformats-officedocument.drawingml.diagramLayout+xml"/>
  <Override PartName="/ppt/diagrams/colors15.xml" ContentType="application/vnd.openxmlformats-officedocument.drawingml.diagramColors+xml"/>
  <Override PartName="/ppt/diagrams/data19.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diagrams/colors13.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diagrams/data15.xml" ContentType="application/vnd.openxmlformats-officedocument.drawingml.diagramData+xml"/>
  <Override PartName="/ppt/diagrams/colors20.xml" ContentType="application/vnd.openxmlformats-officedocument.drawingml.diagramColors+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diagrams/data11.xml" ContentType="application/vnd.openxmlformats-officedocument.drawingml.diagramData+xml"/>
  <Override PartName="/ppt/diagrams/quickStyle19.xml" ContentType="application/vnd.openxmlformats-officedocument.drawingml.diagramStyle+xml"/>
  <Default Extension="rels" ContentType="application/vnd.openxmlformats-package.relationships+xml"/>
  <Override PartName="/ppt/slides/slide23.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diagrams/quickStyle15.xml" ContentType="application/vnd.openxmlformats-officedocument.drawingml.diagramStyle+xml"/>
  <Override PartName="/ppt/diagrams/layout19.xml" ContentType="application/vnd.openxmlformats-officedocument.drawingml.diagramLayout+xml"/>
  <Override PartName="/ppt/diagrams/layout3.xml" ContentType="application/vnd.openxmlformats-officedocument.drawingml.diagramLayout+xml"/>
  <Override PartName="/ppt/diagrams/data4.xml" ContentType="application/vnd.openxmlformats-officedocument.drawingml.diagramData+xml"/>
  <Override PartName="/ppt/diagrams/layout15.xml" ContentType="application/vnd.openxmlformats-officedocument.drawingml.diagramLayout+xml"/>
  <Override PartName="/ppt/diagrams/colors6.xml" ContentType="application/vnd.openxmlformats-officedocument.drawingml.diagramColors+xml"/>
  <Override PartName="/ppt/diagrams/quickStyle9.xml" ContentType="application/vnd.openxmlformats-officedocument.drawingml.diagramStyle+xml"/>
  <Override PartName="/ppt/diagrams/quickStyle11.xml" ContentType="application/vnd.openxmlformats-officedocument.drawingml.diagramStyle+xml"/>
  <Override PartName="/ppt/diagrams/colors18.xml" ContentType="application/vnd.openxmlformats-officedocument.drawingml.diagramColors+xml"/>
  <Override PartName="/ppt/slides/slide7.xml" ContentType="application/vnd.openxmlformats-officedocument.presentationml.slide+xml"/>
  <Override PartName="/ppt/slideLayouts/slideLayout9.xml" ContentType="application/vnd.openxmlformats-officedocument.presentationml.slideLayout+xml"/>
  <Override PartName="/ppt/diagrams/layout11.xml" ContentType="application/vnd.openxmlformats-officedocument.drawingml.diagramLayout+xml"/>
  <Override PartName="/ppt/diagrams/colors14.xml" ContentType="application/vnd.openxmlformats-officedocument.drawingml.diagramCol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338" r:id="rId2"/>
    <p:sldId id="339" r:id="rId3"/>
    <p:sldId id="340" r:id="rId4"/>
    <p:sldId id="296" r:id="rId5"/>
    <p:sldId id="307" r:id="rId6"/>
    <p:sldId id="311" r:id="rId7"/>
    <p:sldId id="308" r:id="rId8"/>
    <p:sldId id="318" r:id="rId9"/>
    <p:sldId id="294" r:id="rId10"/>
    <p:sldId id="319" r:id="rId11"/>
    <p:sldId id="300" r:id="rId12"/>
    <p:sldId id="320" r:id="rId13"/>
    <p:sldId id="309" r:id="rId14"/>
    <p:sldId id="313" r:id="rId15"/>
    <p:sldId id="301" r:id="rId16"/>
    <p:sldId id="316" r:id="rId17"/>
    <p:sldId id="302" r:id="rId18"/>
    <p:sldId id="317" r:id="rId19"/>
    <p:sldId id="310" r:id="rId20"/>
    <p:sldId id="314" r:id="rId21"/>
    <p:sldId id="304" r:id="rId22"/>
    <p:sldId id="321" r:id="rId23"/>
    <p:sldId id="305" r:id="rId24"/>
    <p:sldId id="322" r:id="rId25"/>
    <p:sldId id="306" r:id="rId26"/>
    <p:sldId id="323" r:id="rId27"/>
    <p:sldId id="303" r:id="rId28"/>
    <p:sldId id="324" r:id="rId29"/>
    <p:sldId id="327" r:id="rId30"/>
    <p:sldId id="328" r:id="rId31"/>
    <p:sldId id="330" r:id="rId32"/>
    <p:sldId id="331" r:id="rId33"/>
    <p:sldId id="332" r:id="rId34"/>
    <p:sldId id="335" r:id="rId35"/>
    <p:sldId id="333" r:id="rId36"/>
    <p:sldId id="334" r:id="rId37"/>
    <p:sldId id="336" r:id="rId38"/>
    <p:sldId id="337" r:id="rId39"/>
    <p:sldId id="277" r:id="rId40"/>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9035" autoAdjust="0"/>
    <p:restoredTop sz="94660"/>
  </p:normalViewPr>
  <p:slideViewPr>
    <p:cSldViewPr>
      <p:cViewPr>
        <p:scale>
          <a:sx n="75" d="100"/>
          <a:sy n="75" d="100"/>
        </p:scale>
        <p:origin x="-1092" y="6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diagrams/_rels/data19.xml.rels><?xml version="1.0" encoding="UTF-8" standalone="yes"?>
<Relationships xmlns="http://schemas.openxmlformats.org/package/2006/relationships"><Relationship Id="rId1" Type="http://schemas.openxmlformats.org/officeDocument/2006/relationships/image" Target="../media/image26.png"/></Relationships>
</file>

<file path=ppt/diagrams/_rels/data20.xml.rels><?xml version="1.0" encoding="UTF-8" standalone="yes"?>
<Relationships xmlns="http://schemas.openxmlformats.org/package/2006/relationships"><Relationship Id="rId1" Type="http://schemas.openxmlformats.org/officeDocument/2006/relationships/image" Target="../media/image30.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3902ACD-5794-4ABF-9CA6-FE4BF98E1A61}" type="doc">
      <dgm:prSet loTypeId="urn:microsoft.com/office/officeart/2005/8/layout/hList6" loCatId="list" qsTypeId="urn:microsoft.com/office/officeart/2005/8/quickstyle/3d2" qsCatId="3D" csTypeId="urn:microsoft.com/office/officeart/2005/8/colors/accent1_2" csCatId="accent1" phldr="1"/>
      <dgm:spPr/>
      <dgm:t>
        <a:bodyPr/>
        <a:lstStyle/>
        <a:p>
          <a:endParaRPr lang="fr-FR"/>
        </a:p>
      </dgm:t>
    </dgm:pt>
    <dgm:pt modelId="{ED06DFCC-FB6F-4540-AD5A-A3C565168588}">
      <dgm:prSet phldrT="[Texte]" custT="1"/>
      <dgm:spPr/>
      <dgm:t>
        <a:bodyPr/>
        <a:lstStyle/>
        <a:p>
          <a:pPr algn="r" rtl="1"/>
          <a:r>
            <a:rPr lang="ar-DZ" sz="3200" b="1" dirty="0" smtClean="0">
              <a:solidFill>
                <a:schemeClr val="tx1"/>
              </a:solidFill>
            </a:rPr>
            <a:t>تعريف المهارة:</a:t>
          </a:r>
          <a:endParaRPr lang="fr-FR" sz="3200" b="1" dirty="0">
            <a:solidFill>
              <a:schemeClr val="tx1"/>
            </a:solidFill>
          </a:endParaRPr>
        </a:p>
      </dgm:t>
    </dgm:pt>
    <dgm:pt modelId="{8F2D71E3-0788-4DBA-9E2F-4CE4A425D416}" type="parTrans" cxnId="{CB3824B3-A18C-4E33-AFF4-5F886D86899C}">
      <dgm:prSet/>
      <dgm:spPr/>
      <dgm:t>
        <a:bodyPr/>
        <a:lstStyle/>
        <a:p>
          <a:endParaRPr lang="fr-FR"/>
        </a:p>
      </dgm:t>
    </dgm:pt>
    <dgm:pt modelId="{149D1FD3-8868-4A87-9188-CA27210D6C9C}" type="sibTrans" cxnId="{CB3824B3-A18C-4E33-AFF4-5F886D86899C}">
      <dgm:prSet/>
      <dgm:spPr/>
      <dgm:t>
        <a:bodyPr/>
        <a:lstStyle/>
        <a:p>
          <a:endParaRPr lang="fr-FR"/>
        </a:p>
      </dgm:t>
    </dgm:pt>
    <dgm:pt modelId="{55D860CF-85D2-4DDD-8EFF-2EBF27496D30}">
      <dgm:prSet phldrT="[Texte]"/>
      <dgm:spPr/>
      <dgm:t>
        <a:bodyPr/>
        <a:lstStyle/>
        <a:p>
          <a:pPr algn="r" rtl="1"/>
          <a:r>
            <a:rPr lang="ar-DZ" sz="2800" b="1" dirty="0" smtClean="0">
              <a:ln w="11430"/>
              <a:effectLst>
                <a:outerShdw blurRad="50800" dist="39000" dir="5460000" algn="tl">
                  <a:srgbClr val="000000">
                    <a:alpha val="38000"/>
                  </a:srgbClr>
                </a:outerShdw>
              </a:effectLst>
            </a:rPr>
            <a:t>عرفها (احمد خاطر</a:t>
          </a:r>
          <a:r>
            <a:rPr lang="fr-FR" sz="2800" b="1" dirty="0" smtClean="0">
              <a:ln w="11430"/>
              <a:effectLst>
                <a:outerShdw blurRad="50800" dist="39000" dir="5460000" algn="tl">
                  <a:srgbClr val="000000">
                    <a:alpha val="38000"/>
                  </a:srgbClr>
                </a:outerShdw>
              </a:effectLst>
            </a:rPr>
            <a:t> </a:t>
          </a:r>
          <a:r>
            <a:rPr lang="ar-DZ" sz="2800" b="1" dirty="0" smtClean="0">
              <a:ln w="11430"/>
              <a:effectLst>
                <a:outerShdw blurRad="50800" dist="39000" dir="5460000" algn="tl">
                  <a:srgbClr val="000000">
                    <a:alpha val="38000"/>
                  </a:srgbClr>
                </a:outerShdw>
              </a:effectLst>
            </a:rPr>
            <a:t>و آخرون بأنها :"جوهر الأداء  الذي يتميز بانجاز كبير من العمل مع بذل مقدار من الجهد البسيط".</a:t>
          </a:r>
          <a:endParaRPr lang="fr-FR" sz="2800" dirty="0"/>
        </a:p>
      </dgm:t>
    </dgm:pt>
    <dgm:pt modelId="{ED8E7EE7-5763-4A48-8C0F-751A4D813C82}" type="parTrans" cxnId="{D73D9B7C-9E55-4B79-87F1-2F6D41BC7EEE}">
      <dgm:prSet/>
      <dgm:spPr/>
      <dgm:t>
        <a:bodyPr/>
        <a:lstStyle/>
        <a:p>
          <a:endParaRPr lang="fr-FR"/>
        </a:p>
      </dgm:t>
    </dgm:pt>
    <dgm:pt modelId="{7B151E86-EF0D-4118-A653-7C59D07D59F4}" type="sibTrans" cxnId="{D73D9B7C-9E55-4B79-87F1-2F6D41BC7EEE}">
      <dgm:prSet/>
      <dgm:spPr/>
      <dgm:t>
        <a:bodyPr/>
        <a:lstStyle/>
        <a:p>
          <a:endParaRPr lang="fr-FR"/>
        </a:p>
      </dgm:t>
    </dgm:pt>
    <dgm:pt modelId="{A15A1EFF-06C7-4219-A074-92B7F91D746F}">
      <dgm:prSet phldrT="[Texte]"/>
      <dgm:spPr/>
      <dgm:t>
        <a:bodyPr/>
        <a:lstStyle/>
        <a:p>
          <a:pPr algn="r" rtl="1"/>
          <a:r>
            <a:rPr lang="ar-DZ" sz="2800" b="1" dirty="0" smtClean="0">
              <a:ln w="11430"/>
              <a:effectLst>
                <a:outerShdw blurRad="50800" dist="39000" dir="5460000" algn="tl">
                  <a:srgbClr val="000000">
                    <a:alpha val="38000"/>
                  </a:srgbClr>
                </a:outerShdw>
              </a:effectLst>
            </a:rPr>
            <a:t>أما في المجال الرياضي فقد تطرق إليها (وجيه </a:t>
          </a:r>
          <a:r>
            <a:rPr lang="ar-DZ" sz="2800" b="1" dirty="0" err="1" smtClean="0">
              <a:ln w="11430"/>
              <a:effectLst>
                <a:outerShdw blurRad="50800" dist="39000" dir="5460000" algn="tl">
                  <a:srgbClr val="000000">
                    <a:alpha val="38000"/>
                  </a:srgbClr>
                </a:outerShdw>
              </a:effectLst>
            </a:rPr>
            <a:t>حجوب</a:t>
          </a:r>
          <a:r>
            <a:rPr lang="ar-DZ" sz="2800" b="1" dirty="0" smtClean="0">
              <a:ln w="11430"/>
              <a:effectLst>
                <a:outerShdw blurRad="50800" dist="39000" dir="5460000" algn="tl">
                  <a:srgbClr val="000000">
                    <a:alpha val="38000"/>
                  </a:srgbClr>
                </a:outerShdw>
              </a:effectLst>
            </a:rPr>
            <a:t>) فعرفها من وجهة نظر </a:t>
          </a:r>
          <a:r>
            <a:rPr lang="ar-DZ" sz="2800" b="1" dirty="0" err="1" smtClean="0">
              <a:ln w="11430"/>
              <a:effectLst>
                <a:outerShdw blurRad="50800" dist="39000" dir="5460000" algn="tl">
                  <a:srgbClr val="000000">
                    <a:alpha val="38000"/>
                  </a:srgbClr>
                </a:outerShdw>
              </a:effectLst>
            </a:rPr>
            <a:t>مختصي</a:t>
          </a:r>
          <a:r>
            <a:rPr lang="ar-DZ" sz="2800" b="1" dirty="0" smtClean="0">
              <a:ln w="11430"/>
              <a:effectLst>
                <a:outerShdw blurRad="50800" dist="39000" dir="5460000" algn="tl">
                  <a:srgbClr val="000000">
                    <a:alpha val="38000"/>
                  </a:srgbClr>
                </a:outerShdw>
              </a:effectLst>
            </a:rPr>
            <a:t> علم الحركة بأنها:"ثبات الحركة </a:t>
          </a:r>
          <a:r>
            <a:rPr lang="ar-DZ" sz="2800" b="1" dirty="0" err="1" smtClean="0">
              <a:ln w="11430"/>
              <a:effectLst>
                <a:outerShdw blurRad="50800" dist="39000" dir="5460000" algn="tl">
                  <a:srgbClr val="000000">
                    <a:alpha val="38000"/>
                  </a:srgbClr>
                </a:outerShdw>
              </a:effectLst>
            </a:rPr>
            <a:t>و</a:t>
          </a:r>
          <a:r>
            <a:rPr lang="ar-DZ" sz="2800" b="1" dirty="0" smtClean="0">
              <a:ln w="11430"/>
              <a:effectLst>
                <a:outerShdw blurRad="50800" dist="39000" dir="5460000" algn="tl">
                  <a:srgbClr val="000000">
                    <a:alpha val="38000"/>
                  </a:srgbClr>
                </a:outerShdw>
              </a:effectLst>
            </a:rPr>
            <a:t> آليتها </a:t>
          </a:r>
          <a:r>
            <a:rPr lang="ar-DZ" sz="2800" b="1" dirty="0" err="1" smtClean="0">
              <a:ln w="11430"/>
              <a:effectLst>
                <a:outerShdw blurRad="50800" dist="39000" dir="5460000" algn="tl">
                  <a:srgbClr val="000000">
                    <a:alpha val="38000"/>
                  </a:srgbClr>
                </a:outerShdw>
              </a:effectLst>
            </a:rPr>
            <a:t>و</a:t>
          </a:r>
          <a:r>
            <a:rPr lang="ar-DZ" sz="2800" b="1" dirty="0" smtClean="0">
              <a:ln w="11430"/>
              <a:effectLst>
                <a:outerShdw blurRad="50800" dist="39000" dir="5460000" algn="tl">
                  <a:srgbClr val="000000">
                    <a:alpha val="38000"/>
                  </a:srgbClr>
                </a:outerShdw>
              </a:effectLst>
            </a:rPr>
            <a:t> استعمالها في وضعيات مختلفة </a:t>
          </a:r>
          <a:r>
            <a:rPr lang="ar-DZ" sz="2800" b="1" dirty="0" err="1" smtClean="0">
              <a:ln w="11430"/>
              <a:effectLst>
                <a:outerShdw blurRad="50800" dist="39000" dir="5460000" algn="tl">
                  <a:srgbClr val="000000">
                    <a:alpha val="38000"/>
                  </a:srgbClr>
                </a:outerShdw>
              </a:effectLst>
            </a:rPr>
            <a:t>و</a:t>
          </a:r>
          <a:r>
            <a:rPr lang="ar-DZ" sz="2800" b="1" dirty="0" smtClean="0">
              <a:ln w="11430"/>
              <a:effectLst>
                <a:outerShdw blurRad="50800" dist="39000" dir="5460000" algn="tl">
                  <a:srgbClr val="000000">
                    <a:alpha val="38000"/>
                  </a:srgbClr>
                </a:outerShdw>
              </a:effectLst>
            </a:rPr>
            <a:t> بشكل ناجح".</a:t>
          </a:r>
          <a:endParaRPr lang="fr-FR" sz="2800" dirty="0"/>
        </a:p>
      </dgm:t>
    </dgm:pt>
    <dgm:pt modelId="{F897AED6-0169-4B7C-A6F6-7F4947DEDBD5}" type="parTrans" cxnId="{469DB498-689F-4DC9-8B54-92727D073A4F}">
      <dgm:prSet/>
      <dgm:spPr/>
      <dgm:t>
        <a:bodyPr/>
        <a:lstStyle/>
        <a:p>
          <a:endParaRPr lang="fr-FR"/>
        </a:p>
      </dgm:t>
    </dgm:pt>
    <dgm:pt modelId="{C87D7E7A-D93B-4322-9EF0-42D3C59E2012}" type="sibTrans" cxnId="{469DB498-689F-4DC9-8B54-92727D073A4F}">
      <dgm:prSet/>
      <dgm:spPr/>
      <dgm:t>
        <a:bodyPr/>
        <a:lstStyle/>
        <a:p>
          <a:endParaRPr lang="fr-FR"/>
        </a:p>
      </dgm:t>
    </dgm:pt>
    <dgm:pt modelId="{99091531-6DA5-4F30-B740-56688ED34F39}">
      <dgm:prSet phldrT="[Texte]" custT="1"/>
      <dgm:spPr/>
      <dgm:t>
        <a:bodyPr/>
        <a:lstStyle/>
        <a:p>
          <a:pPr algn="r" rtl="1"/>
          <a:r>
            <a:rPr lang="ar-DZ" sz="2800" b="1" dirty="0" smtClean="0">
              <a:ln w="11430"/>
              <a:effectLst>
                <a:outerShdw blurRad="50800" dist="39000" dir="5460000" algn="tl">
                  <a:srgbClr val="000000">
                    <a:alpha val="38000"/>
                  </a:srgbClr>
                </a:outerShdw>
              </a:effectLst>
            </a:rPr>
            <a:t>أما</a:t>
          </a:r>
          <a:r>
            <a:rPr lang="ar-DZ"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ar-DZ" sz="2800" b="1" dirty="0" err="1" smtClean="0">
              <a:ln w="11430"/>
              <a:effectLst>
                <a:outerShdw blurRad="50800" dist="39000" dir="5460000" algn="tl">
                  <a:srgbClr val="000000">
                    <a:alpha val="38000"/>
                  </a:srgbClr>
                </a:outerShdw>
              </a:effectLst>
            </a:rPr>
            <a:t>شميت</a:t>
          </a:r>
          <a:r>
            <a:rPr lang="ar-DZ" sz="2800" b="1" dirty="0" smtClean="0">
              <a:ln w="11430"/>
              <a:effectLst>
                <a:outerShdw blurRad="50800" dist="39000" dir="5460000" algn="tl">
                  <a:srgbClr val="000000">
                    <a:alpha val="38000"/>
                  </a:srgbClr>
                </a:outerShdw>
              </a:effectLst>
            </a:rPr>
            <a:t> فعرفها بأنها:"امتلاك القابلية في التواصل إلى نتائج نهائية بأعلى ثقة </a:t>
          </a:r>
          <a:r>
            <a:rPr lang="ar-DZ" sz="2800" b="1" dirty="0" err="1" smtClean="0">
              <a:ln w="11430"/>
              <a:effectLst>
                <a:outerShdw blurRad="50800" dist="39000" dir="5460000" algn="tl">
                  <a:srgbClr val="000000">
                    <a:alpha val="38000"/>
                  </a:srgbClr>
                </a:outerShdw>
              </a:effectLst>
            </a:rPr>
            <a:t>و</a:t>
          </a:r>
          <a:r>
            <a:rPr lang="ar-DZ" sz="2800" b="1" dirty="0" smtClean="0">
              <a:ln w="11430"/>
              <a:effectLst>
                <a:outerShdw blurRad="50800" dist="39000" dir="5460000" algn="tl">
                  <a:srgbClr val="000000">
                    <a:alpha val="38000"/>
                  </a:srgbClr>
                </a:outerShdw>
              </a:effectLst>
            </a:rPr>
            <a:t> بأقل جهد بدني ممكن </a:t>
          </a:r>
          <a:r>
            <a:rPr lang="ar-DZ" sz="2800" b="1" dirty="0" err="1" smtClean="0">
              <a:ln w="11430"/>
              <a:effectLst>
                <a:outerShdw blurRad="50800" dist="39000" dir="5460000" algn="tl">
                  <a:srgbClr val="000000">
                    <a:alpha val="38000"/>
                  </a:srgbClr>
                </a:outerShdw>
              </a:effectLst>
            </a:rPr>
            <a:t>و</a:t>
          </a:r>
          <a:r>
            <a:rPr lang="ar-DZ" sz="2800" b="1" dirty="0" smtClean="0">
              <a:ln w="11430"/>
              <a:effectLst>
                <a:outerShdw blurRad="50800" dist="39000" dir="5460000" algn="tl">
                  <a:srgbClr val="000000">
                    <a:alpha val="38000"/>
                  </a:srgbClr>
                </a:outerShdw>
              </a:effectLst>
            </a:rPr>
            <a:t> بأقل وقت ممكن ".</a:t>
          </a:r>
          <a:endParaRPr lang="fr-FR" sz="2800" dirty="0"/>
        </a:p>
      </dgm:t>
    </dgm:pt>
    <dgm:pt modelId="{F3E0D266-7B8E-495E-82D3-96CF0EB5D6F4}" type="parTrans" cxnId="{C7ABF690-E4C9-46B1-AFFE-B3A74637B96E}">
      <dgm:prSet/>
      <dgm:spPr/>
      <dgm:t>
        <a:bodyPr/>
        <a:lstStyle/>
        <a:p>
          <a:endParaRPr lang="fr-FR"/>
        </a:p>
      </dgm:t>
    </dgm:pt>
    <dgm:pt modelId="{DCFBECEC-FA5D-47E3-8146-BF413B9CC201}" type="sibTrans" cxnId="{C7ABF690-E4C9-46B1-AFFE-B3A74637B96E}">
      <dgm:prSet/>
      <dgm:spPr/>
      <dgm:t>
        <a:bodyPr/>
        <a:lstStyle/>
        <a:p>
          <a:endParaRPr lang="fr-FR"/>
        </a:p>
      </dgm:t>
    </dgm:pt>
    <dgm:pt modelId="{A74C82BF-8D7B-42DC-8E22-CD8DB7BD6B06}" type="pres">
      <dgm:prSet presAssocID="{73902ACD-5794-4ABF-9CA6-FE4BF98E1A61}" presName="Name0" presStyleCnt="0">
        <dgm:presLayoutVars>
          <dgm:dir val="rev"/>
          <dgm:resizeHandles val="exact"/>
        </dgm:presLayoutVars>
      </dgm:prSet>
      <dgm:spPr/>
      <dgm:t>
        <a:bodyPr/>
        <a:lstStyle/>
        <a:p>
          <a:endParaRPr lang="fr-FR"/>
        </a:p>
      </dgm:t>
    </dgm:pt>
    <dgm:pt modelId="{61996ACE-99AA-4957-BFDC-27E1B994B5A2}" type="pres">
      <dgm:prSet presAssocID="{ED06DFCC-FB6F-4540-AD5A-A3C565168588}" presName="node" presStyleLbl="node1" presStyleIdx="0" presStyleCnt="1" custLinFactNeighborX="833" custLinFactNeighborY="13086">
        <dgm:presLayoutVars>
          <dgm:bulletEnabled val="1"/>
        </dgm:presLayoutVars>
      </dgm:prSet>
      <dgm:spPr/>
      <dgm:t>
        <a:bodyPr/>
        <a:lstStyle/>
        <a:p>
          <a:endParaRPr lang="fr-FR"/>
        </a:p>
      </dgm:t>
    </dgm:pt>
  </dgm:ptLst>
  <dgm:cxnLst>
    <dgm:cxn modelId="{5FBAD1B2-A4A0-42D4-87FC-5D817CFD4F72}" type="presOf" srcId="{55D860CF-85D2-4DDD-8EFF-2EBF27496D30}" destId="{61996ACE-99AA-4957-BFDC-27E1B994B5A2}" srcOrd="0" destOrd="1" presId="urn:microsoft.com/office/officeart/2005/8/layout/hList6"/>
    <dgm:cxn modelId="{BDE6457E-9B53-46D2-BD4E-DCFB1E34212B}" type="presOf" srcId="{A15A1EFF-06C7-4219-A074-92B7F91D746F}" destId="{61996ACE-99AA-4957-BFDC-27E1B994B5A2}" srcOrd="0" destOrd="2" presId="urn:microsoft.com/office/officeart/2005/8/layout/hList6"/>
    <dgm:cxn modelId="{03323423-EA7B-4138-8806-0CD3CAFC6EEC}" type="presOf" srcId="{99091531-6DA5-4F30-B740-56688ED34F39}" destId="{61996ACE-99AA-4957-BFDC-27E1B994B5A2}" srcOrd="0" destOrd="3" presId="urn:microsoft.com/office/officeart/2005/8/layout/hList6"/>
    <dgm:cxn modelId="{BCFA514E-E96F-40D9-91AE-AE56CD3EED49}" type="presOf" srcId="{73902ACD-5794-4ABF-9CA6-FE4BF98E1A61}" destId="{A74C82BF-8D7B-42DC-8E22-CD8DB7BD6B06}" srcOrd="0" destOrd="0" presId="urn:microsoft.com/office/officeart/2005/8/layout/hList6"/>
    <dgm:cxn modelId="{CB3824B3-A18C-4E33-AFF4-5F886D86899C}" srcId="{73902ACD-5794-4ABF-9CA6-FE4BF98E1A61}" destId="{ED06DFCC-FB6F-4540-AD5A-A3C565168588}" srcOrd="0" destOrd="0" parTransId="{8F2D71E3-0788-4DBA-9E2F-4CE4A425D416}" sibTransId="{149D1FD3-8868-4A87-9188-CA27210D6C9C}"/>
    <dgm:cxn modelId="{469DB498-689F-4DC9-8B54-92727D073A4F}" srcId="{ED06DFCC-FB6F-4540-AD5A-A3C565168588}" destId="{A15A1EFF-06C7-4219-A074-92B7F91D746F}" srcOrd="1" destOrd="0" parTransId="{F897AED6-0169-4B7C-A6F6-7F4947DEDBD5}" sibTransId="{C87D7E7A-D93B-4322-9EF0-42D3C59E2012}"/>
    <dgm:cxn modelId="{4C1D37E6-98D3-4504-8FA4-0D5D745AA06B}" type="presOf" srcId="{ED06DFCC-FB6F-4540-AD5A-A3C565168588}" destId="{61996ACE-99AA-4957-BFDC-27E1B994B5A2}" srcOrd="0" destOrd="0" presId="urn:microsoft.com/office/officeart/2005/8/layout/hList6"/>
    <dgm:cxn modelId="{D73D9B7C-9E55-4B79-87F1-2F6D41BC7EEE}" srcId="{ED06DFCC-FB6F-4540-AD5A-A3C565168588}" destId="{55D860CF-85D2-4DDD-8EFF-2EBF27496D30}" srcOrd="0" destOrd="0" parTransId="{ED8E7EE7-5763-4A48-8C0F-751A4D813C82}" sibTransId="{7B151E86-EF0D-4118-A653-7C59D07D59F4}"/>
    <dgm:cxn modelId="{C7ABF690-E4C9-46B1-AFFE-B3A74637B96E}" srcId="{ED06DFCC-FB6F-4540-AD5A-A3C565168588}" destId="{99091531-6DA5-4F30-B740-56688ED34F39}" srcOrd="2" destOrd="0" parTransId="{F3E0D266-7B8E-495E-82D3-96CF0EB5D6F4}" sibTransId="{DCFBECEC-FA5D-47E3-8146-BF413B9CC201}"/>
    <dgm:cxn modelId="{2AF7ACE4-EA32-414D-A05A-95D6201D144C}" type="presParOf" srcId="{A74C82BF-8D7B-42DC-8E22-CD8DB7BD6B06}" destId="{61996ACE-99AA-4957-BFDC-27E1B994B5A2}" srcOrd="0" destOrd="0" presId="urn:microsoft.com/office/officeart/2005/8/layout/hList6"/>
  </dgm:cxnLst>
  <dgm:bg/>
  <dgm:whole/>
</dgm:dataModel>
</file>

<file path=ppt/diagrams/data10.xml><?xml version="1.0" encoding="utf-8"?>
<dgm:dataModel xmlns:dgm="http://schemas.openxmlformats.org/drawingml/2006/diagram" xmlns:a="http://schemas.openxmlformats.org/drawingml/2006/main">
  <dgm:ptLst>
    <dgm:pt modelId="{9431DB70-E3A5-4C1C-814B-03ADBED807D6}" type="doc">
      <dgm:prSet loTypeId="urn:microsoft.com/office/officeart/2005/8/layout/chevron2" loCatId="list" qsTypeId="urn:microsoft.com/office/officeart/2005/8/quickstyle/simple3" qsCatId="simple" csTypeId="urn:microsoft.com/office/officeart/2005/8/colors/colorful4" csCatId="colorful" phldr="1"/>
      <dgm:spPr/>
      <dgm:t>
        <a:bodyPr/>
        <a:lstStyle/>
        <a:p>
          <a:endParaRPr lang="fr-FR"/>
        </a:p>
      </dgm:t>
    </dgm:pt>
    <dgm:pt modelId="{29502379-D7E3-44BA-8AA3-FA643B723D63}">
      <dgm:prSet phldrT="[Texte]" custT="1">
        <dgm:style>
          <a:lnRef idx="1">
            <a:schemeClr val="accent2"/>
          </a:lnRef>
          <a:fillRef idx="2">
            <a:schemeClr val="accent2"/>
          </a:fillRef>
          <a:effectRef idx="1">
            <a:schemeClr val="accent2"/>
          </a:effectRef>
          <a:fontRef idx="minor">
            <a:schemeClr val="dk1"/>
          </a:fontRef>
        </dgm:style>
      </dgm:prSet>
      <dgm:spPr/>
      <dgm:t>
        <a:bodyPr/>
        <a:lstStyle/>
        <a:p>
          <a:r>
            <a:rPr lang="ar-DZ" sz="3200" b="1" dirty="0" smtClean="0">
              <a:solidFill>
                <a:srgbClr val="002060"/>
              </a:solidFill>
            </a:rPr>
            <a:t>المهارات المفتوحة</a:t>
          </a:r>
          <a:endParaRPr lang="fr-FR" sz="3200" b="1" dirty="0">
            <a:solidFill>
              <a:srgbClr val="002060"/>
            </a:solidFill>
          </a:endParaRPr>
        </a:p>
      </dgm:t>
    </dgm:pt>
    <dgm:pt modelId="{854D0CB2-91A8-4AE2-96C8-E38FD93C1DFB}" type="parTrans" cxnId="{C3372E06-2211-406B-B08D-931F0B485BB0}">
      <dgm:prSet/>
      <dgm:spPr/>
      <dgm:t>
        <a:bodyPr/>
        <a:lstStyle/>
        <a:p>
          <a:endParaRPr lang="fr-FR"/>
        </a:p>
      </dgm:t>
    </dgm:pt>
    <dgm:pt modelId="{BA9EB2D8-C71C-4629-A17E-712565273C82}" type="sibTrans" cxnId="{C3372E06-2211-406B-B08D-931F0B485BB0}">
      <dgm:prSet/>
      <dgm:spPr/>
      <dgm:t>
        <a:bodyPr/>
        <a:lstStyle/>
        <a:p>
          <a:endParaRPr lang="fr-FR"/>
        </a:p>
      </dgm:t>
    </dgm:pt>
    <dgm:pt modelId="{47BCC91F-1224-4B53-9482-56FA41190AFF}">
      <dgm:prSet phldrT="[Texte]">
        <dgm:style>
          <a:lnRef idx="2">
            <a:schemeClr val="accent2"/>
          </a:lnRef>
          <a:fillRef idx="1">
            <a:schemeClr val="lt1"/>
          </a:fillRef>
          <a:effectRef idx="0">
            <a:schemeClr val="accent2"/>
          </a:effectRef>
          <a:fontRef idx="minor">
            <a:schemeClr val="dk1"/>
          </a:fontRef>
        </dgm:style>
      </dgm:prSet>
      <dgm:spPr/>
      <dgm:t>
        <a:bodyPr/>
        <a:lstStyle/>
        <a:p>
          <a:pPr algn="just" rtl="1"/>
          <a:r>
            <a:rPr lang="ar-DZ" b="1" dirty="0" smtClean="0">
              <a:ln w="11430"/>
              <a:effectLst>
                <a:outerShdw blurRad="50800" dist="39000" dir="5460000" algn="tl">
                  <a:srgbClr val="000000">
                    <a:alpha val="38000"/>
                  </a:srgbClr>
                </a:outerShdw>
              </a:effectLst>
            </a:rPr>
            <a:t>المهارات التي تؤدى في بيئة تتغير أثناء الأداء. تتطلب الإبداع الحركي </a:t>
          </a:r>
          <a:r>
            <a:rPr lang="ar-DZ" b="1" dirty="0" err="1" smtClean="0">
              <a:ln w="11430"/>
              <a:effectLst>
                <a:outerShdw blurRad="50800" dist="39000" dir="5460000" algn="tl">
                  <a:srgbClr val="000000">
                    <a:alpha val="38000"/>
                  </a:srgbClr>
                </a:outerShdw>
              </a:effectLst>
            </a:rPr>
            <a:t>و</a:t>
          </a:r>
          <a:r>
            <a:rPr lang="ar-DZ" b="1" dirty="0" smtClean="0">
              <a:ln w="11430"/>
              <a:effectLst>
                <a:outerShdw blurRad="50800" dist="39000" dir="5460000" algn="tl">
                  <a:srgbClr val="000000">
                    <a:alpha val="38000"/>
                  </a:srgbClr>
                </a:outerShdw>
              </a:effectLst>
            </a:rPr>
            <a:t> حسن التصرف </a:t>
          </a:r>
          <a:r>
            <a:rPr lang="ar-DZ" b="1" dirty="0" err="1" smtClean="0">
              <a:ln w="11430"/>
              <a:effectLst>
                <a:outerShdw blurRad="50800" dist="39000" dir="5460000" algn="tl">
                  <a:srgbClr val="000000">
                    <a:alpha val="38000"/>
                  </a:srgbClr>
                </a:outerShdw>
              </a:effectLst>
            </a:rPr>
            <a:t>و</a:t>
          </a:r>
          <a:r>
            <a:rPr lang="ar-DZ" b="1" dirty="0" smtClean="0">
              <a:ln w="11430"/>
              <a:effectLst>
                <a:outerShdw blurRad="50800" dist="39000" dir="5460000" algn="tl">
                  <a:srgbClr val="000000">
                    <a:alpha val="38000"/>
                  </a:srgbClr>
                </a:outerShdw>
              </a:effectLst>
            </a:rPr>
            <a:t> إن المنافسة </a:t>
          </a:r>
          <a:r>
            <a:rPr lang="ar-DZ" b="1" dirty="0" err="1" smtClean="0">
              <a:ln w="11430"/>
              <a:effectLst>
                <a:outerShdw blurRad="50800" dist="39000" dir="5460000" algn="tl">
                  <a:srgbClr val="000000">
                    <a:alpha val="38000"/>
                  </a:srgbClr>
                </a:outerShdw>
              </a:effectLst>
            </a:rPr>
            <a:t>و</a:t>
          </a:r>
          <a:r>
            <a:rPr lang="ar-DZ" b="1" dirty="0" smtClean="0">
              <a:ln w="11430"/>
              <a:effectLst>
                <a:outerShdw blurRad="50800" dist="39000" dir="5460000" algn="tl">
                  <a:srgbClr val="000000">
                    <a:alpha val="38000"/>
                  </a:srgbClr>
                </a:outerShdw>
              </a:effectLst>
            </a:rPr>
            <a:t> الأداء في حالة حركة</a:t>
          </a:r>
          <a:endParaRPr lang="fr-FR" dirty="0"/>
        </a:p>
      </dgm:t>
    </dgm:pt>
    <dgm:pt modelId="{CF551B62-4FC2-4AC8-A168-35463AFE8AE5}" type="parTrans" cxnId="{E9D66806-F94C-4A08-B505-5F71D001963B}">
      <dgm:prSet/>
      <dgm:spPr/>
      <dgm:t>
        <a:bodyPr/>
        <a:lstStyle/>
        <a:p>
          <a:endParaRPr lang="fr-FR"/>
        </a:p>
      </dgm:t>
    </dgm:pt>
    <dgm:pt modelId="{5F1991AD-CFC1-4C54-BB14-D33A66426D07}" type="sibTrans" cxnId="{E9D66806-F94C-4A08-B505-5F71D001963B}">
      <dgm:prSet/>
      <dgm:spPr/>
      <dgm:t>
        <a:bodyPr/>
        <a:lstStyle/>
        <a:p>
          <a:endParaRPr lang="fr-FR"/>
        </a:p>
      </dgm:t>
    </dgm:pt>
    <dgm:pt modelId="{2E9085ED-6E62-45CC-A02E-4E84C7AD421D}" type="pres">
      <dgm:prSet presAssocID="{9431DB70-E3A5-4C1C-814B-03ADBED807D6}" presName="linearFlow" presStyleCnt="0">
        <dgm:presLayoutVars>
          <dgm:dir val="rev"/>
          <dgm:animLvl val="lvl"/>
          <dgm:resizeHandles val="exact"/>
        </dgm:presLayoutVars>
      </dgm:prSet>
      <dgm:spPr/>
      <dgm:t>
        <a:bodyPr/>
        <a:lstStyle/>
        <a:p>
          <a:endParaRPr lang="fr-FR"/>
        </a:p>
      </dgm:t>
    </dgm:pt>
    <dgm:pt modelId="{ACEEE15B-75FB-45AB-886D-56A226918E76}" type="pres">
      <dgm:prSet presAssocID="{29502379-D7E3-44BA-8AA3-FA643B723D63}" presName="composite" presStyleCnt="0"/>
      <dgm:spPr/>
    </dgm:pt>
    <dgm:pt modelId="{909AC522-A1F6-48C1-AB2A-90219D821F64}" type="pres">
      <dgm:prSet presAssocID="{29502379-D7E3-44BA-8AA3-FA643B723D63}" presName="parentText" presStyleLbl="alignNode1" presStyleIdx="0" presStyleCnt="1">
        <dgm:presLayoutVars>
          <dgm:chMax val="1"/>
          <dgm:bulletEnabled val="1"/>
        </dgm:presLayoutVars>
      </dgm:prSet>
      <dgm:spPr/>
      <dgm:t>
        <a:bodyPr/>
        <a:lstStyle/>
        <a:p>
          <a:endParaRPr lang="fr-FR"/>
        </a:p>
      </dgm:t>
    </dgm:pt>
    <dgm:pt modelId="{F079B1D6-25B5-4E73-AB5F-29FDBF10FF21}" type="pres">
      <dgm:prSet presAssocID="{29502379-D7E3-44BA-8AA3-FA643B723D63}" presName="descendantText" presStyleLbl="alignAcc1" presStyleIdx="0" presStyleCnt="1">
        <dgm:presLayoutVars>
          <dgm:bulletEnabled val="1"/>
        </dgm:presLayoutVars>
      </dgm:prSet>
      <dgm:spPr/>
      <dgm:t>
        <a:bodyPr/>
        <a:lstStyle/>
        <a:p>
          <a:endParaRPr lang="fr-FR"/>
        </a:p>
      </dgm:t>
    </dgm:pt>
  </dgm:ptLst>
  <dgm:cxnLst>
    <dgm:cxn modelId="{2FF7B1A4-E631-4AD9-B9B3-F7034326A26D}" type="presOf" srcId="{47BCC91F-1224-4B53-9482-56FA41190AFF}" destId="{F079B1D6-25B5-4E73-AB5F-29FDBF10FF21}" srcOrd="0" destOrd="0" presId="urn:microsoft.com/office/officeart/2005/8/layout/chevron2"/>
    <dgm:cxn modelId="{E9D66806-F94C-4A08-B505-5F71D001963B}" srcId="{29502379-D7E3-44BA-8AA3-FA643B723D63}" destId="{47BCC91F-1224-4B53-9482-56FA41190AFF}" srcOrd="0" destOrd="0" parTransId="{CF551B62-4FC2-4AC8-A168-35463AFE8AE5}" sibTransId="{5F1991AD-CFC1-4C54-BB14-D33A66426D07}"/>
    <dgm:cxn modelId="{C3372E06-2211-406B-B08D-931F0B485BB0}" srcId="{9431DB70-E3A5-4C1C-814B-03ADBED807D6}" destId="{29502379-D7E3-44BA-8AA3-FA643B723D63}" srcOrd="0" destOrd="0" parTransId="{854D0CB2-91A8-4AE2-96C8-E38FD93C1DFB}" sibTransId="{BA9EB2D8-C71C-4629-A17E-712565273C82}"/>
    <dgm:cxn modelId="{BED5A302-35D2-4CC9-942E-116AA8CD6759}" type="presOf" srcId="{29502379-D7E3-44BA-8AA3-FA643B723D63}" destId="{909AC522-A1F6-48C1-AB2A-90219D821F64}" srcOrd="0" destOrd="0" presId="urn:microsoft.com/office/officeart/2005/8/layout/chevron2"/>
    <dgm:cxn modelId="{9CA20103-05F2-4081-ADC9-BE532171C258}" type="presOf" srcId="{9431DB70-E3A5-4C1C-814B-03ADBED807D6}" destId="{2E9085ED-6E62-45CC-A02E-4E84C7AD421D}" srcOrd="0" destOrd="0" presId="urn:microsoft.com/office/officeart/2005/8/layout/chevron2"/>
    <dgm:cxn modelId="{54DC77C8-3B0B-44BB-8E35-FADE9AAB7DE6}" type="presParOf" srcId="{2E9085ED-6E62-45CC-A02E-4E84C7AD421D}" destId="{ACEEE15B-75FB-45AB-886D-56A226918E76}" srcOrd="0" destOrd="0" presId="urn:microsoft.com/office/officeart/2005/8/layout/chevron2"/>
    <dgm:cxn modelId="{72AD1131-1814-4480-B909-5D7827ED1955}" type="presParOf" srcId="{ACEEE15B-75FB-45AB-886D-56A226918E76}" destId="{909AC522-A1F6-48C1-AB2A-90219D821F64}" srcOrd="0" destOrd="0" presId="urn:microsoft.com/office/officeart/2005/8/layout/chevron2"/>
    <dgm:cxn modelId="{D8473DE5-23F2-466C-AAE6-585AB98CCE62}" type="presParOf" srcId="{ACEEE15B-75FB-45AB-886D-56A226918E76}" destId="{F079B1D6-25B5-4E73-AB5F-29FDBF10FF21}" srcOrd="1" destOrd="0" presId="urn:microsoft.com/office/officeart/2005/8/layout/chevron2"/>
  </dgm:cxnLst>
  <dgm:bg/>
  <dgm:whole/>
</dgm:dataModel>
</file>

<file path=ppt/diagrams/data11.xml><?xml version="1.0" encoding="utf-8"?>
<dgm:dataModel xmlns:dgm="http://schemas.openxmlformats.org/drawingml/2006/diagram" xmlns:a="http://schemas.openxmlformats.org/drawingml/2006/main">
  <dgm:ptLst>
    <dgm:pt modelId="{31FCEA5E-43C7-4E13-828B-02DE4A4E8EA2}" type="doc">
      <dgm:prSet loTypeId="urn:microsoft.com/office/officeart/2005/8/layout/radial5" loCatId="cycle" qsTypeId="urn:microsoft.com/office/officeart/2005/8/quickstyle/3d1" qsCatId="3D" csTypeId="urn:microsoft.com/office/officeart/2005/8/colors/colorful5" csCatId="colorful" phldr="1"/>
      <dgm:spPr/>
      <dgm:t>
        <a:bodyPr/>
        <a:lstStyle/>
        <a:p>
          <a:endParaRPr lang="fr-FR"/>
        </a:p>
      </dgm:t>
    </dgm:pt>
    <dgm:pt modelId="{0F5FA1CE-BBB3-46DB-8F29-2012DB43169D}">
      <dgm:prSet phldrT="[Texte]">
        <dgm:style>
          <a:lnRef idx="0">
            <a:schemeClr val="accent3"/>
          </a:lnRef>
          <a:fillRef idx="3">
            <a:schemeClr val="accent3"/>
          </a:fillRef>
          <a:effectRef idx="3">
            <a:schemeClr val="accent3"/>
          </a:effectRef>
          <a:fontRef idx="minor">
            <a:schemeClr val="lt1"/>
          </a:fontRef>
        </dgm:style>
      </dgm:prSet>
      <dgm:spPr/>
      <dgm:t>
        <a:bodyPr/>
        <a:lstStyle/>
        <a:p>
          <a:r>
            <a:rPr lang="ar-DZ" b="1" dirty="0" smtClean="0">
              <a:solidFill>
                <a:schemeClr val="tx1"/>
              </a:solidFill>
            </a:rPr>
            <a:t>تصنيف المهارات الوحيدة المتسلسلة </a:t>
          </a:r>
          <a:r>
            <a:rPr lang="ar-DZ" b="1" dirty="0" err="1" smtClean="0">
              <a:solidFill>
                <a:schemeClr val="tx1"/>
              </a:solidFill>
            </a:rPr>
            <a:t>و</a:t>
          </a:r>
          <a:r>
            <a:rPr lang="ar-DZ" b="1" dirty="0" smtClean="0">
              <a:solidFill>
                <a:schemeClr val="tx1"/>
              </a:solidFill>
            </a:rPr>
            <a:t> المستمرة</a:t>
          </a:r>
          <a:endParaRPr lang="fr-FR" b="1" dirty="0">
            <a:solidFill>
              <a:schemeClr val="tx1"/>
            </a:solidFill>
          </a:endParaRPr>
        </a:p>
      </dgm:t>
    </dgm:pt>
    <dgm:pt modelId="{BFEE6F68-0065-43E9-8E6D-01BD9E4F6180}" type="parTrans" cxnId="{537BD883-E665-4207-B6A5-674CDE86ACFE}">
      <dgm:prSet/>
      <dgm:spPr/>
      <dgm:t>
        <a:bodyPr/>
        <a:lstStyle/>
        <a:p>
          <a:endParaRPr lang="fr-FR"/>
        </a:p>
      </dgm:t>
    </dgm:pt>
    <dgm:pt modelId="{DA955463-0A7E-47FB-9656-F322F8F4A045}" type="sibTrans" cxnId="{537BD883-E665-4207-B6A5-674CDE86ACFE}">
      <dgm:prSet/>
      <dgm:spPr/>
      <dgm:t>
        <a:bodyPr/>
        <a:lstStyle/>
        <a:p>
          <a:endParaRPr lang="fr-FR"/>
        </a:p>
      </dgm:t>
    </dgm:pt>
    <dgm:pt modelId="{72F61F9E-21FD-4D05-9915-2D713CA77D36}">
      <dgm:prSet phldrT="[Texte]">
        <dgm:style>
          <a:lnRef idx="0">
            <a:schemeClr val="accent1"/>
          </a:lnRef>
          <a:fillRef idx="3">
            <a:schemeClr val="accent1"/>
          </a:fillRef>
          <a:effectRef idx="3">
            <a:schemeClr val="accent1"/>
          </a:effectRef>
          <a:fontRef idx="minor">
            <a:schemeClr val="lt1"/>
          </a:fontRef>
        </dgm:style>
      </dgm:prSet>
      <dgm:spPr/>
      <dgm:t>
        <a:bodyPr/>
        <a:lstStyle/>
        <a:p>
          <a:r>
            <a:rPr lang="ar-DZ" dirty="0" smtClean="0"/>
            <a:t>مهارات المستمرة</a:t>
          </a:r>
          <a:endParaRPr lang="fr-FR" dirty="0"/>
        </a:p>
      </dgm:t>
    </dgm:pt>
    <dgm:pt modelId="{993650DF-F878-4A59-8DD9-5B802E8413E8}" type="parTrans" cxnId="{900236A1-22CF-4F52-9BB9-47039AF40E80}">
      <dgm:prSet/>
      <dgm:spPr/>
      <dgm:t>
        <a:bodyPr/>
        <a:lstStyle/>
        <a:p>
          <a:endParaRPr lang="fr-FR"/>
        </a:p>
      </dgm:t>
    </dgm:pt>
    <dgm:pt modelId="{8D22E3F0-E265-4D38-B165-72ADF5B5F06E}" type="sibTrans" cxnId="{900236A1-22CF-4F52-9BB9-47039AF40E80}">
      <dgm:prSet/>
      <dgm:spPr/>
      <dgm:t>
        <a:bodyPr/>
        <a:lstStyle/>
        <a:p>
          <a:endParaRPr lang="fr-FR"/>
        </a:p>
      </dgm:t>
    </dgm:pt>
    <dgm:pt modelId="{E360A95D-FE60-44D6-9103-93B2B8C72185}">
      <dgm:prSet phldrT="[Texte]" phldr="1"/>
      <dgm:spPr/>
      <dgm:t>
        <a:bodyPr/>
        <a:lstStyle/>
        <a:p>
          <a:endParaRPr lang="fr-FR" dirty="0"/>
        </a:p>
      </dgm:t>
    </dgm:pt>
    <dgm:pt modelId="{B470A83A-C50A-40B7-9B9B-91969E7003F1}" type="parTrans" cxnId="{97015BD5-EDC6-42F6-A3FF-F1F5E09EE4B5}">
      <dgm:prSet/>
      <dgm:spPr/>
      <dgm:t>
        <a:bodyPr/>
        <a:lstStyle/>
        <a:p>
          <a:endParaRPr lang="fr-FR"/>
        </a:p>
      </dgm:t>
    </dgm:pt>
    <dgm:pt modelId="{9DD02CF4-8176-436A-858B-08B1FBCF4A47}" type="sibTrans" cxnId="{97015BD5-EDC6-42F6-A3FF-F1F5E09EE4B5}">
      <dgm:prSet/>
      <dgm:spPr/>
      <dgm:t>
        <a:bodyPr/>
        <a:lstStyle/>
        <a:p>
          <a:endParaRPr lang="fr-FR"/>
        </a:p>
      </dgm:t>
    </dgm:pt>
    <dgm:pt modelId="{A894A103-CABA-4F7E-A053-5197CD038EA8}">
      <dgm:prSet phldrT="[Texte]"/>
      <dgm:spPr/>
      <dgm:t>
        <a:bodyPr/>
        <a:lstStyle/>
        <a:p>
          <a:endParaRPr lang="fr-FR" dirty="0"/>
        </a:p>
      </dgm:t>
    </dgm:pt>
    <dgm:pt modelId="{CC58A133-81AE-451C-85A4-0B18F7FC3903}" type="parTrans" cxnId="{3AAD59C5-B6A9-441E-9FCA-F3A4AD026A34}">
      <dgm:prSet/>
      <dgm:spPr/>
      <dgm:t>
        <a:bodyPr/>
        <a:lstStyle/>
        <a:p>
          <a:endParaRPr lang="fr-FR"/>
        </a:p>
      </dgm:t>
    </dgm:pt>
    <dgm:pt modelId="{F328A631-0EE3-4A62-9F9C-3AECCDC694B8}" type="sibTrans" cxnId="{3AAD59C5-B6A9-441E-9FCA-F3A4AD026A34}">
      <dgm:prSet/>
      <dgm:spPr/>
      <dgm:t>
        <a:bodyPr/>
        <a:lstStyle/>
        <a:p>
          <a:endParaRPr lang="fr-FR"/>
        </a:p>
      </dgm:t>
    </dgm:pt>
    <dgm:pt modelId="{C84DE718-379C-46BA-B0E0-FC3BE4466384}">
      <dgm:prSet phldrT="[Texte]" phldr="1"/>
      <dgm:spPr/>
      <dgm:t>
        <a:bodyPr/>
        <a:lstStyle/>
        <a:p>
          <a:endParaRPr lang="fr-FR" dirty="0"/>
        </a:p>
      </dgm:t>
    </dgm:pt>
    <dgm:pt modelId="{EA5978A3-1EBF-4146-93DE-DD03F333937E}" type="parTrans" cxnId="{2922113B-C4C6-4AAB-8463-F5B9AACE9B8E}">
      <dgm:prSet/>
      <dgm:spPr/>
      <dgm:t>
        <a:bodyPr/>
        <a:lstStyle/>
        <a:p>
          <a:endParaRPr lang="fr-FR"/>
        </a:p>
      </dgm:t>
    </dgm:pt>
    <dgm:pt modelId="{6100F907-CB18-48CB-9E80-88A7DE20D8C1}" type="sibTrans" cxnId="{2922113B-C4C6-4AAB-8463-F5B9AACE9B8E}">
      <dgm:prSet/>
      <dgm:spPr/>
      <dgm:t>
        <a:bodyPr/>
        <a:lstStyle/>
        <a:p>
          <a:endParaRPr lang="fr-FR"/>
        </a:p>
      </dgm:t>
    </dgm:pt>
    <dgm:pt modelId="{39C73A71-8598-4725-B56F-15B85EE889BE}">
      <dgm:prSet phldrT="[Texte]" phldr="1"/>
      <dgm:spPr/>
      <dgm:t>
        <a:bodyPr/>
        <a:lstStyle/>
        <a:p>
          <a:endParaRPr lang="fr-FR" dirty="0"/>
        </a:p>
      </dgm:t>
    </dgm:pt>
    <dgm:pt modelId="{F831F642-C451-46BF-A480-D1B5B2964D27}" type="parTrans" cxnId="{4D3EA020-9446-4142-8BF1-3C9561C5C214}">
      <dgm:prSet/>
      <dgm:spPr/>
      <dgm:t>
        <a:bodyPr/>
        <a:lstStyle/>
        <a:p>
          <a:endParaRPr lang="fr-FR"/>
        </a:p>
      </dgm:t>
    </dgm:pt>
    <dgm:pt modelId="{85F7F2F8-21B4-42E3-BD96-351B188CAAC7}" type="sibTrans" cxnId="{4D3EA020-9446-4142-8BF1-3C9561C5C214}">
      <dgm:prSet/>
      <dgm:spPr/>
      <dgm:t>
        <a:bodyPr/>
        <a:lstStyle/>
        <a:p>
          <a:endParaRPr lang="fr-FR"/>
        </a:p>
      </dgm:t>
    </dgm:pt>
    <dgm:pt modelId="{84831367-1794-4B1F-8BB2-11D40CC7DFBC}">
      <dgm:prSet phldrT="[Texte]" phldr="1" custRadScaleRad="98444" custRadScaleInc="-1748"/>
      <dgm:spPr/>
      <dgm:t>
        <a:bodyPr/>
        <a:lstStyle/>
        <a:p>
          <a:endParaRPr lang="fr-FR" dirty="0"/>
        </a:p>
      </dgm:t>
    </dgm:pt>
    <dgm:pt modelId="{1F0503E1-B040-465B-9171-B1FC35246B9A}" type="parTrans" cxnId="{20427BE6-B34C-495F-8C27-F074F5389D31}">
      <dgm:prSet/>
      <dgm:spPr/>
      <dgm:t>
        <a:bodyPr/>
        <a:lstStyle/>
        <a:p>
          <a:endParaRPr lang="fr-FR"/>
        </a:p>
      </dgm:t>
    </dgm:pt>
    <dgm:pt modelId="{B21DC848-5A5F-45F9-83F3-F49AB9AC7C59}" type="sibTrans" cxnId="{20427BE6-B34C-495F-8C27-F074F5389D31}">
      <dgm:prSet/>
      <dgm:spPr/>
      <dgm:t>
        <a:bodyPr/>
        <a:lstStyle/>
        <a:p>
          <a:endParaRPr lang="fr-FR"/>
        </a:p>
      </dgm:t>
    </dgm:pt>
    <dgm:pt modelId="{81774E72-1324-4590-B00E-F91FB0E96902}">
      <dgm:prSet>
        <dgm:style>
          <a:lnRef idx="0">
            <a:schemeClr val="accent4"/>
          </a:lnRef>
          <a:fillRef idx="3">
            <a:schemeClr val="accent4"/>
          </a:fillRef>
          <a:effectRef idx="3">
            <a:schemeClr val="accent4"/>
          </a:effectRef>
          <a:fontRef idx="minor">
            <a:schemeClr val="lt1"/>
          </a:fontRef>
        </dgm:style>
      </dgm:prSet>
      <dgm:spPr/>
      <dgm:t>
        <a:bodyPr/>
        <a:lstStyle/>
        <a:p>
          <a:r>
            <a:rPr lang="ar-DZ" dirty="0" smtClean="0"/>
            <a:t>مهارات المتسلسلة</a:t>
          </a:r>
          <a:endParaRPr lang="fr-FR" dirty="0"/>
        </a:p>
      </dgm:t>
    </dgm:pt>
    <dgm:pt modelId="{65D604D1-4FE5-4527-9C1A-89DBCE7AA522}" type="parTrans" cxnId="{78726341-C9D6-4632-A601-D84AB41E5E44}">
      <dgm:prSet/>
      <dgm:spPr/>
      <dgm:t>
        <a:bodyPr/>
        <a:lstStyle/>
        <a:p>
          <a:endParaRPr lang="fr-FR"/>
        </a:p>
      </dgm:t>
    </dgm:pt>
    <dgm:pt modelId="{1F14637D-B2DE-4948-9122-D78485BC8C46}" type="sibTrans" cxnId="{78726341-C9D6-4632-A601-D84AB41E5E44}">
      <dgm:prSet/>
      <dgm:spPr/>
      <dgm:t>
        <a:bodyPr/>
        <a:lstStyle/>
        <a:p>
          <a:endParaRPr lang="fr-FR"/>
        </a:p>
      </dgm:t>
    </dgm:pt>
    <dgm:pt modelId="{97724F65-E5DE-4DEF-AA70-25F343800E95}">
      <dgm:prSet phldrT="[Texte]">
        <dgm:style>
          <a:lnRef idx="0">
            <a:schemeClr val="accent6"/>
          </a:lnRef>
          <a:fillRef idx="3">
            <a:schemeClr val="accent6"/>
          </a:fillRef>
          <a:effectRef idx="3">
            <a:schemeClr val="accent6"/>
          </a:effectRef>
          <a:fontRef idx="minor">
            <a:schemeClr val="lt1"/>
          </a:fontRef>
        </dgm:style>
      </dgm:prSet>
      <dgm:spPr/>
      <dgm:t>
        <a:bodyPr/>
        <a:lstStyle/>
        <a:p>
          <a:r>
            <a:rPr lang="ar-DZ" dirty="0" smtClean="0"/>
            <a:t>مهارات الوحيدة</a:t>
          </a:r>
          <a:endParaRPr lang="fr-FR" dirty="0"/>
        </a:p>
      </dgm:t>
    </dgm:pt>
    <dgm:pt modelId="{9BCA87E2-C23F-45F4-B756-2B8A6A472F56}" type="sibTrans" cxnId="{148F6033-4371-443C-9AF9-0F1624778869}">
      <dgm:prSet/>
      <dgm:spPr/>
      <dgm:t>
        <a:bodyPr/>
        <a:lstStyle/>
        <a:p>
          <a:endParaRPr lang="fr-FR"/>
        </a:p>
      </dgm:t>
    </dgm:pt>
    <dgm:pt modelId="{E772EC28-9F29-4E12-874F-4A3D6C896A24}" type="parTrans" cxnId="{148F6033-4371-443C-9AF9-0F1624778869}">
      <dgm:prSet/>
      <dgm:spPr/>
      <dgm:t>
        <a:bodyPr/>
        <a:lstStyle/>
        <a:p>
          <a:endParaRPr lang="fr-FR"/>
        </a:p>
      </dgm:t>
    </dgm:pt>
    <dgm:pt modelId="{BCD97B76-9F69-499B-B2F7-265A333320A0}" type="pres">
      <dgm:prSet presAssocID="{31FCEA5E-43C7-4E13-828B-02DE4A4E8EA2}" presName="Name0" presStyleCnt="0">
        <dgm:presLayoutVars>
          <dgm:chMax val="1"/>
          <dgm:dir/>
          <dgm:animLvl val="ctr"/>
          <dgm:resizeHandles val="exact"/>
        </dgm:presLayoutVars>
      </dgm:prSet>
      <dgm:spPr/>
      <dgm:t>
        <a:bodyPr/>
        <a:lstStyle/>
        <a:p>
          <a:endParaRPr lang="fr-FR"/>
        </a:p>
      </dgm:t>
    </dgm:pt>
    <dgm:pt modelId="{BEC1B2EE-A779-4F45-81CF-87C3C3B1EF2F}" type="pres">
      <dgm:prSet presAssocID="{0F5FA1CE-BBB3-46DB-8F29-2012DB43169D}" presName="centerShape" presStyleLbl="node0" presStyleIdx="0" presStyleCnt="1" custScaleX="152900" custScaleY="122653"/>
      <dgm:spPr/>
      <dgm:t>
        <a:bodyPr/>
        <a:lstStyle/>
        <a:p>
          <a:endParaRPr lang="fr-FR"/>
        </a:p>
      </dgm:t>
    </dgm:pt>
    <dgm:pt modelId="{B39BF019-2A1B-47BA-8E07-49972AC1A429}" type="pres">
      <dgm:prSet presAssocID="{E772EC28-9F29-4E12-874F-4A3D6C896A24}" presName="parTrans" presStyleLbl="sibTrans2D1" presStyleIdx="0" presStyleCnt="3"/>
      <dgm:spPr/>
      <dgm:t>
        <a:bodyPr/>
        <a:lstStyle/>
        <a:p>
          <a:endParaRPr lang="fr-FR"/>
        </a:p>
      </dgm:t>
    </dgm:pt>
    <dgm:pt modelId="{8542CBAF-FB21-41C6-B145-5E42F5F12919}" type="pres">
      <dgm:prSet presAssocID="{E772EC28-9F29-4E12-874F-4A3D6C896A24}" presName="connectorText" presStyleLbl="sibTrans2D1" presStyleIdx="0" presStyleCnt="3"/>
      <dgm:spPr/>
      <dgm:t>
        <a:bodyPr/>
        <a:lstStyle/>
        <a:p>
          <a:endParaRPr lang="fr-FR"/>
        </a:p>
      </dgm:t>
    </dgm:pt>
    <dgm:pt modelId="{2C69C4EF-D8EE-481B-93D5-4FAA6CBF4C8D}" type="pres">
      <dgm:prSet presAssocID="{97724F65-E5DE-4DEF-AA70-25F343800E95}" presName="node" presStyleLbl="node1" presStyleIdx="0" presStyleCnt="3">
        <dgm:presLayoutVars>
          <dgm:bulletEnabled val="1"/>
        </dgm:presLayoutVars>
      </dgm:prSet>
      <dgm:spPr/>
      <dgm:t>
        <a:bodyPr/>
        <a:lstStyle/>
        <a:p>
          <a:endParaRPr lang="fr-FR"/>
        </a:p>
      </dgm:t>
    </dgm:pt>
    <dgm:pt modelId="{CC21F0C1-7833-4F84-BEF8-F19DC53E6D62}" type="pres">
      <dgm:prSet presAssocID="{65D604D1-4FE5-4527-9C1A-89DBCE7AA522}" presName="parTrans" presStyleLbl="sibTrans2D1" presStyleIdx="1" presStyleCnt="3"/>
      <dgm:spPr/>
      <dgm:t>
        <a:bodyPr/>
        <a:lstStyle/>
        <a:p>
          <a:endParaRPr lang="fr-FR"/>
        </a:p>
      </dgm:t>
    </dgm:pt>
    <dgm:pt modelId="{77F127D1-9474-43E1-9FB4-FDB3177B0072}" type="pres">
      <dgm:prSet presAssocID="{65D604D1-4FE5-4527-9C1A-89DBCE7AA522}" presName="connectorText" presStyleLbl="sibTrans2D1" presStyleIdx="1" presStyleCnt="3"/>
      <dgm:spPr/>
      <dgm:t>
        <a:bodyPr/>
        <a:lstStyle/>
        <a:p>
          <a:endParaRPr lang="fr-FR"/>
        </a:p>
      </dgm:t>
    </dgm:pt>
    <dgm:pt modelId="{0B6C8D52-D332-4786-99B2-18B7696FF413}" type="pres">
      <dgm:prSet presAssocID="{81774E72-1324-4590-B00E-F91FB0E96902}" presName="node" presStyleLbl="node1" presStyleIdx="1" presStyleCnt="3" custRadScaleRad="100096" custRadScaleInc="-204">
        <dgm:presLayoutVars>
          <dgm:bulletEnabled val="1"/>
        </dgm:presLayoutVars>
      </dgm:prSet>
      <dgm:spPr/>
      <dgm:t>
        <a:bodyPr/>
        <a:lstStyle/>
        <a:p>
          <a:endParaRPr lang="fr-FR"/>
        </a:p>
      </dgm:t>
    </dgm:pt>
    <dgm:pt modelId="{1E0CCE39-7EE7-471E-A2ED-1FAF335F21CF}" type="pres">
      <dgm:prSet presAssocID="{993650DF-F878-4A59-8DD9-5B802E8413E8}" presName="parTrans" presStyleLbl="sibTrans2D1" presStyleIdx="2" presStyleCnt="3"/>
      <dgm:spPr/>
      <dgm:t>
        <a:bodyPr/>
        <a:lstStyle/>
        <a:p>
          <a:endParaRPr lang="fr-FR"/>
        </a:p>
      </dgm:t>
    </dgm:pt>
    <dgm:pt modelId="{6FC82468-2539-41D9-A749-59F76A5275B3}" type="pres">
      <dgm:prSet presAssocID="{993650DF-F878-4A59-8DD9-5B802E8413E8}" presName="connectorText" presStyleLbl="sibTrans2D1" presStyleIdx="2" presStyleCnt="3"/>
      <dgm:spPr/>
      <dgm:t>
        <a:bodyPr/>
        <a:lstStyle/>
        <a:p>
          <a:endParaRPr lang="fr-FR"/>
        </a:p>
      </dgm:t>
    </dgm:pt>
    <dgm:pt modelId="{15195D89-95A4-44B1-ADC5-56F6A942DCB7}" type="pres">
      <dgm:prSet presAssocID="{72F61F9E-21FD-4D05-9915-2D713CA77D36}" presName="node" presStyleLbl="node1" presStyleIdx="2" presStyleCnt="3">
        <dgm:presLayoutVars>
          <dgm:bulletEnabled val="1"/>
        </dgm:presLayoutVars>
      </dgm:prSet>
      <dgm:spPr/>
      <dgm:t>
        <a:bodyPr/>
        <a:lstStyle/>
        <a:p>
          <a:endParaRPr lang="fr-FR"/>
        </a:p>
      </dgm:t>
    </dgm:pt>
  </dgm:ptLst>
  <dgm:cxnLst>
    <dgm:cxn modelId="{26FE7438-498F-400A-BBB0-B70D6BEF62B5}" type="presOf" srcId="{E772EC28-9F29-4E12-874F-4A3D6C896A24}" destId="{B39BF019-2A1B-47BA-8E07-49972AC1A429}" srcOrd="0" destOrd="0" presId="urn:microsoft.com/office/officeart/2005/8/layout/radial5"/>
    <dgm:cxn modelId="{20427BE6-B34C-495F-8C27-F074F5389D31}" srcId="{31FCEA5E-43C7-4E13-828B-02DE4A4E8EA2}" destId="{84831367-1794-4B1F-8BB2-11D40CC7DFBC}" srcOrd="5" destOrd="0" parTransId="{1F0503E1-B040-465B-9171-B1FC35246B9A}" sibTransId="{B21DC848-5A5F-45F9-83F3-F49AB9AC7C59}"/>
    <dgm:cxn modelId="{4D3EA020-9446-4142-8BF1-3C9561C5C214}" srcId="{31FCEA5E-43C7-4E13-828B-02DE4A4E8EA2}" destId="{39C73A71-8598-4725-B56F-15B85EE889BE}" srcOrd="4" destOrd="0" parTransId="{F831F642-C451-46BF-A480-D1B5B2964D27}" sibTransId="{85F7F2F8-21B4-42E3-BD96-351B188CAAC7}"/>
    <dgm:cxn modelId="{3AAD59C5-B6A9-441E-9FCA-F3A4AD026A34}" srcId="{31FCEA5E-43C7-4E13-828B-02DE4A4E8EA2}" destId="{A894A103-CABA-4F7E-A053-5197CD038EA8}" srcOrd="2" destOrd="0" parTransId="{CC58A133-81AE-451C-85A4-0B18F7FC3903}" sibTransId="{F328A631-0EE3-4A62-9F9C-3AECCDC694B8}"/>
    <dgm:cxn modelId="{077A056B-AEDA-4AE6-AC35-3992FB9F3534}" type="presOf" srcId="{0F5FA1CE-BBB3-46DB-8F29-2012DB43169D}" destId="{BEC1B2EE-A779-4F45-81CF-87C3C3B1EF2F}" srcOrd="0" destOrd="0" presId="urn:microsoft.com/office/officeart/2005/8/layout/radial5"/>
    <dgm:cxn modelId="{900236A1-22CF-4F52-9BB9-47039AF40E80}" srcId="{0F5FA1CE-BBB3-46DB-8F29-2012DB43169D}" destId="{72F61F9E-21FD-4D05-9915-2D713CA77D36}" srcOrd="2" destOrd="0" parTransId="{993650DF-F878-4A59-8DD9-5B802E8413E8}" sibTransId="{8D22E3F0-E265-4D38-B165-72ADF5B5F06E}"/>
    <dgm:cxn modelId="{83FC0652-F8F2-4252-A22E-FF1BEFE2E270}" type="presOf" srcId="{65D604D1-4FE5-4527-9C1A-89DBCE7AA522}" destId="{CC21F0C1-7833-4F84-BEF8-F19DC53E6D62}" srcOrd="0" destOrd="0" presId="urn:microsoft.com/office/officeart/2005/8/layout/radial5"/>
    <dgm:cxn modelId="{148F6033-4371-443C-9AF9-0F1624778869}" srcId="{0F5FA1CE-BBB3-46DB-8F29-2012DB43169D}" destId="{97724F65-E5DE-4DEF-AA70-25F343800E95}" srcOrd="0" destOrd="0" parTransId="{E772EC28-9F29-4E12-874F-4A3D6C896A24}" sibTransId="{9BCA87E2-C23F-45F4-B756-2B8A6A472F56}"/>
    <dgm:cxn modelId="{537BD883-E665-4207-B6A5-674CDE86ACFE}" srcId="{31FCEA5E-43C7-4E13-828B-02DE4A4E8EA2}" destId="{0F5FA1CE-BBB3-46DB-8F29-2012DB43169D}" srcOrd="0" destOrd="0" parTransId="{BFEE6F68-0065-43E9-8E6D-01BD9E4F6180}" sibTransId="{DA955463-0A7E-47FB-9656-F322F8F4A045}"/>
    <dgm:cxn modelId="{5BD98E25-BDDD-45E4-925A-75D078AA87DF}" type="presOf" srcId="{97724F65-E5DE-4DEF-AA70-25F343800E95}" destId="{2C69C4EF-D8EE-481B-93D5-4FAA6CBF4C8D}" srcOrd="0" destOrd="0" presId="urn:microsoft.com/office/officeart/2005/8/layout/radial5"/>
    <dgm:cxn modelId="{D6A38F65-A1F7-40F8-974B-D07100831A9F}" type="presOf" srcId="{72F61F9E-21FD-4D05-9915-2D713CA77D36}" destId="{15195D89-95A4-44B1-ADC5-56F6A942DCB7}" srcOrd="0" destOrd="0" presId="urn:microsoft.com/office/officeart/2005/8/layout/radial5"/>
    <dgm:cxn modelId="{60F7654E-0E1B-44A0-AD5B-D5F33E9A2783}" type="presOf" srcId="{81774E72-1324-4590-B00E-F91FB0E96902}" destId="{0B6C8D52-D332-4786-99B2-18B7696FF413}" srcOrd="0" destOrd="0" presId="urn:microsoft.com/office/officeart/2005/8/layout/radial5"/>
    <dgm:cxn modelId="{2922113B-C4C6-4AAB-8463-F5B9AACE9B8E}" srcId="{31FCEA5E-43C7-4E13-828B-02DE4A4E8EA2}" destId="{C84DE718-379C-46BA-B0E0-FC3BE4466384}" srcOrd="3" destOrd="0" parTransId="{EA5978A3-1EBF-4146-93DE-DD03F333937E}" sibTransId="{6100F907-CB18-48CB-9E80-88A7DE20D8C1}"/>
    <dgm:cxn modelId="{E7F00001-8D75-4810-9701-1179AE35AB44}" type="presOf" srcId="{993650DF-F878-4A59-8DD9-5B802E8413E8}" destId="{1E0CCE39-7EE7-471E-A2ED-1FAF335F21CF}" srcOrd="0" destOrd="0" presId="urn:microsoft.com/office/officeart/2005/8/layout/radial5"/>
    <dgm:cxn modelId="{78726341-C9D6-4632-A601-D84AB41E5E44}" srcId="{0F5FA1CE-BBB3-46DB-8F29-2012DB43169D}" destId="{81774E72-1324-4590-B00E-F91FB0E96902}" srcOrd="1" destOrd="0" parTransId="{65D604D1-4FE5-4527-9C1A-89DBCE7AA522}" sibTransId="{1F14637D-B2DE-4948-9122-D78485BC8C46}"/>
    <dgm:cxn modelId="{0BF5FC0D-287B-4F3A-87CA-15064CB32431}" type="presOf" srcId="{993650DF-F878-4A59-8DD9-5B802E8413E8}" destId="{6FC82468-2539-41D9-A749-59F76A5275B3}" srcOrd="1" destOrd="0" presId="urn:microsoft.com/office/officeart/2005/8/layout/radial5"/>
    <dgm:cxn modelId="{F096A45A-A4C0-4256-BEB9-8A66E841AEC0}" type="presOf" srcId="{E772EC28-9F29-4E12-874F-4A3D6C896A24}" destId="{8542CBAF-FB21-41C6-B145-5E42F5F12919}" srcOrd="1" destOrd="0" presId="urn:microsoft.com/office/officeart/2005/8/layout/radial5"/>
    <dgm:cxn modelId="{97015BD5-EDC6-42F6-A3FF-F1F5E09EE4B5}" srcId="{31FCEA5E-43C7-4E13-828B-02DE4A4E8EA2}" destId="{E360A95D-FE60-44D6-9103-93B2B8C72185}" srcOrd="1" destOrd="0" parTransId="{B470A83A-C50A-40B7-9B9B-91969E7003F1}" sibTransId="{9DD02CF4-8176-436A-858B-08B1FBCF4A47}"/>
    <dgm:cxn modelId="{7175493E-4A18-4241-80CB-69CA163DEA35}" type="presOf" srcId="{31FCEA5E-43C7-4E13-828B-02DE4A4E8EA2}" destId="{BCD97B76-9F69-499B-B2F7-265A333320A0}" srcOrd="0" destOrd="0" presId="urn:microsoft.com/office/officeart/2005/8/layout/radial5"/>
    <dgm:cxn modelId="{72EB39B1-C8FE-4F49-91B6-4030363696F2}" type="presOf" srcId="{65D604D1-4FE5-4527-9C1A-89DBCE7AA522}" destId="{77F127D1-9474-43E1-9FB4-FDB3177B0072}" srcOrd="1" destOrd="0" presId="urn:microsoft.com/office/officeart/2005/8/layout/radial5"/>
    <dgm:cxn modelId="{6CA8282C-7BAD-4620-93E1-B23E7898003D}" type="presParOf" srcId="{BCD97B76-9F69-499B-B2F7-265A333320A0}" destId="{BEC1B2EE-A779-4F45-81CF-87C3C3B1EF2F}" srcOrd="0" destOrd="0" presId="urn:microsoft.com/office/officeart/2005/8/layout/radial5"/>
    <dgm:cxn modelId="{83670D66-655D-4E0C-825E-3EB9D8B0D42B}" type="presParOf" srcId="{BCD97B76-9F69-499B-B2F7-265A333320A0}" destId="{B39BF019-2A1B-47BA-8E07-49972AC1A429}" srcOrd="1" destOrd="0" presId="urn:microsoft.com/office/officeart/2005/8/layout/radial5"/>
    <dgm:cxn modelId="{FB5D3B81-482A-485A-A509-7A259650B765}" type="presParOf" srcId="{B39BF019-2A1B-47BA-8E07-49972AC1A429}" destId="{8542CBAF-FB21-41C6-B145-5E42F5F12919}" srcOrd="0" destOrd="0" presId="urn:microsoft.com/office/officeart/2005/8/layout/radial5"/>
    <dgm:cxn modelId="{7AB3D121-853E-48D8-95ED-BA743483E8F0}" type="presParOf" srcId="{BCD97B76-9F69-499B-B2F7-265A333320A0}" destId="{2C69C4EF-D8EE-481B-93D5-4FAA6CBF4C8D}" srcOrd="2" destOrd="0" presId="urn:microsoft.com/office/officeart/2005/8/layout/radial5"/>
    <dgm:cxn modelId="{DDFEFEA9-B8C0-4488-8FC3-3B6BF502710F}" type="presParOf" srcId="{BCD97B76-9F69-499B-B2F7-265A333320A0}" destId="{CC21F0C1-7833-4F84-BEF8-F19DC53E6D62}" srcOrd="3" destOrd="0" presId="urn:microsoft.com/office/officeart/2005/8/layout/radial5"/>
    <dgm:cxn modelId="{D418F1D9-FDAE-4A75-A7ED-28A324076552}" type="presParOf" srcId="{CC21F0C1-7833-4F84-BEF8-F19DC53E6D62}" destId="{77F127D1-9474-43E1-9FB4-FDB3177B0072}" srcOrd="0" destOrd="0" presId="urn:microsoft.com/office/officeart/2005/8/layout/radial5"/>
    <dgm:cxn modelId="{6F8DE58D-05C6-43E4-BA18-F96E1DCF77C9}" type="presParOf" srcId="{BCD97B76-9F69-499B-B2F7-265A333320A0}" destId="{0B6C8D52-D332-4786-99B2-18B7696FF413}" srcOrd="4" destOrd="0" presId="urn:microsoft.com/office/officeart/2005/8/layout/radial5"/>
    <dgm:cxn modelId="{ADEF07F7-D94C-4161-9390-A44283D05B5E}" type="presParOf" srcId="{BCD97B76-9F69-499B-B2F7-265A333320A0}" destId="{1E0CCE39-7EE7-471E-A2ED-1FAF335F21CF}" srcOrd="5" destOrd="0" presId="urn:microsoft.com/office/officeart/2005/8/layout/radial5"/>
    <dgm:cxn modelId="{348DC2D3-E7F5-449B-8CB0-703A8D4EC598}" type="presParOf" srcId="{1E0CCE39-7EE7-471E-A2ED-1FAF335F21CF}" destId="{6FC82468-2539-41D9-A749-59F76A5275B3}" srcOrd="0" destOrd="0" presId="urn:microsoft.com/office/officeart/2005/8/layout/radial5"/>
    <dgm:cxn modelId="{DFAFAB3F-B373-4B5C-A690-DBF0BF5ED408}" type="presParOf" srcId="{BCD97B76-9F69-499B-B2F7-265A333320A0}" destId="{15195D89-95A4-44B1-ADC5-56F6A942DCB7}" srcOrd="6" destOrd="0" presId="urn:microsoft.com/office/officeart/2005/8/layout/radial5"/>
  </dgm:cxnLst>
  <dgm:bg/>
  <dgm:whole/>
</dgm:dataModel>
</file>

<file path=ppt/diagrams/data12.xml><?xml version="1.0" encoding="utf-8"?>
<dgm:dataModel xmlns:dgm="http://schemas.openxmlformats.org/drawingml/2006/diagram" xmlns:a="http://schemas.openxmlformats.org/drawingml/2006/main">
  <dgm:ptLst>
    <dgm:pt modelId="{9431DB70-E3A5-4C1C-814B-03ADBED807D6}" type="doc">
      <dgm:prSet loTypeId="urn:microsoft.com/office/officeart/2005/8/layout/hList1" loCatId="list" qsTypeId="urn:microsoft.com/office/officeart/2005/8/quickstyle/3d1" qsCatId="3D" csTypeId="urn:microsoft.com/office/officeart/2005/8/colors/colorful4" csCatId="colorful" phldr="1"/>
      <dgm:spPr/>
      <dgm:t>
        <a:bodyPr/>
        <a:lstStyle/>
        <a:p>
          <a:endParaRPr lang="fr-FR"/>
        </a:p>
      </dgm:t>
    </dgm:pt>
    <dgm:pt modelId="{29502379-D7E3-44BA-8AA3-FA643B723D63}">
      <dgm:prSet phldrT="[Texte]" custT="1">
        <dgm:style>
          <a:lnRef idx="0">
            <a:schemeClr val="accent6"/>
          </a:lnRef>
          <a:fillRef idx="3">
            <a:schemeClr val="accent6"/>
          </a:fillRef>
          <a:effectRef idx="3">
            <a:schemeClr val="accent6"/>
          </a:effectRef>
          <a:fontRef idx="minor">
            <a:schemeClr val="lt1"/>
          </a:fontRef>
        </dgm:style>
      </dgm:prSet>
      <dgm:spPr/>
      <dgm:t>
        <a:bodyPr/>
        <a:lstStyle/>
        <a:p>
          <a:r>
            <a:rPr lang="ar-DZ" sz="3200" b="1" smtClean="0"/>
            <a:t>المهارات الوحيدة</a:t>
          </a:r>
          <a:endParaRPr lang="fr-FR" sz="3200" b="1" dirty="0"/>
        </a:p>
      </dgm:t>
    </dgm:pt>
    <dgm:pt modelId="{854D0CB2-91A8-4AE2-96C8-E38FD93C1DFB}" type="parTrans" cxnId="{C3372E06-2211-406B-B08D-931F0B485BB0}">
      <dgm:prSet/>
      <dgm:spPr/>
      <dgm:t>
        <a:bodyPr/>
        <a:lstStyle/>
        <a:p>
          <a:endParaRPr lang="fr-FR"/>
        </a:p>
      </dgm:t>
    </dgm:pt>
    <dgm:pt modelId="{BA9EB2D8-C71C-4629-A17E-712565273C82}" type="sibTrans" cxnId="{C3372E06-2211-406B-B08D-931F0B485BB0}">
      <dgm:prSet/>
      <dgm:spPr/>
      <dgm:t>
        <a:bodyPr/>
        <a:lstStyle/>
        <a:p>
          <a:endParaRPr lang="fr-FR"/>
        </a:p>
      </dgm:t>
    </dgm:pt>
    <dgm:pt modelId="{47BCC91F-1224-4B53-9482-56FA41190AFF}">
      <dgm:prSet phldrT="[Texte]">
        <dgm:style>
          <a:lnRef idx="2">
            <a:schemeClr val="accent6"/>
          </a:lnRef>
          <a:fillRef idx="1">
            <a:schemeClr val="lt1"/>
          </a:fillRef>
          <a:effectRef idx="0">
            <a:schemeClr val="accent6"/>
          </a:effectRef>
          <a:fontRef idx="minor">
            <a:schemeClr val="dk1"/>
          </a:fontRef>
        </dgm:style>
      </dgm:prSet>
      <dgm:spPr/>
      <dgm:t>
        <a:bodyPr/>
        <a:lstStyle/>
        <a:p>
          <a:pPr algn="just" rtl="1"/>
          <a:r>
            <a:rPr lang="ar-DZ" b="1" dirty="0" smtClean="0">
              <a:ln w="11430"/>
              <a:effectLst>
                <a:outerShdw blurRad="50800" dist="39000" dir="5460000" algn="tl">
                  <a:srgbClr val="000000">
                    <a:alpha val="38000"/>
                  </a:srgbClr>
                </a:outerShdw>
              </a:effectLst>
            </a:rPr>
            <a:t>هي المهارة التي فيها بداية </a:t>
          </a:r>
          <a:r>
            <a:rPr lang="ar-DZ" b="1" dirty="0" err="1" smtClean="0">
              <a:ln w="11430"/>
              <a:effectLst>
                <a:outerShdw blurRad="50800" dist="39000" dir="5460000" algn="tl">
                  <a:srgbClr val="000000">
                    <a:alpha val="38000"/>
                  </a:srgbClr>
                </a:outerShdw>
              </a:effectLst>
            </a:rPr>
            <a:t>و</a:t>
          </a:r>
          <a:r>
            <a:rPr lang="ar-DZ" b="1" dirty="0" smtClean="0">
              <a:ln w="11430"/>
              <a:effectLst>
                <a:outerShdw blurRad="50800" dist="39000" dir="5460000" algn="tl">
                  <a:srgbClr val="000000">
                    <a:alpha val="38000"/>
                  </a:srgbClr>
                </a:outerShdw>
              </a:effectLst>
            </a:rPr>
            <a:t> نهاية واضحة </a:t>
          </a:r>
          <a:r>
            <a:rPr lang="ar-DZ" b="1" dirty="0" err="1" smtClean="0">
              <a:ln w="11430"/>
              <a:effectLst>
                <a:outerShdw blurRad="50800" dist="39000" dir="5460000" algn="tl">
                  <a:srgbClr val="000000">
                    <a:alpha val="38000"/>
                  </a:srgbClr>
                </a:outerShdw>
              </a:effectLst>
            </a:rPr>
            <a:t>و</a:t>
          </a:r>
          <a:r>
            <a:rPr lang="ar-DZ" b="1" dirty="0" smtClean="0">
              <a:ln w="11430"/>
              <a:effectLst>
                <a:outerShdw blurRad="50800" dist="39000" dir="5460000" algn="tl">
                  <a:srgbClr val="000000">
                    <a:alpha val="38000"/>
                  </a:srgbClr>
                </a:outerShdw>
              </a:effectLst>
            </a:rPr>
            <a:t> عادة تتكون من ثلاث أقسام</a:t>
          </a:r>
          <a:endParaRPr lang="fr-FR" dirty="0"/>
        </a:p>
      </dgm:t>
    </dgm:pt>
    <dgm:pt modelId="{CF551B62-4FC2-4AC8-A168-35463AFE8AE5}" type="parTrans" cxnId="{E9D66806-F94C-4A08-B505-5F71D001963B}">
      <dgm:prSet/>
      <dgm:spPr/>
      <dgm:t>
        <a:bodyPr/>
        <a:lstStyle/>
        <a:p>
          <a:endParaRPr lang="fr-FR"/>
        </a:p>
      </dgm:t>
    </dgm:pt>
    <dgm:pt modelId="{5F1991AD-CFC1-4C54-BB14-D33A66426D07}" type="sibTrans" cxnId="{E9D66806-F94C-4A08-B505-5F71D001963B}">
      <dgm:prSet/>
      <dgm:spPr/>
      <dgm:t>
        <a:bodyPr/>
        <a:lstStyle/>
        <a:p>
          <a:endParaRPr lang="fr-FR"/>
        </a:p>
      </dgm:t>
    </dgm:pt>
    <dgm:pt modelId="{8A61FD1E-667A-4EF3-9D49-DC2B843596D9}">
      <dgm:prSet>
        <dgm:style>
          <a:lnRef idx="2">
            <a:schemeClr val="accent6"/>
          </a:lnRef>
          <a:fillRef idx="1">
            <a:schemeClr val="lt1"/>
          </a:fillRef>
          <a:effectRef idx="0">
            <a:schemeClr val="accent6"/>
          </a:effectRef>
          <a:fontRef idx="minor">
            <a:schemeClr val="dk1"/>
          </a:fontRef>
        </dgm:style>
      </dgm:prSet>
      <dgm:spPr/>
      <dgm:t>
        <a:bodyPr/>
        <a:lstStyle/>
        <a:p>
          <a:pPr rtl="1"/>
          <a:r>
            <a:rPr lang="ar-DZ" b="1" dirty="0" smtClean="0">
              <a:ln w="11430"/>
              <a:effectLst>
                <a:outerShdw blurRad="50800" dist="39000" dir="5460000" algn="tl">
                  <a:srgbClr val="000000">
                    <a:alpha val="38000"/>
                  </a:srgbClr>
                </a:outerShdw>
              </a:effectLst>
            </a:rPr>
            <a:t>القسم التحضيري:و هو القسم الذي ينظم القوة المناسبة </a:t>
          </a:r>
          <a:r>
            <a:rPr lang="ar-DZ" b="1" dirty="0" err="1" smtClean="0">
              <a:ln w="11430"/>
              <a:effectLst>
                <a:outerShdw blurRad="50800" dist="39000" dir="5460000" algn="tl">
                  <a:srgbClr val="000000">
                    <a:alpha val="38000"/>
                  </a:srgbClr>
                </a:outerShdw>
              </a:effectLst>
            </a:rPr>
            <a:t>و</a:t>
          </a:r>
          <a:r>
            <a:rPr lang="ar-DZ" b="1" dirty="0" smtClean="0">
              <a:ln w="11430"/>
              <a:effectLst>
                <a:outerShdw blurRad="50800" dist="39000" dir="5460000" algn="tl">
                  <a:srgbClr val="000000">
                    <a:alpha val="38000"/>
                  </a:srgbClr>
                </a:outerShdw>
              </a:effectLst>
            </a:rPr>
            <a:t> شكل  الجسم المناسب لتنفيذ القسم الأخر</a:t>
          </a:r>
          <a:endParaRPr lang="fr-FR" b="1" dirty="0" smtClean="0">
            <a:ln w="11430"/>
            <a:effectLst>
              <a:outerShdw blurRad="50800" dist="39000" dir="5460000" algn="tl">
                <a:srgbClr val="000000">
                  <a:alpha val="38000"/>
                </a:srgbClr>
              </a:outerShdw>
            </a:effectLst>
          </a:endParaRPr>
        </a:p>
      </dgm:t>
    </dgm:pt>
    <dgm:pt modelId="{F8DF84BE-3B49-49C2-9ACD-58732121D15B}" type="parTrans" cxnId="{25793296-7007-441F-9B8B-21BD92559D15}">
      <dgm:prSet/>
      <dgm:spPr/>
      <dgm:t>
        <a:bodyPr/>
        <a:lstStyle/>
        <a:p>
          <a:endParaRPr lang="fr-FR"/>
        </a:p>
      </dgm:t>
    </dgm:pt>
    <dgm:pt modelId="{F0E2E338-D60A-4F59-A231-A728C5E08D4F}" type="sibTrans" cxnId="{25793296-7007-441F-9B8B-21BD92559D15}">
      <dgm:prSet/>
      <dgm:spPr/>
      <dgm:t>
        <a:bodyPr/>
        <a:lstStyle/>
        <a:p>
          <a:endParaRPr lang="fr-FR"/>
        </a:p>
      </dgm:t>
    </dgm:pt>
    <dgm:pt modelId="{B67DCFC0-ECA6-4BCB-A08E-3A51D408095D}">
      <dgm:prSet>
        <dgm:style>
          <a:lnRef idx="2">
            <a:schemeClr val="accent6"/>
          </a:lnRef>
          <a:fillRef idx="1">
            <a:schemeClr val="lt1"/>
          </a:fillRef>
          <a:effectRef idx="0">
            <a:schemeClr val="accent6"/>
          </a:effectRef>
          <a:fontRef idx="minor">
            <a:schemeClr val="dk1"/>
          </a:fontRef>
        </dgm:style>
      </dgm:prSet>
      <dgm:spPr/>
      <dgm:t>
        <a:bodyPr/>
        <a:lstStyle/>
        <a:p>
          <a:pPr rtl="1"/>
          <a:r>
            <a:rPr lang="ar-DZ" b="1" smtClean="0">
              <a:ln w="11430"/>
              <a:effectLst>
                <a:outerShdw blurRad="50800" dist="39000" dir="5460000" algn="tl">
                  <a:srgbClr val="000000">
                    <a:alpha val="38000"/>
                  </a:srgbClr>
                </a:outerShdw>
              </a:effectLst>
            </a:rPr>
            <a:t>القسم الرئيسي: و هو هدف الحركة الأساسي</a:t>
          </a:r>
          <a:endParaRPr lang="fr-FR" b="1" dirty="0" smtClean="0">
            <a:ln w="11430"/>
            <a:effectLst>
              <a:outerShdw blurRad="50800" dist="39000" dir="5460000" algn="tl">
                <a:srgbClr val="000000">
                  <a:alpha val="38000"/>
                </a:srgbClr>
              </a:outerShdw>
            </a:effectLst>
          </a:endParaRPr>
        </a:p>
      </dgm:t>
    </dgm:pt>
    <dgm:pt modelId="{B1A25818-2C80-498B-A0D7-34365F5847F6}" type="parTrans" cxnId="{7E6AADCD-913A-4E28-871F-60749AB57DAD}">
      <dgm:prSet/>
      <dgm:spPr/>
      <dgm:t>
        <a:bodyPr/>
        <a:lstStyle/>
        <a:p>
          <a:endParaRPr lang="fr-FR"/>
        </a:p>
      </dgm:t>
    </dgm:pt>
    <dgm:pt modelId="{97E0724E-FD14-4B7B-A343-59D95C19EE1F}" type="sibTrans" cxnId="{7E6AADCD-913A-4E28-871F-60749AB57DAD}">
      <dgm:prSet/>
      <dgm:spPr/>
      <dgm:t>
        <a:bodyPr/>
        <a:lstStyle/>
        <a:p>
          <a:endParaRPr lang="fr-FR"/>
        </a:p>
      </dgm:t>
    </dgm:pt>
    <dgm:pt modelId="{B2C126B6-7C2F-4727-93CF-FA1EE2ED7873}">
      <dgm:prSet>
        <dgm:style>
          <a:lnRef idx="2">
            <a:schemeClr val="accent6"/>
          </a:lnRef>
          <a:fillRef idx="1">
            <a:schemeClr val="lt1"/>
          </a:fillRef>
          <a:effectRef idx="0">
            <a:schemeClr val="accent6"/>
          </a:effectRef>
          <a:fontRef idx="minor">
            <a:schemeClr val="dk1"/>
          </a:fontRef>
        </dgm:style>
      </dgm:prSet>
      <dgm:spPr/>
      <dgm:t>
        <a:bodyPr/>
        <a:lstStyle/>
        <a:p>
          <a:pPr rtl="1"/>
          <a:r>
            <a:rPr lang="ar-DZ" b="1" smtClean="0">
              <a:ln w="11430"/>
              <a:effectLst>
                <a:outerShdw blurRad="50800" dist="39000" dir="5460000" algn="tl">
                  <a:srgbClr val="000000">
                    <a:alpha val="38000"/>
                  </a:srgbClr>
                </a:outerShdw>
              </a:effectLst>
            </a:rPr>
            <a:t>القسم النهائي: هو القسم الذي يقع عليه واجب إرجاع الجسم  إلى وضعه الطبيعي. </a:t>
          </a:r>
          <a:endParaRPr lang="fr-FR" b="1" dirty="0" smtClean="0">
            <a:ln w="11430"/>
            <a:effectLst>
              <a:outerShdw blurRad="50800" dist="39000" dir="5460000" algn="tl">
                <a:srgbClr val="000000">
                  <a:alpha val="38000"/>
                </a:srgbClr>
              </a:outerShdw>
            </a:effectLst>
          </a:endParaRPr>
        </a:p>
      </dgm:t>
    </dgm:pt>
    <dgm:pt modelId="{B755ABFE-6A47-4460-B855-D5FE55CFF597}" type="parTrans" cxnId="{082491CD-7B12-47B1-8B2C-C8F1E834ACE5}">
      <dgm:prSet/>
      <dgm:spPr/>
      <dgm:t>
        <a:bodyPr/>
        <a:lstStyle/>
        <a:p>
          <a:endParaRPr lang="fr-FR"/>
        </a:p>
      </dgm:t>
    </dgm:pt>
    <dgm:pt modelId="{1B584B57-7F1E-47DF-AD70-830218CA84B8}" type="sibTrans" cxnId="{082491CD-7B12-47B1-8B2C-C8F1E834ACE5}">
      <dgm:prSet/>
      <dgm:spPr/>
      <dgm:t>
        <a:bodyPr/>
        <a:lstStyle/>
        <a:p>
          <a:endParaRPr lang="fr-FR"/>
        </a:p>
      </dgm:t>
    </dgm:pt>
    <dgm:pt modelId="{55AB8C22-F503-480E-BE1D-F014FDF478A0}" type="pres">
      <dgm:prSet presAssocID="{9431DB70-E3A5-4C1C-814B-03ADBED807D6}" presName="Name0" presStyleCnt="0">
        <dgm:presLayoutVars>
          <dgm:dir/>
          <dgm:animLvl val="lvl"/>
          <dgm:resizeHandles val="exact"/>
        </dgm:presLayoutVars>
      </dgm:prSet>
      <dgm:spPr/>
      <dgm:t>
        <a:bodyPr/>
        <a:lstStyle/>
        <a:p>
          <a:endParaRPr lang="fr-FR"/>
        </a:p>
      </dgm:t>
    </dgm:pt>
    <dgm:pt modelId="{97E13883-237F-4F55-B195-F90B164B09A3}" type="pres">
      <dgm:prSet presAssocID="{29502379-D7E3-44BA-8AA3-FA643B723D63}" presName="composite" presStyleCnt="0"/>
      <dgm:spPr/>
    </dgm:pt>
    <dgm:pt modelId="{0F855338-AE4F-4B97-B54F-E1D1E4E4C4AC}" type="pres">
      <dgm:prSet presAssocID="{29502379-D7E3-44BA-8AA3-FA643B723D63}" presName="parTx" presStyleLbl="alignNode1" presStyleIdx="0" presStyleCnt="1">
        <dgm:presLayoutVars>
          <dgm:chMax val="0"/>
          <dgm:chPref val="0"/>
          <dgm:bulletEnabled val="1"/>
        </dgm:presLayoutVars>
      </dgm:prSet>
      <dgm:spPr/>
      <dgm:t>
        <a:bodyPr/>
        <a:lstStyle/>
        <a:p>
          <a:endParaRPr lang="fr-FR"/>
        </a:p>
      </dgm:t>
    </dgm:pt>
    <dgm:pt modelId="{51CD3CED-AFEF-4E65-B588-4490298B296C}" type="pres">
      <dgm:prSet presAssocID="{29502379-D7E3-44BA-8AA3-FA643B723D63}" presName="desTx" presStyleLbl="alignAccFollowNode1" presStyleIdx="0" presStyleCnt="1">
        <dgm:presLayoutVars>
          <dgm:bulletEnabled val="1"/>
        </dgm:presLayoutVars>
      </dgm:prSet>
      <dgm:spPr/>
      <dgm:t>
        <a:bodyPr/>
        <a:lstStyle/>
        <a:p>
          <a:endParaRPr lang="fr-FR"/>
        </a:p>
      </dgm:t>
    </dgm:pt>
  </dgm:ptLst>
  <dgm:cxnLst>
    <dgm:cxn modelId="{42967879-1D37-42DD-8E19-EA2D50BE7A15}" type="presOf" srcId="{8A61FD1E-667A-4EF3-9D49-DC2B843596D9}" destId="{51CD3CED-AFEF-4E65-B588-4490298B296C}" srcOrd="0" destOrd="1" presId="urn:microsoft.com/office/officeart/2005/8/layout/hList1"/>
    <dgm:cxn modelId="{E9D66806-F94C-4A08-B505-5F71D001963B}" srcId="{29502379-D7E3-44BA-8AA3-FA643B723D63}" destId="{47BCC91F-1224-4B53-9482-56FA41190AFF}" srcOrd="0" destOrd="0" parTransId="{CF551B62-4FC2-4AC8-A168-35463AFE8AE5}" sibTransId="{5F1991AD-CFC1-4C54-BB14-D33A66426D07}"/>
    <dgm:cxn modelId="{082491CD-7B12-47B1-8B2C-C8F1E834ACE5}" srcId="{29502379-D7E3-44BA-8AA3-FA643B723D63}" destId="{B2C126B6-7C2F-4727-93CF-FA1EE2ED7873}" srcOrd="3" destOrd="0" parTransId="{B755ABFE-6A47-4460-B855-D5FE55CFF597}" sibTransId="{1B584B57-7F1E-47DF-AD70-830218CA84B8}"/>
    <dgm:cxn modelId="{C2B4458D-C678-442F-9A95-16D6AF89B9E2}" type="presOf" srcId="{47BCC91F-1224-4B53-9482-56FA41190AFF}" destId="{51CD3CED-AFEF-4E65-B588-4490298B296C}" srcOrd="0" destOrd="0" presId="urn:microsoft.com/office/officeart/2005/8/layout/hList1"/>
    <dgm:cxn modelId="{EA8213D9-2C8F-46F3-AF31-26984EFC7F4C}" type="presOf" srcId="{B2C126B6-7C2F-4727-93CF-FA1EE2ED7873}" destId="{51CD3CED-AFEF-4E65-B588-4490298B296C}" srcOrd="0" destOrd="3" presId="urn:microsoft.com/office/officeart/2005/8/layout/hList1"/>
    <dgm:cxn modelId="{C3372E06-2211-406B-B08D-931F0B485BB0}" srcId="{9431DB70-E3A5-4C1C-814B-03ADBED807D6}" destId="{29502379-D7E3-44BA-8AA3-FA643B723D63}" srcOrd="0" destOrd="0" parTransId="{854D0CB2-91A8-4AE2-96C8-E38FD93C1DFB}" sibTransId="{BA9EB2D8-C71C-4629-A17E-712565273C82}"/>
    <dgm:cxn modelId="{9DB08955-1791-4F01-A632-D268D52B0A63}" type="presOf" srcId="{B67DCFC0-ECA6-4BCB-A08E-3A51D408095D}" destId="{51CD3CED-AFEF-4E65-B588-4490298B296C}" srcOrd="0" destOrd="2" presId="urn:microsoft.com/office/officeart/2005/8/layout/hList1"/>
    <dgm:cxn modelId="{25793296-7007-441F-9B8B-21BD92559D15}" srcId="{29502379-D7E3-44BA-8AA3-FA643B723D63}" destId="{8A61FD1E-667A-4EF3-9D49-DC2B843596D9}" srcOrd="1" destOrd="0" parTransId="{F8DF84BE-3B49-49C2-9ACD-58732121D15B}" sibTransId="{F0E2E338-D60A-4F59-A231-A728C5E08D4F}"/>
    <dgm:cxn modelId="{7E6AADCD-913A-4E28-871F-60749AB57DAD}" srcId="{29502379-D7E3-44BA-8AA3-FA643B723D63}" destId="{B67DCFC0-ECA6-4BCB-A08E-3A51D408095D}" srcOrd="2" destOrd="0" parTransId="{B1A25818-2C80-498B-A0D7-34365F5847F6}" sibTransId="{97E0724E-FD14-4B7B-A343-59D95C19EE1F}"/>
    <dgm:cxn modelId="{C37FC95E-C942-42E6-A75D-F177E048CCE2}" type="presOf" srcId="{29502379-D7E3-44BA-8AA3-FA643B723D63}" destId="{0F855338-AE4F-4B97-B54F-E1D1E4E4C4AC}" srcOrd="0" destOrd="0" presId="urn:microsoft.com/office/officeart/2005/8/layout/hList1"/>
    <dgm:cxn modelId="{174119BE-B3B6-4376-B3B5-46BA4132F212}" type="presOf" srcId="{9431DB70-E3A5-4C1C-814B-03ADBED807D6}" destId="{55AB8C22-F503-480E-BE1D-F014FDF478A0}" srcOrd="0" destOrd="0" presId="urn:microsoft.com/office/officeart/2005/8/layout/hList1"/>
    <dgm:cxn modelId="{5EF9BB89-BCFA-4EE7-B128-8C6E6EB320C4}" type="presParOf" srcId="{55AB8C22-F503-480E-BE1D-F014FDF478A0}" destId="{97E13883-237F-4F55-B195-F90B164B09A3}" srcOrd="0" destOrd="0" presId="urn:microsoft.com/office/officeart/2005/8/layout/hList1"/>
    <dgm:cxn modelId="{7293B3C8-CE4D-446B-8392-A55F67452CDF}" type="presParOf" srcId="{97E13883-237F-4F55-B195-F90B164B09A3}" destId="{0F855338-AE4F-4B97-B54F-E1D1E4E4C4AC}" srcOrd="0" destOrd="0" presId="urn:microsoft.com/office/officeart/2005/8/layout/hList1"/>
    <dgm:cxn modelId="{474DFC80-C99B-4E80-BC61-D2D3B958FDD1}" type="presParOf" srcId="{97E13883-237F-4F55-B195-F90B164B09A3}" destId="{51CD3CED-AFEF-4E65-B588-4490298B296C}" srcOrd="1" destOrd="0" presId="urn:microsoft.com/office/officeart/2005/8/layout/hList1"/>
  </dgm:cxnLst>
  <dgm:bg/>
  <dgm:whole/>
</dgm:dataModel>
</file>

<file path=ppt/diagrams/data13.xml><?xml version="1.0" encoding="utf-8"?>
<dgm:dataModel xmlns:dgm="http://schemas.openxmlformats.org/drawingml/2006/diagram" xmlns:a="http://schemas.openxmlformats.org/drawingml/2006/main">
  <dgm:ptLst>
    <dgm:pt modelId="{9431DB70-E3A5-4C1C-814B-03ADBED807D6}" type="doc">
      <dgm:prSet loTypeId="urn:microsoft.com/office/officeart/2005/8/layout/hList1" loCatId="list" qsTypeId="urn:microsoft.com/office/officeart/2005/8/quickstyle/simple5" qsCatId="simple" csTypeId="urn:microsoft.com/office/officeart/2005/8/colors/colorful4" csCatId="colorful" phldr="1"/>
      <dgm:spPr/>
      <dgm:t>
        <a:bodyPr/>
        <a:lstStyle/>
        <a:p>
          <a:endParaRPr lang="fr-FR"/>
        </a:p>
      </dgm:t>
    </dgm:pt>
    <dgm:pt modelId="{29502379-D7E3-44BA-8AA3-FA643B723D63}">
      <dgm:prSet phldrT="[Texte]" custT="1">
        <dgm:style>
          <a:lnRef idx="0">
            <a:schemeClr val="accent4"/>
          </a:lnRef>
          <a:fillRef idx="3">
            <a:schemeClr val="accent4"/>
          </a:fillRef>
          <a:effectRef idx="3">
            <a:schemeClr val="accent4"/>
          </a:effectRef>
          <a:fontRef idx="minor">
            <a:schemeClr val="lt1"/>
          </a:fontRef>
        </dgm:style>
      </dgm:prSet>
      <dgm:spPr/>
      <dgm:t>
        <a:bodyPr/>
        <a:lstStyle/>
        <a:p>
          <a:r>
            <a:rPr lang="ar-DZ" sz="3200" b="1" dirty="0" smtClean="0"/>
            <a:t>المهارات المتسلسلة</a:t>
          </a:r>
          <a:endParaRPr lang="fr-FR" sz="3200" b="1" dirty="0"/>
        </a:p>
      </dgm:t>
    </dgm:pt>
    <dgm:pt modelId="{854D0CB2-91A8-4AE2-96C8-E38FD93C1DFB}" type="parTrans" cxnId="{C3372E06-2211-406B-B08D-931F0B485BB0}">
      <dgm:prSet/>
      <dgm:spPr/>
      <dgm:t>
        <a:bodyPr/>
        <a:lstStyle/>
        <a:p>
          <a:endParaRPr lang="fr-FR"/>
        </a:p>
      </dgm:t>
    </dgm:pt>
    <dgm:pt modelId="{BA9EB2D8-C71C-4629-A17E-712565273C82}" type="sibTrans" cxnId="{C3372E06-2211-406B-B08D-931F0B485BB0}">
      <dgm:prSet/>
      <dgm:spPr/>
      <dgm:t>
        <a:bodyPr/>
        <a:lstStyle/>
        <a:p>
          <a:endParaRPr lang="fr-FR"/>
        </a:p>
      </dgm:t>
    </dgm:pt>
    <dgm:pt modelId="{47BCC91F-1224-4B53-9482-56FA41190AFF}">
      <dgm:prSet phldrT="[Texte]">
        <dgm:style>
          <a:lnRef idx="1">
            <a:schemeClr val="accent4"/>
          </a:lnRef>
          <a:fillRef idx="2">
            <a:schemeClr val="accent4"/>
          </a:fillRef>
          <a:effectRef idx="1">
            <a:schemeClr val="accent4"/>
          </a:effectRef>
          <a:fontRef idx="minor">
            <a:schemeClr val="dk1"/>
          </a:fontRef>
        </dgm:style>
      </dgm:prSet>
      <dgm:spPr/>
      <dgm:t>
        <a:bodyPr/>
        <a:lstStyle/>
        <a:p>
          <a:pPr algn="just" rtl="1"/>
          <a:r>
            <a:rPr lang="ar-DZ" b="1" dirty="0" smtClean="0">
              <a:ln w="11430"/>
              <a:effectLst>
                <a:outerShdw blurRad="50800" dist="39000" dir="5460000" algn="tl">
                  <a:srgbClr val="000000">
                    <a:alpha val="38000"/>
                  </a:srgbClr>
                </a:outerShdw>
              </a:effectLst>
            </a:rPr>
            <a:t>فهي تعاقب الحركات الوحيدة </a:t>
          </a:r>
          <a:r>
            <a:rPr lang="ar-DZ" b="1" dirty="0" err="1" smtClean="0">
              <a:ln w="11430"/>
              <a:effectLst>
                <a:outerShdw blurRad="50800" dist="39000" dir="5460000" algn="tl">
                  <a:srgbClr val="000000">
                    <a:alpha val="38000"/>
                  </a:srgbClr>
                </a:outerShdw>
              </a:effectLst>
            </a:rPr>
            <a:t>و</a:t>
          </a:r>
          <a:r>
            <a:rPr lang="ar-DZ" b="1" dirty="0" smtClean="0">
              <a:ln w="11430"/>
              <a:effectLst>
                <a:outerShdw blurRad="50800" dist="39000" dir="5460000" algn="tl">
                  <a:srgbClr val="000000">
                    <a:alpha val="38000"/>
                  </a:srgbClr>
                </a:outerShdw>
              </a:effectLst>
            </a:rPr>
            <a:t> لكن يكون الجزء النهائي من المرحلة الأولى هو الجزء التحضيري للحركة الثانية</a:t>
          </a:r>
          <a:endParaRPr lang="fr-FR" dirty="0"/>
        </a:p>
      </dgm:t>
    </dgm:pt>
    <dgm:pt modelId="{CF551B62-4FC2-4AC8-A168-35463AFE8AE5}" type="parTrans" cxnId="{E9D66806-F94C-4A08-B505-5F71D001963B}">
      <dgm:prSet/>
      <dgm:spPr/>
      <dgm:t>
        <a:bodyPr/>
        <a:lstStyle/>
        <a:p>
          <a:endParaRPr lang="fr-FR"/>
        </a:p>
      </dgm:t>
    </dgm:pt>
    <dgm:pt modelId="{5F1991AD-CFC1-4C54-BB14-D33A66426D07}" type="sibTrans" cxnId="{E9D66806-F94C-4A08-B505-5F71D001963B}">
      <dgm:prSet/>
      <dgm:spPr/>
      <dgm:t>
        <a:bodyPr/>
        <a:lstStyle/>
        <a:p>
          <a:endParaRPr lang="fr-FR"/>
        </a:p>
      </dgm:t>
    </dgm:pt>
    <dgm:pt modelId="{80306EF8-465F-44D6-9C77-089B7B063D90}" type="pres">
      <dgm:prSet presAssocID="{9431DB70-E3A5-4C1C-814B-03ADBED807D6}" presName="Name0" presStyleCnt="0">
        <dgm:presLayoutVars>
          <dgm:dir/>
          <dgm:animLvl val="lvl"/>
          <dgm:resizeHandles val="exact"/>
        </dgm:presLayoutVars>
      </dgm:prSet>
      <dgm:spPr/>
      <dgm:t>
        <a:bodyPr/>
        <a:lstStyle/>
        <a:p>
          <a:endParaRPr lang="fr-FR"/>
        </a:p>
      </dgm:t>
    </dgm:pt>
    <dgm:pt modelId="{64308DC8-896B-465B-8320-DC764483B666}" type="pres">
      <dgm:prSet presAssocID="{29502379-D7E3-44BA-8AA3-FA643B723D63}" presName="composite" presStyleCnt="0"/>
      <dgm:spPr/>
    </dgm:pt>
    <dgm:pt modelId="{AC187423-D5E8-4F36-8C14-ECF4BE2E6292}" type="pres">
      <dgm:prSet presAssocID="{29502379-D7E3-44BA-8AA3-FA643B723D63}" presName="parTx" presStyleLbl="alignNode1" presStyleIdx="0" presStyleCnt="1" custLinFactNeighborY="-21481">
        <dgm:presLayoutVars>
          <dgm:chMax val="0"/>
          <dgm:chPref val="0"/>
          <dgm:bulletEnabled val="1"/>
        </dgm:presLayoutVars>
      </dgm:prSet>
      <dgm:spPr/>
      <dgm:t>
        <a:bodyPr/>
        <a:lstStyle/>
        <a:p>
          <a:endParaRPr lang="fr-FR"/>
        </a:p>
      </dgm:t>
    </dgm:pt>
    <dgm:pt modelId="{6A5B0266-09B2-4D27-A6EA-FD3DCC6ADE11}" type="pres">
      <dgm:prSet presAssocID="{29502379-D7E3-44BA-8AA3-FA643B723D63}" presName="desTx" presStyleLbl="alignAccFollowNode1" presStyleIdx="0" presStyleCnt="1" custScaleY="133581">
        <dgm:presLayoutVars>
          <dgm:bulletEnabled val="1"/>
        </dgm:presLayoutVars>
      </dgm:prSet>
      <dgm:spPr/>
      <dgm:t>
        <a:bodyPr/>
        <a:lstStyle/>
        <a:p>
          <a:endParaRPr lang="fr-FR"/>
        </a:p>
      </dgm:t>
    </dgm:pt>
  </dgm:ptLst>
  <dgm:cxnLst>
    <dgm:cxn modelId="{AE568C5A-2617-446C-A40B-64679467EC50}" type="presOf" srcId="{29502379-D7E3-44BA-8AA3-FA643B723D63}" destId="{AC187423-D5E8-4F36-8C14-ECF4BE2E6292}" srcOrd="0" destOrd="0" presId="urn:microsoft.com/office/officeart/2005/8/layout/hList1"/>
    <dgm:cxn modelId="{9B1A26B7-DCE1-479F-9BE2-A25F07CABB9A}" type="presOf" srcId="{47BCC91F-1224-4B53-9482-56FA41190AFF}" destId="{6A5B0266-09B2-4D27-A6EA-FD3DCC6ADE11}" srcOrd="0" destOrd="0" presId="urn:microsoft.com/office/officeart/2005/8/layout/hList1"/>
    <dgm:cxn modelId="{F347F294-C090-4124-A7C4-9B771B33D68B}" type="presOf" srcId="{9431DB70-E3A5-4C1C-814B-03ADBED807D6}" destId="{80306EF8-465F-44D6-9C77-089B7B063D90}" srcOrd="0" destOrd="0" presId="urn:microsoft.com/office/officeart/2005/8/layout/hList1"/>
    <dgm:cxn modelId="{E9D66806-F94C-4A08-B505-5F71D001963B}" srcId="{29502379-D7E3-44BA-8AA3-FA643B723D63}" destId="{47BCC91F-1224-4B53-9482-56FA41190AFF}" srcOrd="0" destOrd="0" parTransId="{CF551B62-4FC2-4AC8-A168-35463AFE8AE5}" sibTransId="{5F1991AD-CFC1-4C54-BB14-D33A66426D07}"/>
    <dgm:cxn modelId="{C3372E06-2211-406B-B08D-931F0B485BB0}" srcId="{9431DB70-E3A5-4C1C-814B-03ADBED807D6}" destId="{29502379-D7E3-44BA-8AA3-FA643B723D63}" srcOrd="0" destOrd="0" parTransId="{854D0CB2-91A8-4AE2-96C8-E38FD93C1DFB}" sibTransId="{BA9EB2D8-C71C-4629-A17E-712565273C82}"/>
    <dgm:cxn modelId="{069B6C13-5FCC-46AF-839A-342E082490B7}" type="presParOf" srcId="{80306EF8-465F-44D6-9C77-089B7B063D90}" destId="{64308DC8-896B-465B-8320-DC764483B666}" srcOrd="0" destOrd="0" presId="urn:microsoft.com/office/officeart/2005/8/layout/hList1"/>
    <dgm:cxn modelId="{2E0C15DF-4727-4193-91C2-C5511CC21746}" type="presParOf" srcId="{64308DC8-896B-465B-8320-DC764483B666}" destId="{AC187423-D5E8-4F36-8C14-ECF4BE2E6292}" srcOrd="0" destOrd="0" presId="urn:microsoft.com/office/officeart/2005/8/layout/hList1"/>
    <dgm:cxn modelId="{3E4A77B7-632F-4CCB-B8DB-2219E3EF8A59}" type="presParOf" srcId="{64308DC8-896B-465B-8320-DC764483B666}" destId="{6A5B0266-09B2-4D27-A6EA-FD3DCC6ADE11}" srcOrd="1" destOrd="0" presId="urn:microsoft.com/office/officeart/2005/8/layout/hList1"/>
  </dgm:cxnLst>
  <dgm:bg/>
  <dgm:whole/>
</dgm:dataModel>
</file>

<file path=ppt/diagrams/data14.xml><?xml version="1.0" encoding="utf-8"?>
<dgm:dataModel xmlns:dgm="http://schemas.openxmlformats.org/drawingml/2006/diagram" xmlns:a="http://schemas.openxmlformats.org/drawingml/2006/main">
  <dgm:ptLst>
    <dgm:pt modelId="{9431DB70-E3A5-4C1C-814B-03ADBED807D6}" type="doc">
      <dgm:prSet loTypeId="urn:microsoft.com/office/officeart/2005/8/layout/hList1" loCatId="list" qsTypeId="urn:microsoft.com/office/officeart/2005/8/quickstyle/3d3" qsCatId="3D" csTypeId="urn:microsoft.com/office/officeart/2005/8/colors/colorful4" csCatId="colorful" phldr="1"/>
      <dgm:spPr/>
      <dgm:t>
        <a:bodyPr/>
        <a:lstStyle/>
        <a:p>
          <a:endParaRPr lang="fr-FR"/>
        </a:p>
      </dgm:t>
    </dgm:pt>
    <dgm:pt modelId="{29502379-D7E3-44BA-8AA3-FA643B723D63}">
      <dgm:prSet phldrT="[Texte]" custT="1">
        <dgm:style>
          <a:lnRef idx="0">
            <a:schemeClr val="accent5"/>
          </a:lnRef>
          <a:fillRef idx="3">
            <a:schemeClr val="accent5"/>
          </a:fillRef>
          <a:effectRef idx="3">
            <a:schemeClr val="accent5"/>
          </a:effectRef>
          <a:fontRef idx="minor">
            <a:schemeClr val="lt1"/>
          </a:fontRef>
        </dgm:style>
      </dgm:prSet>
      <dgm:spPr/>
      <dgm:t>
        <a:bodyPr/>
        <a:lstStyle/>
        <a:p>
          <a:r>
            <a:rPr lang="ar-DZ" sz="3200" b="1" smtClean="0"/>
            <a:t>المهارات المستمرة</a:t>
          </a:r>
          <a:endParaRPr lang="fr-FR" sz="3200" b="1" dirty="0"/>
        </a:p>
      </dgm:t>
    </dgm:pt>
    <dgm:pt modelId="{854D0CB2-91A8-4AE2-96C8-E38FD93C1DFB}" type="parTrans" cxnId="{C3372E06-2211-406B-B08D-931F0B485BB0}">
      <dgm:prSet/>
      <dgm:spPr/>
      <dgm:t>
        <a:bodyPr/>
        <a:lstStyle/>
        <a:p>
          <a:endParaRPr lang="fr-FR"/>
        </a:p>
      </dgm:t>
    </dgm:pt>
    <dgm:pt modelId="{BA9EB2D8-C71C-4629-A17E-712565273C82}" type="sibTrans" cxnId="{C3372E06-2211-406B-B08D-931F0B485BB0}">
      <dgm:prSet/>
      <dgm:spPr/>
      <dgm:t>
        <a:bodyPr/>
        <a:lstStyle/>
        <a:p>
          <a:endParaRPr lang="fr-FR"/>
        </a:p>
      </dgm:t>
    </dgm:pt>
    <dgm:pt modelId="{47BCC91F-1224-4B53-9482-56FA41190AFF}">
      <dgm:prSet phldrT="[Texte]">
        <dgm:style>
          <a:lnRef idx="2">
            <a:schemeClr val="accent5"/>
          </a:lnRef>
          <a:fillRef idx="1">
            <a:schemeClr val="lt1"/>
          </a:fillRef>
          <a:effectRef idx="0">
            <a:schemeClr val="accent5"/>
          </a:effectRef>
          <a:fontRef idx="minor">
            <a:schemeClr val="dk1"/>
          </a:fontRef>
        </dgm:style>
      </dgm:prSet>
      <dgm:spPr/>
      <dgm:t>
        <a:bodyPr/>
        <a:lstStyle/>
        <a:p>
          <a:pPr algn="just" rtl="1"/>
          <a:r>
            <a:rPr lang="ar-DZ" b="1" dirty="0" smtClean="0">
              <a:ln w="11430"/>
              <a:effectLst>
                <a:outerShdw blurRad="50800" dist="39000" dir="5460000" algn="tl">
                  <a:srgbClr val="000000">
                    <a:alpha val="38000"/>
                  </a:srgbClr>
                </a:outerShdw>
              </a:effectLst>
            </a:rPr>
            <a:t>تسمى  أحيانا بالمهارات النهائية حيث يكون هناك تكرار للحركة </a:t>
          </a:r>
          <a:r>
            <a:rPr lang="ar-DZ" b="1" dirty="0" err="1" smtClean="0">
              <a:ln w="11430"/>
              <a:effectLst>
                <a:outerShdw blurRad="50800" dist="39000" dir="5460000" algn="tl">
                  <a:srgbClr val="000000">
                    <a:alpha val="38000"/>
                  </a:srgbClr>
                </a:outerShdw>
              </a:effectLst>
            </a:rPr>
            <a:t>و</a:t>
          </a:r>
          <a:r>
            <a:rPr lang="ar-DZ" b="1" dirty="0" smtClean="0">
              <a:ln w="11430"/>
              <a:effectLst>
                <a:outerShdw blurRad="50800" dist="39000" dir="5460000" algn="tl">
                  <a:srgbClr val="000000">
                    <a:alpha val="38000"/>
                  </a:srgbClr>
                </a:outerShdw>
              </a:effectLst>
            </a:rPr>
            <a:t> إن الركض </a:t>
          </a:r>
          <a:r>
            <a:rPr lang="ar-DZ" b="1" dirty="0" err="1" smtClean="0">
              <a:ln w="11430"/>
              <a:effectLst>
                <a:outerShdw blurRad="50800" dist="39000" dir="5460000" algn="tl">
                  <a:srgbClr val="000000">
                    <a:alpha val="38000"/>
                  </a:srgbClr>
                </a:outerShdw>
              </a:effectLst>
            </a:rPr>
            <a:t>و</a:t>
          </a:r>
          <a:r>
            <a:rPr lang="ar-DZ" b="1" dirty="0" smtClean="0">
              <a:ln w="11430"/>
              <a:effectLst>
                <a:outerShdw blurRad="50800" dist="39000" dir="5460000" algn="tl">
                  <a:srgbClr val="000000">
                    <a:alpha val="38000"/>
                  </a:srgbClr>
                </a:outerShdw>
              </a:effectLst>
            </a:rPr>
            <a:t> السباحة الحرة أمثلة واضحة على ذلك</a:t>
          </a:r>
          <a:endParaRPr lang="fr-FR" dirty="0"/>
        </a:p>
      </dgm:t>
    </dgm:pt>
    <dgm:pt modelId="{CF551B62-4FC2-4AC8-A168-35463AFE8AE5}" type="parTrans" cxnId="{E9D66806-F94C-4A08-B505-5F71D001963B}">
      <dgm:prSet/>
      <dgm:spPr/>
      <dgm:t>
        <a:bodyPr/>
        <a:lstStyle/>
        <a:p>
          <a:endParaRPr lang="fr-FR"/>
        </a:p>
      </dgm:t>
    </dgm:pt>
    <dgm:pt modelId="{5F1991AD-CFC1-4C54-BB14-D33A66426D07}" type="sibTrans" cxnId="{E9D66806-F94C-4A08-B505-5F71D001963B}">
      <dgm:prSet/>
      <dgm:spPr/>
      <dgm:t>
        <a:bodyPr/>
        <a:lstStyle/>
        <a:p>
          <a:endParaRPr lang="fr-FR"/>
        </a:p>
      </dgm:t>
    </dgm:pt>
    <dgm:pt modelId="{2DB6F2AB-100C-4898-8ADA-72C679371353}" type="pres">
      <dgm:prSet presAssocID="{9431DB70-E3A5-4C1C-814B-03ADBED807D6}" presName="Name0" presStyleCnt="0">
        <dgm:presLayoutVars>
          <dgm:dir/>
          <dgm:animLvl val="lvl"/>
          <dgm:resizeHandles val="exact"/>
        </dgm:presLayoutVars>
      </dgm:prSet>
      <dgm:spPr/>
      <dgm:t>
        <a:bodyPr/>
        <a:lstStyle/>
        <a:p>
          <a:endParaRPr lang="fr-FR"/>
        </a:p>
      </dgm:t>
    </dgm:pt>
    <dgm:pt modelId="{50980B1E-6AFC-4444-8421-92AF782A130F}" type="pres">
      <dgm:prSet presAssocID="{29502379-D7E3-44BA-8AA3-FA643B723D63}" presName="composite" presStyleCnt="0"/>
      <dgm:spPr/>
    </dgm:pt>
    <dgm:pt modelId="{698E6D81-52D8-4A80-A4E7-380EA3487A4E}" type="pres">
      <dgm:prSet presAssocID="{29502379-D7E3-44BA-8AA3-FA643B723D63}" presName="parTx" presStyleLbl="alignNode1" presStyleIdx="0" presStyleCnt="1">
        <dgm:presLayoutVars>
          <dgm:chMax val="0"/>
          <dgm:chPref val="0"/>
          <dgm:bulletEnabled val="1"/>
        </dgm:presLayoutVars>
      </dgm:prSet>
      <dgm:spPr/>
      <dgm:t>
        <a:bodyPr/>
        <a:lstStyle/>
        <a:p>
          <a:endParaRPr lang="fr-FR"/>
        </a:p>
      </dgm:t>
    </dgm:pt>
    <dgm:pt modelId="{3251B3B4-F72D-442E-B54E-006B1566EF16}" type="pres">
      <dgm:prSet presAssocID="{29502379-D7E3-44BA-8AA3-FA643B723D63}" presName="desTx" presStyleLbl="alignAccFollowNode1" presStyleIdx="0" presStyleCnt="1">
        <dgm:presLayoutVars>
          <dgm:bulletEnabled val="1"/>
        </dgm:presLayoutVars>
      </dgm:prSet>
      <dgm:spPr/>
      <dgm:t>
        <a:bodyPr/>
        <a:lstStyle/>
        <a:p>
          <a:endParaRPr lang="fr-FR"/>
        </a:p>
      </dgm:t>
    </dgm:pt>
  </dgm:ptLst>
  <dgm:cxnLst>
    <dgm:cxn modelId="{31EB051D-A753-448B-997E-A0CD210BEE28}" type="presOf" srcId="{9431DB70-E3A5-4C1C-814B-03ADBED807D6}" destId="{2DB6F2AB-100C-4898-8ADA-72C679371353}" srcOrd="0" destOrd="0" presId="urn:microsoft.com/office/officeart/2005/8/layout/hList1"/>
    <dgm:cxn modelId="{4E806530-4E03-44BE-8382-A5BBBCCB42DD}" type="presOf" srcId="{29502379-D7E3-44BA-8AA3-FA643B723D63}" destId="{698E6D81-52D8-4A80-A4E7-380EA3487A4E}" srcOrd="0" destOrd="0" presId="urn:microsoft.com/office/officeart/2005/8/layout/hList1"/>
    <dgm:cxn modelId="{09C88DF1-DA0E-4B6E-A277-2E1E7A586222}" type="presOf" srcId="{47BCC91F-1224-4B53-9482-56FA41190AFF}" destId="{3251B3B4-F72D-442E-B54E-006B1566EF16}" srcOrd="0" destOrd="0" presId="urn:microsoft.com/office/officeart/2005/8/layout/hList1"/>
    <dgm:cxn modelId="{E9D66806-F94C-4A08-B505-5F71D001963B}" srcId="{29502379-D7E3-44BA-8AA3-FA643B723D63}" destId="{47BCC91F-1224-4B53-9482-56FA41190AFF}" srcOrd="0" destOrd="0" parTransId="{CF551B62-4FC2-4AC8-A168-35463AFE8AE5}" sibTransId="{5F1991AD-CFC1-4C54-BB14-D33A66426D07}"/>
    <dgm:cxn modelId="{C3372E06-2211-406B-B08D-931F0B485BB0}" srcId="{9431DB70-E3A5-4C1C-814B-03ADBED807D6}" destId="{29502379-D7E3-44BA-8AA3-FA643B723D63}" srcOrd="0" destOrd="0" parTransId="{854D0CB2-91A8-4AE2-96C8-E38FD93C1DFB}" sibTransId="{BA9EB2D8-C71C-4629-A17E-712565273C82}"/>
    <dgm:cxn modelId="{56635DA0-EE06-49CF-B44C-BDD05E253BD7}" type="presParOf" srcId="{2DB6F2AB-100C-4898-8ADA-72C679371353}" destId="{50980B1E-6AFC-4444-8421-92AF782A130F}" srcOrd="0" destOrd="0" presId="urn:microsoft.com/office/officeart/2005/8/layout/hList1"/>
    <dgm:cxn modelId="{51AE867D-3B0D-42C0-9D58-A4EE360C62FC}" type="presParOf" srcId="{50980B1E-6AFC-4444-8421-92AF782A130F}" destId="{698E6D81-52D8-4A80-A4E7-380EA3487A4E}" srcOrd="0" destOrd="0" presId="urn:microsoft.com/office/officeart/2005/8/layout/hList1"/>
    <dgm:cxn modelId="{546D2BD6-BAF2-4C87-8D77-E6940CE56532}" type="presParOf" srcId="{50980B1E-6AFC-4444-8421-92AF782A130F}" destId="{3251B3B4-F72D-442E-B54E-006B1566EF16}" srcOrd="1" destOrd="0" presId="urn:microsoft.com/office/officeart/2005/8/layout/hList1"/>
  </dgm:cxnLst>
  <dgm:bg/>
  <dgm:whole/>
</dgm:dataModel>
</file>

<file path=ppt/diagrams/data15.xml><?xml version="1.0" encoding="utf-8"?>
<dgm:dataModel xmlns:dgm="http://schemas.openxmlformats.org/drawingml/2006/diagram" xmlns:a="http://schemas.openxmlformats.org/drawingml/2006/main">
  <dgm:ptLst>
    <dgm:pt modelId="{74CF54D6-208D-43F2-B8EA-961FC581CE34}" type="doc">
      <dgm:prSet loTypeId="urn:microsoft.com/office/officeart/2005/8/layout/radial4" loCatId="relationship" qsTypeId="urn:microsoft.com/office/officeart/2005/8/quickstyle/3d1" qsCatId="3D" csTypeId="urn:microsoft.com/office/officeart/2005/8/colors/accent1_2" csCatId="accent1" phldr="1"/>
      <dgm:spPr/>
      <dgm:t>
        <a:bodyPr/>
        <a:lstStyle/>
        <a:p>
          <a:endParaRPr lang="fr-FR"/>
        </a:p>
      </dgm:t>
    </dgm:pt>
    <dgm:pt modelId="{36BBA49F-9CB4-4125-8CF0-6267DA6F7324}">
      <dgm:prSet phldrT="[Texte]">
        <dgm:style>
          <a:lnRef idx="0">
            <a:schemeClr val="accent5"/>
          </a:lnRef>
          <a:fillRef idx="3">
            <a:schemeClr val="accent5"/>
          </a:fillRef>
          <a:effectRef idx="3">
            <a:schemeClr val="accent5"/>
          </a:effectRef>
          <a:fontRef idx="minor">
            <a:schemeClr val="lt1"/>
          </a:fontRef>
        </dgm:style>
      </dgm:prSet>
      <dgm:spPr/>
      <dgm:t>
        <a:bodyPr/>
        <a:lstStyle/>
        <a:p>
          <a:r>
            <a:rPr lang="ar-DZ" b="1" dirty="0" smtClean="0">
              <a:solidFill>
                <a:schemeClr val="tx1"/>
              </a:solidFill>
            </a:rPr>
            <a:t>المهارات المعقدة </a:t>
          </a:r>
          <a:r>
            <a:rPr lang="ar-DZ" b="1" dirty="0" err="1" smtClean="0">
              <a:solidFill>
                <a:schemeClr val="tx1"/>
              </a:solidFill>
            </a:rPr>
            <a:t>و</a:t>
          </a:r>
          <a:r>
            <a:rPr lang="ar-DZ" b="1" dirty="0" smtClean="0">
              <a:solidFill>
                <a:schemeClr val="tx1"/>
              </a:solidFill>
            </a:rPr>
            <a:t> البسيطة</a:t>
          </a:r>
          <a:endParaRPr lang="fr-FR" b="1" dirty="0">
            <a:solidFill>
              <a:schemeClr val="tx1"/>
            </a:solidFill>
          </a:endParaRPr>
        </a:p>
      </dgm:t>
    </dgm:pt>
    <dgm:pt modelId="{DA7BBFF0-B67F-4BD6-9798-078C4D689E41}" type="parTrans" cxnId="{B091B9D7-C9B7-48AE-9D9F-33D2892AE6A2}">
      <dgm:prSet/>
      <dgm:spPr/>
      <dgm:t>
        <a:bodyPr/>
        <a:lstStyle/>
        <a:p>
          <a:endParaRPr lang="fr-FR"/>
        </a:p>
      </dgm:t>
    </dgm:pt>
    <dgm:pt modelId="{F178D553-D902-4AB9-9E22-DD2B26F2554D}" type="sibTrans" cxnId="{B091B9D7-C9B7-48AE-9D9F-33D2892AE6A2}">
      <dgm:prSet/>
      <dgm:spPr/>
      <dgm:t>
        <a:bodyPr/>
        <a:lstStyle/>
        <a:p>
          <a:endParaRPr lang="fr-FR"/>
        </a:p>
      </dgm:t>
    </dgm:pt>
    <dgm:pt modelId="{C6E1BFD8-B2F8-4170-8442-99D6C827B316}">
      <dgm:prSet phldrT="[Texte]">
        <dgm:style>
          <a:lnRef idx="0">
            <a:schemeClr val="accent2"/>
          </a:lnRef>
          <a:fillRef idx="3">
            <a:schemeClr val="accent2"/>
          </a:fillRef>
          <a:effectRef idx="3">
            <a:schemeClr val="accent2"/>
          </a:effectRef>
          <a:fontRef idx="minor">
            <a:schemeClr val="lt1"/>
          </a:fontRef>
        </dgm:style>
      </dgm:prSet>
      <dgm:spPr/>
      <dgm:t>
        <a:bodyPr/>
        <a:lstStyle/>
        <a:p>
          <a:r>
            <a:rPr lang="ar-DZ" dirty="0" smtClean="0"/>
            <a:t>المهارات البسيطة</a:t>
          </a:r>
          <a:endParaRPr lang="fr-FR" dirty="0"/>
        </a:p>
      </dgm:t>
    </dgm:pt>
    <dgm:pt modelId="{D1DE083B-A09B-431A-8C81-F109F28CD261}" type="parTrans" cxnId="{96CE9D6E-FA9B-472F-AB43-885F5DEE903D}">
      <dgm:prSet>
        <dgm:style>
          <a:lnRef idx="1">
            <a:schemeClr val="accent3"/>
          </a:lnRef>
          <a:fillRef idx="2">
            <a:schemeClr val="accent3"/>
          </a:fillRef>
          <a:effectRef idx="1">
            <a:schemeClr val="accent3"/>
          </a:effectRef>
          <a:fontRef idx="minor">
            <a:schemeClr val="dk1"/>
          </a:fontRef>
        </dgm:style>
      </dgm:prSet>
      <dgm:spPr/>
      <dgm:t>
        <a:bodyPr/>
        <a:lstStyle/>
        <a:p>
          <a:endParaRPr lang="fr-FR"/>
        </a:p>
      </dgm:t>
    </dgm:pt>
    <dgm:pt modelId="{C87ED5C0-A0B2-4571-A796-6FC642EFD82E}" type="sibTrans" cxnId="{96CE9D6E-FA9B-472F-AB43-885F5DEE903D}">
      <dgm:prSet/>
      <dgm:spPr/>
      <dgm:t>
        <a:bodyPr/>
        <a:lstStyle/>
        <a:p>
          <a:endParaRPr lang="fr-FR"/>
        </a:p>
      </dgm:t>
    </dgm:pt>
    <dgm:pt modelId="{E1658E5B-D832-42FB-978A-9ED9573B1B69}">
      <dgm:prSet phldrT="[Texte]">
        <dgm:style>
          <a:lnRef idx="0">
            <a:schemeClr val="accent3"/>
          </a:lnRef>
          <a:fillRef idx="3">
            <a:schemeClr val="accent3"/>
          </a:fillRef>
          <a:effectRef idx="3">
            <a:schemeClr val="accent3"/>
          </a:effectRef>
          <a:fontRef idx="minor">
            <a:schemeClr val="lt1"/>
          </a:fontRef>
        </dgm:style>
      </dgm:prSet>
      <dgm:spPr/>
      <dgm:t>
        <a:bodyPr/>
        <a:lstStyle/>
        <a:p>
          <a:r>
            <a:rPr lang="ar-DZ" dirty="0" smtClean="0"/>
            <a:t>المهارات المعقدة</a:t>
          </a:r>
          <a:endParaRPr lang="fr-FR" dirty="0"/>
        </a:p>
      </dgm:t>
    </dgm:pt>
    <dgm:pt modelId="{096F8C0F-CDB3-4F86-8753-2A0E57EAC9D5}" type="parTrans" cxnId="{DB20CCB1-4835-4404-9FDF-7D707E8FA853}">
      <dgm:prSet>
        <dgm:style>
          <a:lnRef idx="1">
            <a:schemeClr val="accent3"/>
          </a:lnRef>
          <a:fillRef idx="2">
            <a:schemeClr val="accent3"/>
          </a:fillRef>
          <a:effectRef idx="1">
            <a:schemeClr val="accent3"/>
          </a:effectRef>
          <a:fontRef idx="minor">
            <a:schemeClr val="dk1"/>
          </a:fontRef>
        </dgm:style>
      </dgm:prSet>
      <dgm:spPr/>
      <dgm:t>
        <a:bodyPr/>
        <a:lstStyle/>
        <a:p>
          <a:endParaRPr lang="fr-FR"/>
        </a:p>
      </dgm:t>
    </dgm:pt>
    <dgm:pt modelId="{DF6F6B8D-16D7-4FB0-A52F-6BA9C9D896E0}" type="sibTrans" cxnId="{DB20CCB1-4835-4404-9FDF-7D707E8FA853}">
      <dgm:prSet/>
      <dgm:spPr/>
      <dgm:t>
        <a:bodyPr/>
        <a:lstStyle/>
        <a:p>
          <a:endParaRPr lang="fr-FR"/>
        </a:p>
      </dgm:t>
    </dgm:pt>
    <dgm:pt modelId="{538E58A9-E371-403C-BA3D-A19901C20592}" type="pres">
      <dgm:prSet presAssocID="{74CF54D6-208D-43F2-B8EA-961FC581CE34}" presName="cycle" presStyleCnt="0">
        <dgm:presLayoutVars>
          <dgm:chMax val="1"/>
          <dgm:dir/>
          <dgm:animLvl val="ctr"/>
          <dgm:resizeHandles val="exact"/>
        </dgm:presLayoutVars>
      </dgm:prSet>
      <dgm:spPr/>
      <dgm:t>
        <a:bodyPr/>
        <a:lstStyle/>
        <a:p>
          <a:endParaRPr lang="fr-FR"/>
        </a:p>
      </dgm:t>
    </dgm:pt>
    <dgm:pt modelId="{92984EC5-206E-4C1B-A3C3-A207170BACE2}" type="pres">
      <dgm:prSet presAssocID="{36BBA49F-9CB4-4125-8CF0-6267DA6F7324}" presName="centerShape" presStyleLbl="node0" presStyleIdx="0" presStyleCnt="1" custLinFactNeighborX="1133" custLinFactNeighborY="650"/>
      <dgm:spPr/>
      <dgm:t>
        <a:bodyPr/>
        <a:lstStyle/>
        <a:p>
          <a:endParaRPr lang="fr-FR"/>
        </a:p>
      </dgm:t>
    </dgm:pt>
    <dgm:pt modelId="{13E460BA-277A-46D5-B410-255747570A11}" type="pres">
      <dgm:prSet presAssocID="{D1DE083B-A09B-431A-8C81-F109F28CD261}" presName="parTrans" presStyleLbl="bgSibTrans2D1" presStyleIdx="0" presStyleCnt="2" custAng="10488658" custScaleX="33662" custLinFactNeighborX="28891" custLinFactNeighborY="68174"/>
      <dgm:spPr/>
      <dgm:t>
        <a:bodyPr/>
        <a:lstStyle/>
        <a:p>
          <a:endParaRPr lang="fr-FR"/>
        </a:p>
      </dgm:t>
    </dgm:pt>
    <dgm:pt modelId="{C27F3641-B0A7-4EA2-AA7E-B8A0EE721175}" type="pres">
      <dgm:prSet presAssocID="{C6E1BFD8-B2F8-4170-8442-99D6C827B316}" presName="node" presStyleLbl="node1" presStyleIdx="0" presStyleCnt="2">
        <dgm:presLayoutVars>
          <dgm:bulletEnabled val="1"/>
        </dgm:presLayoutVars>
      </dgm:prSet>
      <dgm:spPr/>
      <dgm:t>
        <a:bodyPr/>
        <a:lstStyle/>
        <a:p>
          <a:endParaRPr lang="fr-FR"/>
        </a:p>
      </dgm:t>
    </dgm:pt>
    <dgm:pt modelId="{C4184623-562B-46F2-AEB4-5DF44A1C467E}" type="pres">
      <dgm:prSet presAssocID="{096F8C0F-CDB3-4F86-8753-2A0E57EAC9D5}" presName="parTrans" presStyleLbl="bgSibTrans2D1" presStyleIdx="1" presStyleCnt="2" custAng="4482739" custFlipHor="1" custScaleX="27387" custLinFactNeighborX="-27382" custLinFactNeighborY="74626"/>
      <dgm:spPr/>
      <dgm:t>
        <a:bodyPr/>
        <a:lstStyle/>
        <a:p>
          <a:endParaRPr lang="fr-FR"/>
        </a:p>
      </dgm:t>
    </dgm:pt>
    <dgm:pt modelId="{60723835-57DC-40DC-A0E9-2DCFD846C5B9}" type="pres">
      <dgm:prSet presAssocID="{E1658E5B-D832-42FB-978A-9ED9573B1B69}" presName="node" presStyleLbl="node1" presStyleIdx="1" presStyleCnt="2">
        <dgm:presLayoutVars>
          <dgm:bulletEnabled val="1"/>
        </dgm:presLayoutVars>
      </dgm:prSet>
      <dgm:spPr/>
      <dgm:t>
        <a:bodyPr/>
        <a:lstStyle/>
        <a:p>
          <a:endParaRPr lang="fr-FR"/>
        </a:p>
      </dgm:t>
    </dgm:pt>
  </dgm:ptLst>
  <dgm:cxnLst>
    <dgm:cxn modelId="{463C33B1-5BF7-4487-8CFD-02BD5CB2BB8D}" type="presOf" srcId="{74CF54D6-208D-43F2-B8EA-961FC581CE34}" destId="{538E58A9-E371-403C-BA3D-A19901C20592}" srcOrd="0" destOrd="0" presId="urn:microsoft.com/office/officeart/2005/8/layout/radial4"/>
    <dgm:cxn modelId="{021F02D5-C773-47A7-B0E0-C5B2F998BF10}" type="presOf" srcId="{C6E1BFD8-B2F8-4170-8442-99D6C827B316}" destId="{C27F3641-B0A7-4EA2-AA7E-B8A0EE721175}" srcOrd="0" destOrd="0" presId="urn:microsoft.com/office/officeart/2005/8/layout/radial4"/>
    <dgm:cxn modelId="{90757A38-004B-4488-9AF0-67100EA00B37}" type="presOf" srcId="{D1DE083B-A09B-431A-8C81-F109F28CD261}" destId="{13E460BA-277A-46D5-B410-255747570A11}" srcOrd="0" destOrd="0" presId="urn:microsoft.com/office/officeart/2005/8/layout/radial4"/>
    <dgm:cxn modelId="{57A050ED-39A2-46C9-8EA9-420BA1A5FF80}" type="presOf" srcId="{096F8C0F-CDB3-4F86-8753-2A0E57EAC9D5}" destId="{C4184623-562B-46F2-AEB4-5DF44A1C467E}" srcOrd="0" destOrd="0" presId="urn:microsoft.com/office/officeart/2005/8/layout/radial4"/>
    <dgm:cxn modelId="{BE728849-1794-41AE-A527-2B91F4AC0516}" type="presOf" srcId="{36BBA49F-9CB4-4125-8CF0-6267DA6F7324}" destId="{92984EC5-206E-4C1B-A3C3-A207170BACE2}" srcOrd="0" destOrd="0" presId="urn:microsoft.com/office/officeart/2005/8/layout/radial4"/>
    <dgm:cxn modelId="{B091B9D7-C9B7-48AE-9D9F-33D2892AE6A2}" srcId="{74CF54D6-208D-43F2-B8EA-961FC581CE34}" destId="{36BBA49F-9CB4-4125-8CF0-6267DA6F7324}" srcOrd="0" destOrd="0" parTransId="{DA7BBFF0-B67F-4BD6-9798-078C4D689E41}" sibTransId="{F178D553-D902-4AB9-9E22-DD2B26F2554D}"/>
    <dgm:cxn modelId="{926D8A57-A0F0-4BA2-935D-B13775E40C34}" type="presOf" srcId="{E1658E5B-D832-42FB-978A-9ED9573B1B69}" destId="{60723835-57DC-40DC-A0E9-2DCFD846C5B9}" srcOrd="0" destOrd="0" presId="urn:microsoft.com/office/officeart/2005/8/layout/radial4"/>
    <dgm:cxn modelId="{DB20CCB1-4835-4404-9FDF-7D707E8FA853}" srcId="{36BBA49F-9CB4-4125-8CF0-6267DA6F7324}" destId="{E1658E5B-D832-42FB-978A-9ED9573B1B69}" srcOrd="1" destOrd="0" parTransId="{096F8C0F-CDB3-4F86-8753-2A0E57EAC9D5}" sibTransId="{DF6F6B8D-16D7-4FB0-A52F-6BA9C9D896E0}"/>
    <dgm:cxn modelId="{96CE9D6E-FA9B-472F-AB43-885F5DEE903D}" srcId="{36BBA49F-9CB4-4125-8CF0-6267DA6F7324}" destId="{C6E1BFD8-B2F8-4170-8442-99D6C827B316}" srcOrd="0" destOrd="0" parTransId="{D1DE083B-A09B-431A-8C81-F109F28CD261}" sibTransId="{C87ED5C0-A0B2-4571-A796-6FC642EFD82E}"/>
    <dgm:cxn modelId="{AA6E2A2B-2110-4574-8DD7-5C083447FC10}" type="presParOf" srcId="{538E58A9-E371-403C-BA3D-A19901C20592}" destId="{92984EC5-206E-4C1B-A3C3-A207170BACE2}" srcOrd="0" destOrd="0" presId="urn:microsoft.com/office/officeart/2005/8/layout/radial4"/>
    <dgm:cxn modelId="{82B35A21-841F-47DA-AE09-29FC247632B7}" type="presParOf" srcId="{538E58A9-E371-403C-BA3D-A19901C20592}" destId="{13E460BA-277A-46D5-B410-255747570A11}" srcOrd="1" destOrd="0" presId="urn:microsoft.com/office/officeart/2005/8/layout/radial4"/>
    <dgm:cxn modelId="{081F255F-CD74-4F5F-807D-23B2658BA5A9}" type="presParOf" srcId="{538E58A9-E371-403C-BA3D-A19901C20592}" destId="{C27F3641-B0A7-4EA2-AA7E-B8A0EE721175}" srcOrd="2" destOrd="0" presId="urn:microsoft.com/office/officeart/2005/8/layout/radial4"/>
    <dgm:cxn modelId="{C758D239-3C38-4CA5-B5B7-30CF93A7B41E}" type="presParOf" srcId="{538E58A9-E371-403C-BA3D-A19901C20592}" destId="{C4184623-562B-46F2-AEB4-5DF44A1C467E}" srcOrd="3" destOrd="0" presId="urn:microsoft.com/office/officeart/2005/8/layout/radial4"/>
    <dgm:cxn modelId="{6B63CE09-19CD-4082-B39A-797FE2C3B9C1}" type="presParOf" srcId="{538E58A9-E371-403C-BA3D-A19901C20592}" destId="{60723835-57DC-40DC-A0E9-2DCFD846C5B9}" srcOrd="4" destOrd="0" presId="urn:microsoft.com/office/officeart/2005/8/layout/radial4"/>
  </dgm:cxnLst>
  <dgm:bg/>
  <dgm:whole/>
</dgm:dataModel>
</file>

<file path=ppt/diagrams/data16.xml><?xml version="1.0" encoding="utf-8"?>
<dgm:dataModel xmlns:dgm="http://schemas.openxmlformats.org/drawingml/2006/diagram" xmlns:a="http://schemas.openxmlformats.org/drawingml/2006/main">
  <dgm:ptLst>
    <dgm:pt modelId="{9431DB70-E3A5-4C1C-814B-03ADBED807D6}" type="doc">
      <dgm:prSet loTypeId="urn:microsoft.com/office/officeart/2005/8/layout/hList6" loCatId="list" qsTypeId="urn:microsoft.com/office/officeart/2005/8/quickstyle/3d2" qsCatId="3D" csTypeId="urn:microsoft.com/office/officeart/2005/8/colors/colorful1" csCatId="colorful" phldr="1"/>
      <dgm:spPr/>
      <dgm:t>
        <a:bodyPr/>
        <a:lstStyle/>
        <a:p>
          <a:endParaRPr lang="fr-FR"/>
        </a:p>
      </dgm:t>
    </dgm:pt>
    <dgm:pt modelId="{29502379-D7E3-44BA-8AA3-FA643B723D63}">
      <dgm:prSet phldrT="[Texte]" custT="1">
        <dgm:style>
          <a:lnRef idx="0">
            <a:schemeClr val="accent3"/>
          </a:lnRef>
          <a:fillRef idx="3">
            <a:schemeClr val="accent3"/>
          </a:fillRef>
          <a:effectRef idx="3">
            <a:schemeClr val="accent3"/>
          </a:effectRef>
          <a:fontRef idx="minor">
            <a:schemeClr val="lt1"/>
          </a:fontRef>
        </dgm:style>
      </dgm:prSet>
      <dgm:spPr/>
      <dgm:t>
        <a:bodyPr/>
        <a:lstStyle/>
        <a:p>
          <a:pPr algn="r" rtl="1"/>
          <a:endParaRPr lang="ar-DZ" sz="3600" b="1" dirty="0" smtClean="0">
            <a:solidFill>
              <a:srgbClr val="002060"/>
            </a:solidFill>
          </a:endParaRPr>
        </a:p>
        <a:p>
          <a:pPr algn="r" rtl="1"/>
          <a:endParaRPr lang="ar-DZ" sz="3600" b="1" dirty="0" smtClean="0">
            <a:solidFill>
              <a:srgbClr val="002060"/>
            </a:solidFill>
          </a:endParaRPr>
        </a:p>
        <a:p>
          <a:pPr algn="r" rtl="1"/>
          <a:r>
            <a:rPr lang="ar-DZ" sz="3600" b="1" dirty="0" smtClean="0">
              <a:solidFill>
                <a:srgbClr val="002060"/>
              </a:solidFill>
            </a:rPr>
            <a:t>أولا: مهارات المعقدة</a:t>
          </a:r>
        </a:p>
        <a:p>
          <a:pPr algn="r" rtl="1"/>
          <a:endParaRPr lang="ar-DZ" sz="3600" b="1" dirty="0" smtClean="0">
            <a:solidFill>
              <a:srgbClr val="002060"/>
            </a:solidFill>
          </a:endParaRPr>
        </a:p>
        <a:p>
          <a:pPr algn="r" rtl="1"/>
          <a:r>
            <a:rPr lang="ar-DZ" sz="3200" b="1" dirty="0" smtClean="0">
              <a:solidFill>
                <a:schemeClr val="bg1"/>
              </a:solidFill>
            </a:rPr>
            <a:t>هي تلك المهارات التي تتطلب مشاركة كبيرة لأعضاء الجسم </a:t>
          </a:r>
          <a:r>
            <a:rPr lang="ar-DZ" sz="3200" b="1" dirty="0" err="1" smtClean="0">
              <a:solidFill>
                <a:schemeClr val="bg1"/>
              </a:solidFill>
            </a:rPr>
            <a:t>و</a:t>
          </a:r>
          <a:r>
            <a:rPr lang="ar-DZ" sz="3200" b="1" dirty="0" smtClean="0">
              <a:solidFill>
                <a:schemeClr val="bg1"/>
              </a:solidFill>
            </a:rPr>
            <a:t> تتطلب توافق عالي</a:t>
          </a:r>
        </a:p>
        <a:p>
          <a:pPr algn="r" rtl="1"/>
          <a:endParaRPr lang="ar-DZ" sz="3600" b="1" dirty="0" smtClean="0">
            <a:solidFill>
              <a:srgbClr val="002060"/>
            </a:solidFill>
          </a:endParaRPr>
        </a:p>
        <a:p>
          <a:pPr algn="r" rtl="1"/>
          <a:endParaRPr lang="ar-DZ" sz="3600" b="1" dirty="0" smtClean="0">
            <a:solidFill>
              <a:srgbClr val="002060"/>
            </a:solidFill>
          </a:endParaRPr>
        </a:p>
        <a:p>
          <a:pPr algn="r" rtl="1"/>
          <a:endParaRPr lang="ar-DZ" sz="3600" b="1" dirty="0" smtClean="0">
            <a:solidFill>
              <a:srgbClr val="002060"/>
            </a:solidFill>
          </a:endParaRPr>
        </a:p>
      </dgm:t>
    </dgm:pt>
    <dgm:pt modelId="{854D0CB2-91A8-4AE2-96C8-E38FD93C1DFB}" type="parTrans" cxnId="{C3372E06-2211-406B-B08D-931F0B485BB0}">
      <dgm:prSet/>
      <dgm:spPr/>
      <dgm:t>
        <a:bodyPr/>
        <a:lstStyle/>
        <a:p>
          <a:endParaRPr lang="fr-FR"/>
        </a:p>
      </dgm:t>
    </dgm:pt>
    <dgm:pt modelId="{BA9EB2D8-C71C-4629-A17E-712565273C82}" type="sibTrans" cxnId="{C3372E06-2211-406B-B08D-931F0B485BB0}">
      <dgm:prSet/>
      <dgm:spPr/>
      <dgm:t>
        <a:bodyPr/>
        <a:lstStyle/>
        <a:p>
          <a:endParaRPr lang="fr-FR"/>
        </a:p>
      </dgm:t>
    </dgm:pt>
    <dgm:pt modelId="{8093F703-FE2F-4983-9FF6-E9BE71074550}" type="pres">
      <dgm:prSet presAssocID="{9431DB70-E3A5-4C1C-814B-03ADBED807D6}" presName="Name0" presStyleCnt="0">
        <dgm:presLayoutVars>
          <dgm:dir val="rev"/>
          <dgm:resizeHandles val="exact"/>
        </dgm:presLayoutVars>
      </dgm:prSet>
      <dgm:spPr/>
      <dgm:t>
        <a:bodyPr/>
        <a:lstStyle/>
        <a:p>
          <a:endParaRPr lang="fr-FR"/>
        </a:p>
      </dgm:t>
    </dgm:pt>
    <dgm:pt modelId="{AF0A9FFD-1C88-420C-94C7-51D61B71A1E7}" type="pres">
      <dgm:prSet presAssocID="{29502379-D7E3-44BA-8AA3-FA643B723D63}" presName="node" presStyleLbl="node1" presStyleIdx="0" presStyleCnt="1" custLinFactNeighborX="-841" custLinFactNeighborY="-6452">
        <dgm:presLayoutVars>
          <dgm:bulletEnabled val="1"/>
        </dgm:presLayoutVars>
      </dgm:prSet>
      <dgm:spPr/>
      <dgm:t>
        <a:bodyPr/>
        <a:lstStyle/>
        <a:p>
          <a:endParaRPr lang="fr-FR"/>
        </a:p>
      </dgm:t>
    </dgm:pt>
  </dgm:ptLst>
  <dgm:cxnLst>
    <dgm:cxn modelId="{DD85309A-EF78-40C8-BCEB-E3F253F28788}" type="presOf" srcId="{29502379-D7E3-44BA-8AA3-FA643B723D63}" destId="{AF0A9FFD-1C88-420C-94C7-51D61B71A1E7}" srcOrd="0" destOrd="0" presId="urn:microsoft.com/office/officeart/2005/8/layout/hList6"/>
    <dgm:cxn modelId="{C3372E06-2211-406B-B08D-931F0B485BB0}" srcId="{9431DB70-E3A5-4C1C-814B-03ADBED807D6}" destId="{29502379-D7E3-44BA-8AA3-FA643B723D63}" srcOrd="0" destOrd="0" parTransId="{854D0CB2-91A8-4AE2-96C8-E38FD93C1DFB}" sibTransId="{BA9EB2D8-C71C-4629-A17E-712565273C82}"/>
    <dgm:cxn modelId="{763CAE80-8D01-4EC5-82CF-2E69B5E8842D}" type="presOf" srcId="{9431DB70-E3A5-4C1C-814B-03ADBED807D6}" destId="{8093F703-FE2F-4983-9FF6-E9BE71074550}" srcOrd="0" destOrd="0" presId="urn:microsoft.com/office/officeart/2005/8/layout/hList6"/>
    <dgm:cxn modelId="{346AB3B7-4194-4EFF-BE8B-A1D7BC4E4B95}" type="presParOf" srcId="{8093F703-FE2F-4983-9FF6-E9BE71074550}" destId="{AF0A9FFD-1C88-420C-94C7-51D61B71A1E7}" srcOrd="0" destOrd="0" presId="urn:microsoft.com/office/officeart/2005/8/layout/hList6"/>
  </dgm:cxnLst>
  <dgm:bg/>
  <dgm:whole/>
</dgm:dataModel>
</file>

<file path=ppt/diagrams/data17.xml><?xml version="1.0" encoding="utf-8"?>
<dgm:dataModel xmlns:dgm="http://schemas.openxmlformats.org/drawingml/2006/diagram" xmlns:a="http://schemas.openxmlformats.org/drawingml/2006/main">
  <dgm:ptLst>
    <dgm:pt modelId="{9431DB70-E3A5-4C1C-814B-03ADBED807D6}" type="doc">
      <dgm:prSet loTypeId="urn:microsoft.com/office/officeart/2005/8/layout/hList6" loCatId="list" qsTypeId="urn:microsoft.com/office/officeart/2005/8/quickstyle/3d2" qsCatId="3D" csTypeId="urn:microsoft.com/office/officeart/2005/8/colors/colorful1" csCatId="colorful" phldr="1"/>
      <dgm:spPr/>
      <dgm:t>
        <a:bodyPr/>
        <a:lstStyle/>
        <a:p>
          <a:endParaRPr lang="fr-FR"/>
        </a:p>
      </dgm:t>
    </dgm:pt>
    <dgm:pt modelId="{29502379-D7E3-44BA-8AA3-FA643B723D63}">
      <dgm:prSet phldrT="[Texte]" custT="1">
        <dgm:style>
          <a:lnRef idx="0">
            <a:schemeClr val="accent2"/>
          </a:lnRef>
          <a:fillRef idx="3">
            <a:schemeClr val="accent2"/>
          </a:fillRef>
          <a:effectRef idx="3">
            <a:schemeClr val="accent2"/>
          </a:effectRef>
          <a:fontRef idx="minor">
            <a:schemeClr val="lt1"/>
          </a:fontRef>
        </dgm:style>
      </dgm:prSet>
      <dgm:spPr/>
      <dgm:t>
        <a:bodyPr/>
        <a:lstStyle/>
        <a:p>
          <a:pPr algn="r" rtl="1"/>
          <a:r>
            <a:rPr lang="ar-DZ" sz="3600" b="1" dirty="0" smtClean="0">
              <a:solidFill>
                <a:srgbClr val="002060"/>
              </a:solidFill>
            </a:rPr>
            <a:t>ثانيا: مهارات البسيطة</a:t>
          </a:r>
        </a:p>
        <a:p>
          <a:pPr algn="r" rtl="1"/>
          <a:endParaRPr lang="ar-DZ" sz="3600" b="1" dirty="0" smtClean="0">
            <a:solidFill>
              <a:srgbClr val="002060"/>
            </a:solidFill>
          </a:endParaRPr>
        </a:p>
        <a:p>
          <a:pPr algn="r" rtl="1"/>
          <a:r>
            <a:rPr lang="ar-DZ" sz="3200" b="1" dirty="0" smtClean="0">
              <a:solidFill>
                <a:schemeClr val="bg1"/>
              </a:solidFill>
            </a:rPr>
            <a:t>هي المهارات التي لا تتطلب مشاركة كبيرة لأعضاء الجسم </a:t>
          </a:r>
          <a:r>
            <a:rPr lang="ar-DZ" sz="3200" b="1" dirty="0" err="1" smtClean="0">
              <a:solidFill>
                <a:schemeClr val="bg1"/>
              </a:solidFill>
            </a:rPr>
            <a:t>و</a:t>
          </a:r>
          <a:r>
            <a:rPr lang="ar-DZ" sz="3200" b="1" dirty="0" smtClean="0">
              <a:solidFill>
                <a:schemeClr val="bg1"/>
              </a:solidFill>
            </a:rPr>
            <a:t> تتطلب درجة عالية من التوافق</a:t>
          </a:r>
        </a:p>
        <a:p>
          <a:pPr algn="r" rtl="1"/>
          <a:endParaRPr lang="ar-DZ" sz="3600" b="1" dirty="0" smtClean="0">
            <a:solidFill>
              <a:srgbClr val="002060"/>
            </a:solidFill>
          </a:endParaRPr>
        </a:p>
        <a:p>
          <a:pPr algn="r" rtl="1"/>
          <a:endParaRPr lang="fr-FR" sz="3200" b="1" dirty="0"/>
        </a:p>
      </dgm:t>
    </dgm:pt>
    <dgm:pt modelId="{854D0CB2-91A8-4AE2-96C8-E38FD93C1DFB}" type="parTrans" cxnId="{C3372E06-2211-406B-B08D-931F0B485BB0}">
      <dgm:prSet/>
      <dgm:spPr/>
      <dgm:t>
        <a:bodyPr/>
        <a:lstStyle/>
        <a:p>
          <a:endParaRPr lang="fr-FR"/>
        </a:p>
      </dgm:t>
    </dgm:pt>
    <dgm:pt modelId="{BA9EB2D8-C71C-4629-A17E-712565273C82}" type="sibTrans" cxnId="{C3372E06-2211-406B-B08D-931F0B485BB0}">
      <dgm:prSet/>
      <dgm:spPr/>
      <dgm:t>
        <a:bodyPr/>
        <a:lstStyle/>
        <a:p>
          <a:endParaRPr lang="fr-FR"/>
        </a:p>
      </dgm:t>
    </dgm:pt>
    <dgm:pt modelId="{8093F703-FE2F-4983-9FF6-E9BE71074550}" type="pres">
      <dgm:prSet presAssocID="{9431DB70-E3A5-4C1C-814B-03ADBED807D6}" presName="Name0" presStyleCnt="0">
        <dgm:presLayoutVars>
          <dgm:dir val="rev"/>
          <dgm:resizeHandles val="exact"/>
        </dgm:presLayoutVars>
      </dgm:prSet>
      <dgm:spPr/>
      <dgm:t>
        <a:bodyPr/>
        <a:lstStyle/>
        <a:p>
          <a:endParaRPr lang="fr-FR"/>
        </a:p>
      </dgm:t>
    </dgm:pt>
    <dgm:pt modelId="{AF0A9FFD-1C88-420C-94C7-51D61B71A1E7}" type="pres">
      <dgm:prSet presAssocID="{29502379-D7E3-44BA-8AA3-FA643B723D63}" presName="node" presStyleLbl="node1" presStyleIdx="0" presStyleCnt="1">
        <dgm:presLayoutVars>
          <dgm:bulletEnabled val="1"/>
        </dgm:presLayoutVars>
      </dgm:prSet>
      <dgm:spPr/>
      <dgm:t>
        <a:bodyPr/>
        <a:lstStyle/>
        <a:p>
          <a:endParaRPr lang="fr-FR"/>
        </a:p>
      </dgm:t>
    </dgm:pt>
  </dgm:ptLst>
  <dgm:cxnLst>
    <dgm:cxn modelId="{085E41F5-4ED6-4931-AD23-45D409295570}" type="presOf" srcId="{29502379-D7E3-44BA-8AA3-FA643B723D63}" destId="{AF0A9FFD-1C88-420C-94C7-51D61B71A1E7}" srcOrd="0" destOrd="0" presId="urn:microsoft.com/office/officeart/2005/8/layout/hList6"/>
    <dgm:cxn modelId="{B2283A8F-E298-4044-8DE4-7C778FB8441F}" type="presOf" srcId="{9431DB70-E3A5-4C1C-814B-03ADBED807D6}" destId="{8093F703-FE2F-4983-9FF6-E9BE71074550}" srcOrd="0" destOrd="0" presId="urn:microsoft.com/office/officeart/2005/8/layout/hList6"/>
    <dgm:cxn modelId="{C3372E06-2211-406B-B08D-931F0B485BB0}" srcId="{9431DB70-E3A5-4C1C-814B-03ADBED807D6}" destId="{29502379-D7E3-44BA-8AA3-FA643B723D63}" srcOrd="0" destOrd="0" parTransId="{854D0CB2-91A8-4AE2-96C8-E38FD93C1DFB}" sibTransId="{BA9EB2D8-C71C-4629-A17E-712565273C82}"/>
    <dgm:cxn modelId="{F24D7BBE-A051-495E-BAE2-2CE8E34F14C9}" type="presParOf" srcId="{8093F703-FE2F-4983-9FF6-E9BE71074550}" destId="{AF0A9FFD-1C88-420C-94C7-51D61B71A1E7}" srcOrd="0" destOrd="0" presId="urn:microsoft.com/office/officeart/2005/8/layout/hList6"/>
  </dgm:cxnLst>
  <dgm:bg/>
  <dgm:whole/>
</dgm:dataModel>
</file>

<file path=ppt/diagrams/data18.xml><?xml version="1.0" encoding="utf-8"?>
<dgm:dataModel xmlns:dgm="http://schemas.openxmlformats.org/drawingml/2006/diagram" xmlns:a="http://schemas.openxmlformats.org/drawingml/2006/main">
  <dgm:ptLst>
    <dgm:pt modelId="{ACEE07CA-4D7B-4DA5-B261-8BEA105A1B20}" type="doc">
      <dgm:prSet loTypeId="urn:microsoft.com/office/officeart/2005/8/layout/radial4" loCatId="relationship" qsTypeId="urn:microsoft.com/office/officeart/2005/8/quickstyle/3d1" qsCatId="3D" csTypeId="urn:microsoft.com/office/officeart/2005/8/colors/colorful2" csCatId="colorful" phldr="1"/>
      <dgm:spPr/>
      <dgm:t>
        <a:bodyPr/>
        <a:lstStyle/>
        <a:p>
          <a:endParaRPr lang="fr-FR"/>
        </a:p>
      </dgm:t>
    </dgm:pt>
    <dgm:pt modelId="{82F56145-6EDB-4931-8D52-F0A345A0F573}">
      <dgm:prSet phldrT="[Texte]"/>
      <dgm:spPr>
        <a:solidFill>
          <a:srgbClr val="00B0F0"/>
        </a:solidFill>
      </dgm:spPr>
      <dgm:t>
        <a:bodyPr/>
        <a:lstStyle/>
        <a:p>
          <a:r>
            <a:rPr lang="ar-DZ" dirty="0" smtClean="0">
              <a:solidFill>
                <a:schemeClr val="tx1"/>
              </a:solidFill>
            </a:rPr>
            <a:t>مهارات التحكم الداخلي </a:t>
          </a:r>
          <a:r>
            <a:rPr lang="ar-DZ" dirty="0" err="1" smtClean="0">
              <a:solidFill>
                <a:schemeClr val="tx1"/>
              </a:solidFill>
            </a:rPr>
            <a:t>و</a:t>
          </a:r>
          <a:r>
            <a:rPr lang="ar-DZ" dirty="0" smtClean="0">
              <a:solidFill>
                <a:schemeClr val="tx1"/>
              </a:solidFill>
            </a:rPr>
            <a:t> الخارجي</a:t>
          </a:r>
          <a:endParaRPr lang="fr-FR" dirty="0">
            <a:solidFill>
              <a:schemeClr val="tx1"/>
            </a:solidFill>
          </a:endParaRPr>
        </a:p>
      </dgm:t>
    </dgm:pt>
    <dgm:pt modelId="{EB47E25A-3A1D-4AB9-A79F-1171E95B5DFF}" type="parTrans" cxnId="{FA07AA97-6933-406A-9217-8C902383AFC5}">
      <dgm:prSet/>
      <dgm:spPr/>
      <dgm:t>
        <a:bodyPr/>
        <a:lstStyle/>
        <a:p>
          <a:endParaRPr lang="fr-FR"/>
        </a:p>
      </dgm:t>
    </dgm:pt>
    <dgm:pt modelId="{ACC422DA-93B2-4B8E-9B6B-D6F7061B3419}" type="sibTrans" cxnId="{FA07AA97-6933-406A-9217-8C902383AFC5}">
      <dgm:prSet/>
      <dgm:spPr/>
      <dgm:t>
        <a:bodyPr/>
        <a:lstStyle/>
        <a:p>
          <a:endParaRPr lang="fr-FR"/>
        </a:p>
      </dgm:t>
    </dgm:pt>
    <dgm:pt modelId="{83AF637B-979F-4477-A2B4-541A55C6FB49}">
      <dgm:prSet phldrT="[Texte]"/>
      <dgm:spPr>
        <a:solidFill>
          <a:srgbClr val="FFFF00"/>
        </a:solidFill>
      </dgm:spPr>
      <dgm:t>
        <a:bodyPr/>
        <a:lstStyle/>
        <a:p>
          <a:r>
            <a:rPr lang="ar-DZ" dirty="0" smtClean="0"/>
            <a:t>مهارات التحكم الخارجي</a:t>
          </a:r>
          <a:endParaRPr lang="fr-FR" dirty="0"/>
        </a:p>
      </dgm:t>
    </dgm:pt>
    <dgm:pt modelId="{CFBFF68C-AF7A-43D2-A12F-2371FE098F40}" type="parTrans" cxnId="{C6E1B9CF-404B-4456-9057-6D0F0CF6E20E}">
      <dgm:prSet/>
      <dgm:spPr/>
      <dgm:t>
        <a:bodyPr/>
        <a:lstStyle/>
        <a:p>
          <a:endParaRPr lang="fr-FR"/>
        </a:p>
      </dgm:t>
    </dgm:pt>
    <dgm:pt modelId="{E7C2A6D0-505A-407F-AC7D-D88964C53909}" type="sibTrans" cxnId="{C6E1B9CF-404B-4456-9057-6D0F0CF6E20E}">
      <dgm:prSet/>
      <dgm:spPr/>
      <dgm:t>
        <a:bodyPr/>
        <a:lstStyle/>
        <a:p>
          <a:endParaRPr lang="fr-FR"/>
        </a:p>
      </dgm:t>
    </dgm:pt>
    <dgm:pt modelId="{003660A3-00D2-4855-8DC4-41CE398ECE57}">
      <dgm:prSet phldrT="[Texte]"/>
      <dgm:spPr>
        <a:solidFill>
          <a:srgbClr val="92D050"/>
        </a:solidFill>
      </dgm:spPr>
      <dgm:t>
        <a:bodyPr/>
        <a:lstStyle/>
        <a:p>
          <a:r>
            <a:rPr lang="ar-DZ" dirty="0" smtClean="0"/>
            <a:t>مهارات التحكم الداخلي</a:t>
          </a:r>
          <a:endParaRPr lang="fr-FR" dirty="0"/>
        </a:p>
      </dgm:t>
    </dgm:pt>
    <dgm:pt modelId="{D0378AE2-FE94-4166-9BFF-FE0D35B5A56F}" type="parTrans" cxnId="{A1B96010-D479-4BDC-AEAD-70788F9311B9}">
      <dgm:prSet/>
      <dgm:spPr/>
      <dgm:t>
        <a:bodyPr/>
        <a:lstStyle/>
        <a:p>
          <a:endParaRPr lang="fr-FR"/>
        </a:p>
      </dgm:t>
    </dgm:pt>
    <dgm:pt modelId="{252D1B1C-E606-40A3-881B-52E8323AD426}" type="sibTrans" cxnId="{A1B96010-D479-4BDC-AEAD-70788F9311B9}">
      <dgm:prSet/>
      <dgm:spPr/>
      <dgm:t>
        <a:bodyPr/>
        <a:lstStyle/>
        <a:p>
          <a:endParaRPr lang="fr-FR"/>
        </a:p>
      </dgm:t>
    </dgm:pt>
    <dgm:pt modelId="{B7DE5A69-1734-4E13-B956-4FC9FB49A896}" type="pres">
      <dgm:prSet presAssocID="{ACEE07CA-4D7B-4DA5-B261-8BEA105A1B20}" presName="cycle" presStyleCnt="0">
        <dgm:presLayoutVars>
          <dgm:chMax val="1"/>
          <dgm:dir/>
          <dgm:animLvl val="ctr"/>
          <dgm:resizeHandles val="exact"/>
        </dgm:presLayoutVars>
      </dgm:prSet>
      <dgm:spPr/>
      <dgm:t>
        <a:bodyPr/>
        <a:lstStyle/>
        <a:p>
          <a:endParaRPr lang="fr-FR"/>
        </a:p>
      </dgm:t>
    </dgm:pt>
    <dgm:pt modelId="{F8E8AADA-D99D-4CA0-B636-FE4029A7C720}" type="pres">
      <dgm:prSet presAssocID="{82F56145-6EDB-4931-8D52-F0A345A0F573}" presName="centerShape" presStyleLbl="node0" presStyleIdx="0" presStyleCnt="1"/>
      <dgm:spPr/>
      <dgm:t>
        <a:bodyPr/>
        <a:lstStyle/>
        <a:p>
          <a:endParaRPr lang="fr-FR"/>
        </a:p>
      </dgm:t>
    </dgm:pt>
    <dgm:pt modelId="{CF9CD387-53CF-458B-A33E-5DDE3908AC66}" type="pres">
      <dgm:prSet presAssocID="{CFBFF68C-AF7A-43D2-A12F-2371FE098F40}" presName="parTrans" presStyleLbl="bgSibTrans2D1" presStyleIdx="0" presStyleCnt="2" custAng="16708585" custFlipHor="1" custScaleX="38333" custLinFactNeighborX="20239" custLinFactNeighborY="83653"/>
      <dgm:spPr/>
      <dgm:t>
        <a:bodyPr/>
        <a:lstStyle/>
        <a:p>
          <a:endParaRPr lang="fr-FR"/>
        </a:p>
      </dgm:t>
    </dgm:pt>
    <dgm:pt modelId="{434129C5-817A-4ED7-B4EE-DA08494193A1}" type="pres">
      <dgm:prSet presAssocID="{83AF637B-979F-4477-A2B4-541A55C6FB49}" presName="node" presStyleLbl="node1" presStyleIdx="0" presStyleCnt="2" custRadScaleRad="99742" custRadScaleInc="1662">
        <dgm:presLayoutVars>
          <dgm:bulletEnabled val="1"/>
        </dgm:presLayoutVars>
      </dgm:prSet>
      <dgm:spPr/>
      <dgm:t>
        <a:bodyPr/>
        <a:lstStyle/>
        <a:p>
          <a:endParaRPr lang="fr-FR"/>
        </a:p>
      </dgm:t>
    </dgm:pt>
    <dgm:pt modelId="{DD9FD205-ABE9-4419-9D35-80F8DB2A1E1B}" type="pres">
      <dgm:prSet presAssocID="{D0378AE2-FE94-4166-9BFF-FE0D35B5A56F}" presName="parTrans" presStyleLbl="bgSibTrans2D1" presStyleIdx="1" presStyleCnt="2" custAng="4084718" custFlipHor="1" custScaleX="38321" custLinFactNeighborX="-30899" custLinFactNeighborY="59812"/>
      <dgm:spPr/>
      <dgm:t>
        <a:bodyPr/>
        <a:lstStyle/>
        <a:p>
          <a:endParaRPr lang="fr-FR"/>
        </a:p>
      </dgm:t>
    </dgm:pt>
    <dgm:pt modelId="{4573F336-8F27-4C2B-801E-B8661E451D5C}" type="pres">
      <dgm:prSet presAssocID="{003660A3-00D2-4855-8DC4-41CE398ECE57}" presName="node" presStyleLbl="node1" presStyleIdx="1" presStyleCnt="2">
        <dgm:presLayoutVars>
          <dgm:bulletEnabled val="1"/>
        </dgm:presLayoutVars>
      </dgm:prSet>
      <dgm:spPr/>
      <dgm:t>
        <a:bodyPr/>
        <a:lstStyle/>
        <a:p>
          <a:endParaRPr lang="fr-FR"/>
        </a:p>
      </dgm:t>
    </dgm:pt>
  </dgm:ptLst>
  <dgm:cxnLst>
    <dgm:cxn modelId="{6B16C79E-2162-4148-9B73-F56D161118E4}" type="presOf" srcId="{83AF637B-979F-4477-A2B4-541A55C6FB49}" destId="{434129C5-817A-4ED7-B4EE-DA08494193A1}" srcOrd="0" destOrd="0" presId="urn:microsoft.com/office/officeart/2005/8/layout/radial4"/>
    <dgm:cxn modelId="{30CA53CC-7B08-451A-8682-695949087D1D}" type="presOf" srcId="{CFBFF68C-AF7A-43D2-A12F-2371FE098F40}" destId="{CF9CD387-53CF-458B-A33E-5DDE3908AC66}" srcOrd="0" destOrd="0" presId="urn:microsoft.com/office/officeart/2005/8/layout/radial4"/>
    <dgm:cxn modelId="{8C10066C-1F42-4F1C-9651-0A127A95A9B5}" type="presOf" srcId="{82F56145-6EDB-4931-8D52-F0A345A0F573}" destId="{F8E8AADA-D99D-4CA0-B636-FE4029A7C720}" srcOrd="0" destOrd="0" presId="urn:microsoft.com/office/officeart/2005/8/layout/radial4"/>
    <dgm:cxn modelId="{6F2295BB-F558-4AF5-97CF-2298F68FAB03}" type="presOf" srcId="{D0378AE2-FE94-4166-9BFF-FE0D35B5A56F}" destId="{DD9FD205-ABE9-4419-9D35-80F8DB2A1E1B}" srcOrd="0" destOrd="0" presId="urn:microsoft.com/office/officeart/2005/8/layout/radial4"/>
    <dgm:cxn modelId="{C6BA7E26-540D-4743-A364-E0C07B1A62B1}" type="presOf" srcId="{003660A3-00D2-4855-8DC4-41CE398ECE57}" destId="{4573F336-8F27-4C2B-801E-B8661E451D5C}" srcOrd="0" destOrd="0" presId="urn:microsoft.com/office/officeart/2005/8/layout/radial4"/>
    <dgm:cxn modelId="{A1B96010-D479-4BDC-AEAD-70788F9311B9}" srcId="{82F56145-6EDB-4931-8D52-F0A345A0F573}" destId="{003660A3-00D2-4855-8DC4-41CE398ECE57}" srcOrd="1" destOrd="0" parTransId="{D0378AE2-FE94-4166-9BFF-FE0D35B5A56F}" sibTransId="{252D1B1C-E606-40A3-881B-52E8323AD426}"/>
    <dgm:cxn modelId="{C6E1B9CF-404B-4456-9057-6D0F0CF6E20E}" srcId="{82F56145-6EDB-4931-8D52-F0A345A0F573}" destId="{83AF637B-979F-4477-A2B4-541A55C6FB49}" srcOrd="0" destOrd="0" parTransId="{CFBFF68C-AF7A-43D2-A12F-2371FE098F40}" sibTransId="{E7C2A6D0-505A-407F-AC7D-D88964C53909}"/>
    <dgm:cxn modelId="{BC4BF2D6-5AFF-404A-8217-A56BE2C08404}" type="presOf" srcId="{ACEE07CA-4D7B-4DA5-B261-8BEA105A1B20}" destId="{B7DE5A69-1734-4E13-B956-4FC9FB49A896}" srcOrd="0" destOrd="0" presId="urn:microsoft.com/office/officeart/2005/8/layout/radial4"/>
    <dgm:cxn modelId="{FA07AA97-6933-406A-9217-8C902383AFC5}" srcId="{ACEE07CA-4D7B-4DA5-B261-8BEA105A1B20}" destId="{82F56145-6EDB-4931-8D52-F0A345A0F573}" srcOrd="0" destOrd="0" parTransId="{EB47E25A-3A1D-4AB9-A79F-1171E95B5DFF}" sibTransId="{ACC422DA-93B2-4B8E-9B6B-D6F7061B3419}"/>
    <dgm:cxn modelId="{12AF66EB-876A-4C1E-AA21-E9E243F60C62}" type="presParOf" srcId="{B7DE5A69-1734-4E13-B956-4FC9FB49A896}" destId="{F8E8AADA-D99D-4CA0-B636-FE4029A7C720}" srcOrd="0" destOrd="0" presId="urn:microsoft.com/office/officeart/2005/8/layout/radial4"/>
    <dgm:cxn modelId="{742ACACF-D694-457D-9B53-ECC947BF95A8}" type="presParOf" srcId="{B7DE5A69-1734-4E13-B956-4FC9FB49A896}" destId="{CF9CD387-53CF-458B-A33E-5DDE3908AC66}" srcOrd="1" destOrd="0" presId="urn:microsoft.com/office/officeart/2005/8/layout/radial4"/>
    <dgm:cxn modelId="{A1E182DA-417B-42D4-8422-E1E073C03293}" type="presParOf" srcId="{B7DE5A69-1734-4E13-B956-4FC9FB49A896}" destId="{434129C5-817A-4ED7-B4EE-DA08494193A1}" srcOrd="2" destOrd="0" presId="urn:microsoft.com/office/officeart/2005/8/layout/radial4"/>
    <dgm:cxn modelId="{06EBF2C8-889E-4B5B-95DC-B521292C4C75}" type="presParOf" srcId="{B7DE5A69-1734-4E13-B956-4FC9FB49A896}" destId="{DD9FD205-ABE9-4419-9D35-80F8DB2A1E1B}" srcOrd="3" destOrd="0" presId="urn:microsoft.com/office/officeart/2005/8/layout/radial4"/>
    <dgm:cxn modelId="{AB73140A-18AA-4863-9D1B-A89619A9332B}" type="presParOf" srcId="{B7DE5A69-1734-4E13-B956-4FC9FB49A896}" destId="{4573F336-8F27-4C2B-801E-B8661E451D5C}" srcOrd="4" destOrd="0" presId="urn:microsoft.com/office/officeart/2005/8/layout/radial4"/>
  </dgm:cxnLst>
  <dgm:bg/>
  <dgm:whole/>
</dgm:dataModel>
</file>

<file path=ppt/diagrams/data19.xml><?xml version="1.0" encoding="utf-8"?>
<dgm:dataModel xmlns:dgm="http://schemas.openxmlformats.org/drawingml/2006/diagram" xmlns:a="http://schemas.openxmlformats.org/drawingml/2006/main">
  <dgm:ptLst>
    <dgm:pt modelId="{94202BEB-F399-447F-BA2F-05086B0B8834}"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fr-FR"/>
        </a:p>
      </dgm:t>
    </dgm:pt>
    <dgm:pt modelId="{C1A1F9FC-3B34-4943-B6B3-644CF2414371}">
      <dgm:prSet phldrT="[Texte]" custT="1">
        <dgm:style>
          <a:lnRef idx="0">
            <a:schemeClr val="accent3"/>
          </a:lnRef>
          <a:fillRef idx="3">
            <a:schemeClr val="accent3"/>
          </a:fillRef>
          <a:effectRef idx="3">
            <a:schemeClr val="accent3"/>
          </a:effectRef>
          <a:fontRef idx="minor">
            <a:schemeClr val="lt1"/>
          </a:fontRef>
        </dgm:style>
      </dgm:prSet>
      <dgm:spPr/>
      <dgm:t>
        <a:bodyPr/>
        <a:lstStyle/>
        <a:p>
          <a:pPr algn="ctr" rtl="1"/>
          <a:endParaRPr lang="ar-DZ" sz="4000" b="1" dirty="0" smtClean="0">
            <a:solidFill>
              <a:schemeClr val="tx1"/>
            </a:solidFill>
          </a:endParaRPr>
        </a:p>
        <a:p>
          <a:pPr algn="ctr" rtl="1"/>
          <a:r>
            <a:rPr lang="ar-DZ" sz="4000" b="1" dirty="0" smtClean="0">
              <a:solidFill>
                <a:schemeClr val="tx1"/>
              </a:solidFill>
            </a:rPr>
            <a:t>مهارات التحكم الداخلي</a:t>
          </a:r>
        </a:p>
      </dgm:t>
    </dgm:pt>
    <dgm:pt modelId="{C4BA78A7-56C0-409C-9C19-1993900A51CF}" type="parTrans" cxnId="{D4217F6B-B145-4DC8-B595-4121C83024CE}">
      <dgm:prSet/>
      <dgm:spPr/>
      <dgm:t>
        <a:bodyPr/>
        <a:lstStyle/>
        <a:p>
          <a:endParaRPr lang="fr-FR"/>
        </a:p>
      </dgm:t>
    </dgm:pt>
    <dgm:pt modelId="{FD046188-D8E9-45CE-A3FD-6E05CE387DB4}" type="sibTrans" cxnId="{D4217F6B-B145-4DC8-B595-4121C83024CE}">
      <dgm:prSet/>
      <dgm:spPr/>
      <dgm:t>
        <a:bodyPr/>
        <a:lstStyle/>
        <a:p>
          <a:endParaRPr lang="fr-FR"/>
        </a:p>
      </dgm:t>
    </dgm:pt>
    <dgm:pt modelId="{B7851317-D301-4035-9C1D-D01EFE353E05}">
      <dgm:prSet phldrT="[Texte]">
        <dgm:style>
          <a:lnRef idx="0">
            <a:schemeClr val="accent3"/>
          </a:lnRef>
          <a:fillRef idx="3">
            <a:schemeClr val="accent3"/>
          </a:fillRef>
          <a:effectRef idx="3">
            <a:schemeClr val="accent3"/>
          </a:effectRef>
          <a:fontRef idx="minor">
            <a:schemeClr val="lt1"/>
          </a:fontRef>
        </dgm:style>
      </dgm:prSet>
      <dgm:spPr/>
      <dgm:t>
        <a:bodyPr/>
        <a:lstStyle/>
        <a:p>
          <a:pPr algn="r" rtl="1"/>
          <a:r>
            <a:rPr lang="ar-DZ" sz="3000" dirty="0" smtClean="0"/>
            <a:t>عند تنفيذ بعض المهارات الحركية يكون التحكم تحت سيطرة المنفذ.</a:t>
          </a:r>
          <a:endParaRPr lang="fr-FR" sz="3000" dirty="0"/>
        </a:p>
      </dgm:t>
    </dgm:pt>
    <dgm:pt modelId="{510A032B-6741-4528-8A3D-07250A677710}" type="parTrans" cxnId="{0CD2209A-440B-4C35-AD37-08BB90640BCF}">
      <dgm:prSet/>
      <dgm:spPr/>
      <dgm:t>
        <a:bodyPr/>
        <a:lstStyle/>
        <a:p>
          <a:endParaRPr lang="fr-FR"/>
        </a:p>
      </dgm:t>
    </dgm:pt>
    <dgm:pt modelId="{0D635DB0-7E52-432A-9095-2AF5206B9C42}" type="sibTrans" cxnId="{0CD2209A-440B-4C35-AD37-08BB90640BCF}">
      <dgm:prSet/>
      <dgm:spPr/>
      <dgm:t>
        <a:bodyPr/>
        <a:lstStyle/>
        <a:p>
          <a:endParaRPr lang="fr-FR"/>
        </a:p>
      </dgm:t>
    </dgm:pt>
    <dgm:pt modelId="{B2ABE081-40EF-404E-8BD5-9CA3914D9B14}" type="pres">
      <dgm:prSet presAssocID="{94202BEB-F399-447F-BA2F-05086B0B8834}" presName="linear" presStyleCnt="0">
        <dgm:presLayoutVars>
          <dgm:dir val="rev"/>
          <dgm:resizeHandles val="exact"/>
        </dgm:presLayoutVars>
      </dgm:prSet>
      <dgm:spPr/>
      <dgm:t>
        <a:bodyPr/>
        <a:lstStyle/>
        <a:p>
          <a:endParaRPr lang="fr-FR"/>
        </a:p>
      </dgm:t>
    </dgm:pt>
    <dgm:pt modelId="{09D88DD6-6449-4CDF-8E59-2E49D5BC799B}" type="pres">
      <dgm:prSet presAssocID="{C1A1F9FC-3B34-4943-B6B3-644CF2414371}" presName="comp" presStyleCnt="0"/>
      <dgm:spPr/>
    </dgm:pt>
    <dgm:pt modelId="{99B6D88B-03CD-4911-B4F9-C097E334EA78}" type="pres">
      <dgm:prSet presAssocID="{C1A1F9FC-3B34-4943-B6B3-644CF2414371}" presName="box" presStyleLbl="node1" presStyleIdx="0" presStyleCnt="1" custLinFactNeighborX="7241" custLinFactNeighborY="14844"/>
      <dgm:spPr/>
      <dgm:t>
        <a:bodyPr/>
        <a:lstStyle/>
        <a:p>
          <a:endParaRPr lang="fr-FR"/>
        </a:p>
      </dgm:t>
    </dgm:pt>
    <dgm:pt modelId="{4D2C8902-C237-4171-8875-E24DCC3AB675}" type="pres">
      <dgm:prSet presAssocID="{C1A1F9FC-3B34-4943-B6B3-644CF2414371}" presName="img" presStyleLbl="fgImgPlace1" presStyleIdx="0" presStyleCnt="1" custScaleX="122024" custScaleY="91885" custLinFactNeighborX="5099" custLinFactNeighborY="-2480"/>
      <dgm:spPr>
        <a:blipFill rotWithShape="0">
          <a:blip xmlns:r="http://schemas.openxmlformats.org/officeDocument/2006/relationships" r:embed="rId1"/>
          <a:stretch>
            <a:fillRect/>
          </a:stretch>
        </a:blipFill>
      </dgm:spPr>
    </dgm:pt>
    <dgm:pt modelId="{5DB226FC-2AFD-428A-AEE0-2E8800BC9245}" type="pres">
      <dgm:prSet presAssocID="{C1A1F9FC-3B34-4943-B6B3-644CF2414371}" presName="text" presStyleLbl="node1" presStyleIdx="0" presStyleCnt="1">
        <dgm:presLayoutVars>
          <dgm:bulletEnabled val="1"/>
        </dgm:presLayoutVars>
      </dgm:prSet>
      <dgm:spPr/>
      <dgm:t>
        <a:bodyPr/>
        <a:lstStyle/>
        <a:p>
          <a:endParaRPr lang="fr-FR"/>
        </a:p>
      </dgm:t>
    </dgm:pt>
  </dgm:ptLst>
  <dgm:cxnLst>
    <dgm:cxn modelId="{D23F190D-FD8F-485A-9787-2201C2E1ED5D}" type="presOf" srcId="{C1A1F9FC-3B34-4943-B6B3-644CF2414371}" destId="{5DB226FC-2AFD-428A-AEE0-2E8800BC9245}" srcOrd="1" destOrd="0" presId="urn:microsoft.com/office/officeart/2005/8/layout/vList4"/>
    <dgm:cxn modelId="{D4217F6B-B145-4DC8-B595-4121C83024CE}" srcId="{94202BEB-F399-447F-BA2F-05086B0B8834}" destId="{C1A1F9FC-3B34-4943-B6B3-644CF2414371}" srcOrd="0" destOrd="0" parTransId="{C4BA78A7-56C0-409C-9C19-1993900A51CF}" sibTransId="{FD046188-D8E9-45CE-A3FD-6E05CE387DB4}"/>
    <dgm:cxn modelId="{5898E6ED-9891-495A-8361-0D9C262B4EF0}" type="presOf" srcId="{B7851317-D301-4035-9C1D-D01EFE353E05}" destId="{99B6D88B-03CD-4911-B4F9-C097E334EA78}" srcOrd="0" destOrd="1" presId="urn:microsoft.com/office/officeart/2005/8/layout/vList4"/>
    <dgm:cxn modelId="{0CD2209A-440B-4C35-AD37-08BB90640BCF}" srcId="{C1A1F9FC-3B34-4943-B6B3-644CF2414371}" destId="{B7851317-D301-4035-9C1D-D01EFE353E05}" srcOrd="0" destOrd="0" parTransId="{510A032B-6741-4528-8A3D-07250A677710}" sibTransId="{0D635DB0-7E52-432A-9095-2AF5206B9C42}"/>
    <dgm:cxn modelId="{FC6A8B9C-1046-4640-AD19-AA1052E3020E}" type="presOf" srcId="{C1A1F9FC-3B34-4943-B6B3-644CF2414371}" destId="{99B6D88B-03CD-4911-B4F9-C097E334EA78}" srcOrd="0" destOrd="0" presId="urn:microsoft.com/office/officeart/2005/8/layout/vList4"/>
    <dgm:cxn modelId="{DF1877C5-8BA4-4696-A1FD-908FF48A6001}" type="presOf" srcId="{94202BEB-F399-447F-BA2F-05086B0B8834}" destId="{B2ABE081-40EF-404E-8BD5-9CA3914D9B14}" srcOrd="0" destOrd="0" presId="urn:microsoft.com/office/officeart/2005/8/layout/vList4"/>
    <dgm:cxn modelId="{41F6D4C7-DA68-4B5E-B3FF-2A6A73F408E3}" type="presOf" srcId="{B7851317-D301-4035-9C1D-D01EFE353E05}" destId="{5DB226FC-2AFD-428A-AEE0-2E8800BC9245}" srcOrd="1" destOrd="1" presId="urn:microsoft.com/office/officeart/2005/8/layout/vList4"/>
    <dgm:cxn modelId="{204F0F64-B7A5-408A-8CED-EB2CDE85B0C8}" type="presParOf" srcId="{B2ABE081-40EF-404E-8BD5-9CA3914D9B14}" destId="{09D88DD6-6449-4CDF-8E59-2E49D5BC799B}" srcOrd="0" destOrd="0" presId="urn:microsoft.com/office/officeart/2005/8/layout/vList4"/>
    <dgm:cxn modelId="{56C56C79-AD46-449D-AEFA-8B114B0F207B}" type="presParOf" srcId="{09D88DD6-6449-4CDF-8E59-2E49D5BC799B}" destId="{99B6D88B-03CD-4911-B4F9-C097E334EA78}" srcOrd="0" destOrd="0" presId="urn:microsoft.com/office/officeart/2005/8/layout/vList4"/>
    <dgm:cxn modelId="{8D207C3A-A73C-4F72-93E6-7AED94953D13}" type="presParOf" srcId="{09D88DD6-6449-4CDF-8E59-2E49D5BC799B}" destId="{4D2C8902-C237-4171-8875-E24DCC3AB675}" srcOrd="1" destOrd="0" presId="urn:microsoft.com/office/officeart/2005/8/layout/vList4"/>
    <dgm:cxn modelId="{FE490BEF-B6FD-49EE-8A84-A91C1BCB6A79}" type="presParOf" srcId="{09D88DD6-6449-4CDF-8E59-2E49D5BC799B}" destId="{5DB226FC-2AFD-428A-AEE0-2E8800BC9245}" srcOrd="2" destOrd="0" presId="urn:microsoft.com/office/officeart/2005/8/layout/vList4"/>
  </dgm:cxnLst>
  <dgm:bg/>
  <dgm:whole/>
</dgm:dataModel>
</file>

<file path=ppt/diagrams/data2.xml><?xml version="1.0" encoding="utf-8"?>
<dgm:dataModel xmlns:dgm="http://schemas.openxmlformats.org/drawingml/2006/diagram" xmlns:a="http://schemas.openxmlformats.org/drawingml/2006/main">
  <dgm:ptLst>
    <dgm:pt modelId="{73902ACD-5794-4ABF-9CA6-FE4BF98E1A61}" type="doc">
      <dgm:prSet loTypeId="urn:microsoft.com/office/officeart/2005/8/layout/hList6" loCatId="list" qsTypeId="urn:microsoft.com/office/officeart/2005/8/quickstyle/3d2" qsCatId="3D" csTypeId="urn:microsoft.com/office/officeart/2005/8/colors/accent1_2" csCatId="accent1" phldr="1"/>
      <dgm:spPr/>
      <dgm:t>
        <a:bodyPr/>
        <a:lstStyle/>
        <a:p>
          <a:endParaRPr lang="fr-FR"/>
        </a:p>
      </dgm:t>
    </dgm:pt>
    <dgm:pt modelId="{ED06DFCC-FB6F-4540-AD5A-A3C565168588}">
      <dgm:prSet phldrT="[Texte]" custT="1"/>
      <dgm:spPr/>
      <dgm:t>
        <a:bodyPr/>
        <a:lstStyle/>
        <a:p>
          <a:pPr algn="r" rtl="1"/>
          <a:r>
            <a:rPr lang="ar-DZ" sz="3200" b="1" dirty="0" smtClean="0">
              <a:solidFill>
                <a:schemeClr val="tx1"/>
              </a:solidFill>
            </a:rPr>
            <a:t>تعريف المهارة:</a:t>
          </a:r>
          <a:endParaRPr lang="fr-FR" sz="3200" b="1" dirty="0">
            <a:solidFill>
              <a:schemeClr val="tx1"/>
            </a:solidFill>
          </a:endParaRPr>
        </a:p>
      </dgm:t>
    </dgm:pt>
    <dgm:pt modelId="{8F2D71E3-0788-4DBA-9E2F-4CE4A425D416}" type="parTrans" cxnId="{CB3824B3-A18C-4E33-AFF4-5F886D86899C}">
      <dgm:prSet/>
      <dgm:spPr/>
      <dgm:t>
        <a:bodyPr/>
        <a:lstStyle/>
        <a:p>
          <a:endParaRPr lang="fr-FR"/>
        </a:p>
      </dgm:t>
    </dgm:pt>
    <dgm:pt modelId="{149D1FD3-8868-4A87-9188-CA27210D6C9C}" type="sibTrans" cxnId="{CB3824B3-A18C-4E33-AFF4-5F886D86899C}">
      <dgm:prSet/>
      <dgm:spPr/>
      <dgm:t>
        <a:bodyPr/>
        <a:lstStyle/>
        <a:p>
          <a:endParaRPr lang="fr-FR"/>
        </a:p>
      </dgm:t>
    </dgm:pt>
    <dgm:pt modelId="{99091531-6DA5-4F30-B740-56688ED34F39}">
      <dgm:prSet phldrT="[Texte]" custT="1"/>
      <dgm:spPr/>
      <dgm:t>
        <a:bodyPr/>
        <a:lstStyle/>
        <a:p>
          <a:pPr algn="r" rtl="1"/>
          <a:r>
            <a:rPr lang="ar-DZ" sz="2800" b="1" dirty="0" smtClean="0">
              <a:ln w="11430"/>
              <a:effectLst>
                <a:outerShdw blurRad="50800" dist="39000" dir="5460000" algn="tl">
                  <a:srgbClr val="000000">
                    <a:alpha val="38000"/>
                  </a:srgbClr>
                </a:outerShdw>
              </a:effectLst>
            </a:rPr>
            <a:t>و كذلك عرفها(نجاح مهدي شلش </a:t>
          </a:r>
          <a:r>
            <a:rPr lang="ar-DZ" sz="2800" b="1" dirty="0" err="1" smtClean="0">
              <a:ln w="11430"/>
              <a:effectLst>
                <a:outerShdw blurRad="50800" dist="39000" dir="5460000" algn="tl">
                  <a:srgbClr val="000000">
                    <a:alpha val="38000"/>
                  </a:srgbClr>
                </a:outerShdw>
              </a:effectLst>
            </a:rPr>
            <a:t>و</a:t>
          </a:r>
          <a:r>
            <a:rPr lang="ar-DZ" sz="2800" b="1" dirty="0" smtClean="0">
              <a:ln w="11430"/>
              <a:effectLst>
                <a:outerShdw blurRad="50800" dist="39000" dir="5460000" algn="tl">
                  <a:srgbClr val="000000">
                    <a:alpha val="38000"/>
                  </a:srgbClr>
                </a:outerShdw>
              </a:effectLst>
            </a:rPr>
            <a:t> </a:t>
          </a:r>
          <a:r>
            <a:rPr lang="ar-DZ" sz="2800" b="1" dirty="0" err="1" smtClean="0">
              <a:ln w="11430"/>
              <a:effectLst>
                <a:outerShdw blurRad="50800" dist="39000" dir="5460000" algn="tl">
                  <a:srgbClr val="000000">
                    <a:alpha val="38000"/>
                  </a:srgbClr>
                </a:outerShdw>
              </a:effectLst>
            </a:rPr>
            <a:t>اكرم</a:t>
          </a:r>
          <a:r>
            <a:rPr lang="ar-DZ" sz="2800" b="1" dirty="0" smtClean="0">
              <a:ln w="11430"/>
              <a:effectLst>
                <a:outerShdw blurRad="50800" dist="39000" dir="5460000" algn="tl">
                  <a:srgbClr val="000000">
                    <a:alpha val="38000"/>
                  </a:srgbClr>
                </a:outerShdw>
              </a:effectLst>
            </a:rPr>
            <a:t> محمد صبحي) بأنها:"عمل وظيفي لها هدف أو غرض يستوجب الوصول إليه </a:t>
          </a:r>
          <a:r>
            <a:rPr lang="ar-DZ" sz="2800" b="1" dirty="0" err="1" smtClean="0">
              <a:ln w="11430"/>
              <a:effectLst>
                <a:outerShdw blurRad="50800" dist="39000" dir="5460000" algn="tl">
                  <a:srgbClr val="000000">
                    <a:alpha val="38000"/>
                  </a:srgbClr>
                </a:outerShdw>
              </a:effectLst>
            </a:rPr>
            <a:t>و</a:t>
          </a:r>
          <a:r>
            <a:rPr lang="ar-DZ" sz="2800" b="1" dirty="0" smtClean="0">
              <a:ln w="11430"/>
              <a:effectLst>
                <a:outerShdw blurRad="50800" dist="39000" dir="5460000" algn="tl">
                  <a:srgbClr val="000000">
                    <a:alpha val="38000"/>
                  </a:srgbClr>
                </a:outerShdw>
              </a:effectLst>
            </a:rPr>
            <a:t> يتطلب حركة طوعية للجسم أو احد إعطائه لكي يكون أداء الحركة داءا سليما".</a:t>
          </a:r>
          <a:endParaRPr lang="fr-FR" sz="2800" dirty="0"/>
        </a:p>
      </dgm:t>
    </dgm:pt>
    <dgm:pt modelId="{F3E0D266-7B8E-495E-82D3-96CF0EB5D6F4}" type="parTrans" cxnId="{C7ABF690-E4C9-46B1-AFFE-B3A74637B96E}">
      <dgm:prSet/>
      <dgm:spPr/>
      <dgm:t>
        <a:bodyPr/>
        <a:lstStyle/>
        <a:p>
          <a:endParaRPr lang="fr-FR"/>
        </a:p>
      </dgm:t>
    </dgm:pt>
    <dgm:pt modelId="{DCFBECEC-FA5D-47E3-8146-BF413B9CC201}" type="sibTrans" cxnId="{C7ABF690-E4C9-46B1-AFFE-B3A74637B96E}">
      <dgm:prSet/>
      <dgm:spPr/>
      <dgm:t>
        <a:bodyPr/>
        <a:lstStyle/>
        <a:p>
          <a:endParaRPr lang="fr-FR"/>
        </a:p>
      </dgm:t>
    </dgm:pt>
    <dgm:pt modelId="{1E22461C-0D12-4DD7-AFB0-792CA4CDF4B2}">
      <dgm:prSet phldrT="[Texte]" custT="1"/>
      <dgm:spPr/>
      <dgm:t>
        <a:bodyPr/>
        <a:lstStyle/>
        <a:p>
          <a:pPr algn="r" rtl="1"/>
          <a:r>
            <a:rPr lang="ar-DZ" sz="2800" b="1" dirty="0" smtClean="0">
              <a:ln w="11430"/>
              <a:solidFill>
                <a:srgbClr val="FFFF00"/>
              </a:solidFill>
              <a:effectLst>
                <a:outerShdw blurRad="50800" dist="39000" dir="5460000" algn="tl">
                  <a:srgbClr val="000000">
                    <a:alpha val="38000"/>
                  </a:srgbClr>
                </a:outerShdw>
              </a:effectLst>
            </a:rPr>
            <a:t>فالمهارة إذ</a:t>
          </a:r>
          <a:r>
            <a:rPr lang="ar-DZ" sz="2800" b="1" dirty="0" smtClean="0">
              <a:ln w="11430"/>
              <a:effectLst>
                <a:outerShdw blurRad="50800" dist="39000" dir="5460000" algn="tl">
                  <a:srgbClr val="000000">
                    <a:alpha val="38000"/>
                  </a:srgbClr>
                </a:outerShdw>
              </a:effectLst>
            </a:rPr>
            <a:t>"هي ترتيب </a:t>
          </a:r>
          <a:r>
            <a:rPr lang="ar-DZ" sz="2800" b="1" dirty="0" err="1" smtClean="0">
              <a:ln w="11430"/>
              <a:effectLst>
                <a:outerShdw blurRad="50800" dist="39000" dir="5460000" algn="tl">
                  <a:srgbClr val="000000">
                    <a:alpha val="38000"/>
                  </a:srgbClr>
                </a:outerShdw>
              </a:effectLst>
            </a:rPr>
            <a:t>و</a:t>
          </a:r>
          <a:r>
            <a:rPr lang="ar-DZ" sz="2800" b="1" dirty="0" smtClean="0">
              <a:ln w="11430"/>
              <a:effectLst>
                <a:outerShdw blurRad="50800" dist="39000" dir="5460000" algn="tl">
                  <a:srgbClr val="000000">
                    <a:alpha val="38000"/>
                  </a:srgbClr>
                </a:outerShdw>
              </a:effectLst>
            </a:rPr>
            <a:t> تنظيم المجاميع العضلية بما ينسجم </a:t>
          </a:r>
          <a:r>
            <a:rPr lang="ar-DZ" sz="2800" b="1" dirty="0" err="1" smtClean="0">
              <a:ln w="11430"/>
              <a:effectLst>
                <a:outerShdw blurRad="50800" dist="39000" dir="5460000" algn="tl">
                  <a:srgbClr val="000000">
                    <a:alpha val="38000"/>
                  </a:srgbClr>
                </a:outerShdw>
              </a:effectLst>
            </a:rPr>
            <a:t>و</a:t>
          </a:r>
          <a:r>
            <a:rPr lang="ar-DZ" sz="2800" b="1" dirty="0" smtClean="0">
              <a:ln w="11430"/>
              <a:effectLst>
                <a:outerShdw blurRad="50800" dist="39000" dir="5460000" algn="tl">
                  <a:srgbClr val="000000">
                    <a:alpha val="38000"/>
                  </a:srgbClr>
                </a:outerShdw>
              </a:effectLst>
            </a:rPr>
            <a:t> هدف الحركة </a:t>
          </a:r>
          <a:r>
            <a:rPr lang="ar-DZ" sz="2800" b="1" dirty="0" err="1" smtClean="0">
              <a:ln w="11430"/>
              <a:effectLst>
                <a:outerShdw blurRad="50800" dist="39000" dir="5460000" algn="tl">
                  <a:srgbClr val="000000">
                    <a:alpha val="38000"/>
                  </a:srgbClr>
                </a:outerShdw>
              </a:effectLst>
            </a:rPr>
            <a:t>و</a:t>
          </a:r>
          <a:r>
            <a:rPr lang="ar-DZ" sz="2800" b="1" dirty="0" smtClean="0">
              <a:ln w="11430"/>
              <a:effectLst>
                <a:outerShdw blurRad="50800" dist="39000" dir="5460000" algn="tl">
                  <a:srgbClr val="000000">
                    <a:alpha val="38000"/>
                  </a:srgbClr>
                </a:outerShdw>
              </a:effectLst>
            </a:rPr>
            <a:t> الاقتصاد  بالجهد </a:t>
          </a:r>
          <a:r>
            <a:rPr lang="ar-DZ" sz="2800" b="1" dirty="0" err="1" smtClean="0">
              <a:ln w="11430"/>
              <a:effectLst>
                <a:outerShdw blurRad="50800" dist="39000" dir="5460000" algn="tl">
                  <a:srgbClr val="000000">
                    <a:alpha val="38000"/>
                  </a:srgbClr>
                </a:outerShdw>
              </a:effectLst>
            </a:rPr>
            <a:t>و</a:t>
          </a:r>
          <a:r>
            <a:rPr lang="ar-DZ" sz="2800" b="1" dirty="0" smtClean="0">
              <a:ln w="11430"/>
              <a:effectLst>
                <a:outerShdw blurRad="50800" dist="39000" dir="5460000" algn="tl">
                  <a:srgbClr val="000000">
                    <a:alpha val="38000"/>
                  </a:srgbClr>
                </a:outerShdw>
              </a:effectLst>
            </a:rPr>
            <a:t> السهولة وفق القانون".</a:t>
          </a:r>
          <a:endParaRPr lang="fr-FR" sz="2800" dirty="0"/>
        </a:p>
      </dgm:t>
    </dgm:pt>
    <dgm:pt modelId="{9D37EA2A-0BBA-4D59-AD72-3D6D3D688BB3}" type="parTrans" cxnId="{E1E79474-52C7-4613-B433-3F73DFF82BB2}">
      <dgm:prSet/>
      <dgm:spPr/>
    </dgm:pt>
    <dgm:pt modelId="{CC2697D5-1B01-4D7B-B1A5-A82DE9C1E98B}" type="sibTrans" cxnId="{E1E79474-52C7-4613-B433-3F73DFF82BB2}">
      <dgm:prSet/>
      <dgm:spPr/>
    </dgm:pt>
    <dgm:pt modelId="{A74C82BF-8D7B-42DC-8E22-CD8DB7BD6B06}" type="pres">
      <dgm:prSet presAssocID="{73902ACD-5794-4ABF-9CA6-FE4BF98E1A61}" presName="Name0" presStyleCnt="0">
        <dgm:presLayoutVars>
          <dgm:dir val="rev"/>
          <dgm:resizeHandles val="exact"/>
        </dgm:presLayoutVars>
      </dgm:prSet>
      <dgm:spPr/>
      <dgm:t>
        <a:bodyPr/>
        <a:lstStyle/>
        <a:p>
          <a:endParaRPr lang="fr-FR"/>
        </a:p>
      </dgm:t>
    </dgm:pt>
    <dgm:pt modelId="{61996ACE-99AA-4957-BFDC-27E1B994B5A2}" type="pres">
      <dgm:prSet presAssocID="{ED06DFCC-FB6F-4540-AD5A-A3C565168588}" presName="node" presStyleLbl="node1" presStyleIdx="0" presStyleCnt="1" custLinFactNeighborX="833" custLinFactNeighborY="13086">
        <dgm:presLayoutVars>
          <dgm:bulletEnabled val="1"/>
        </dgm:presLayoutVars>
      </dgm:prSet>
      <dgm:spPr/>
      <dgm:t>
        <a:bodyPr/>
        <a:lstStyle/>
        <a:p>
          <a:endParaRPr lang="fr-FR"/>
        </a:p>
      </dgm:t>
    </dgm:pt>
  </dgm:ptLst>
  <dgm:cxnLst>
    <dgm:cxn modelId="{AD459F2F-3858-4CDB-A9F1-B9A11A5B83ED}" type="presOf" srcId="{73902ACD-5794-4ABF-9CA6-FE4BF98E1A61}" destId="{A74C82BF-8D7B-42DC-8E22-CD8DB7BD6B06}" srcOrd="0" destOrd="0" presId="urn:microsoft.com/office/officeart/2005/8/layout/hList6"/>
    <dgm:cxn modelId="{C9287A5D-E200-4E9D-AA6A-5BF467CC9D35}" type="presOf" srcId="{1E22461C-0D12-4DD7-AFB0-792CA4CDF4B2}" destId="{61996ACE-99AA-4957-BFDC-27E1B994B5A2}" srcOrd="0" destOrd="2" presId="urn:microsoft.com/office/officeart/2005/8/layout/hList6"/>
    <dgm:cxn modelId="{CB3824B3-A18C-4E33-AFF4-5F886D86899C}" srcId="{73902ACD-5794-4ABF-9CA6-FE4BF98E1A61}" destId="{ED06DFCC-FB6F-4540-AD5A-A3C565168588}" srcOrd="0" destOrd="0" parTransId="{8F2D71E3-0788-4DBA-9E2F-4CE4A425D416}" sibTransId="{149D1FD3-8868-4A87-9188-CA27210D6C9C}"/>
    <dgm:cxn modelId="{451B72AB-12FD-455D-A15E-E28449ED6D4E}" type="presOf" srcId="{ED06DFCC-FB6F-4540-AD5A-A3C565168588}" destId="{61996ACE-99AA-4957-BFDC-27E1B994B5A2}" srcOrd="0" destOrd="0" presId="urn:microsoft.com/office/officeart/2005/8/layout/hList6"/>
    <dgm:cxn modelId="{E1E79474-52C7-4613-B433-3F73DFF82BB2}" srcId="{ED06DFCC-FB6F-4540-AD5A-A3C565168588}" destId="{1E22461C-0D12-4DD7-AFB0-792CA4CDF4B2}" srcOrd="1" destOrd="0" parTransId="{9D37EA2A-0BBA-4D59-AD72-3D6D3D688BB3}" sibTransId="{CC2697D5-1B01-4D7B-B1A5-A82DE9C1E98B}"/>
    <dgm:cxn modelId="{C7ABF690-E4C9-46B1-AFFE-B3A74637B96E}" srcId="{ED06DFCC-FB6F-4540-AD5A-A3C565168588}" destId="{99091531-6DA5-4F30-B740-56688ED34F39}" srcOrd="0" destOrd="0" parTransId="{F3E0D266-7B8E-495E-82D3-96CF0EB5D6F4}" sibTransId="{DCFBECEC-FA5D-47E3-8146-BF413B9CC201}"/>
    <dgm:cxn modelId="{3D63ED03-E68D-43DB-B52C-63408524930D}" type="presOf" srcId="{99091531-6DA5-4F30-B740-56688ED34F39}" destId="{61996ACE-99AA-4957-BFDC-27E1B994B5A2}" srcOrd="0" destOrd="1" presId="urn:microsoft.com/office/officeart/2005/8/layout/hList6"/>
    <dgm:cxn modelId="{695335DC-67ED-45BD-BC00-01918A75E1FC}" type="presParOf" srcId="{A74C82BF-8D7B-42DC-8E22-CD8DB7BD6B06}" destId="{61996ACE-99AA-4957-BFDC-27E1B994B5A2}" srcOrd="0" destOrd="0" presId="urn:microsoft.com/office/officeart/2005/8/layout/hList6"/>
  </dgm:cxnLst>
  <dgm:bg/>
  <dgm:whole/>
</dgm:dataModel>
</file>

<file path=ppt/diagrams/data20.xml><?xml version="1.0" encoding="utf-8"?>
<dgm:dataModel xmlns:dgm="http://schemas.openxmlformats.org/drawingml/2006/diagram" xmlns:a="http://schemas.openxmlformats.org/drawingml/2006/main">
  <dgm:ptLst>
    <dgm:pt modelId="{83159F08-4105-4465-8587-9B0976398588}"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fr-FR"/>
        </a:p>
      </dgm:t>
    </dgm:pt>
    <dgm:pt modelId="{677ABB13-F3D4-4733-B8AC-6E27356B4173}">
      <dgm:prSet phldrT="[Texte]" custT="1">
        <dgm:style>
          <a:lnRef idx="0">
            <a:schemeClr val="accent5"/>
          </a:lnRef>
          <a:fillRef idx="3">
            <a:schemeClr val="accent5"/>
          </a:fillRef>
          <a:effectRef idx="3">
            <a:schemeClr val="accent5"/>
          </a:effectRef>
          <a:fontRef idx="minor">
            <a:schemeClr val="lt1"/>
          </a:fontRef>
        </dgm:style>
      </dgm:prSet>
      <dgm:spPr/>
      <dgm:t>
        <a:bodyPr/>
        <a:lstStyle/>
        <a:p>
          <a:pPr algn="ctr"/>
          <a:endParaRPr lang="ar-DZ" sz="4000" b="1" dirty="0" smtClean="0">
            <a:solidFill>
              <a:schemeClr val="tx1"/>
            </a:solidFill>
          </a:endParaRPr>
        </a:p>
        <a:p>
          <a:pPr algn="ctr" rtl="1"/>
          <a:r>
            <a:rPr lang="ar-DZ" sz="4000" b="1" dirty="0" smtClean="0">
              <a:solidFill>
                <a:schemeClr val="tx1"/>
              </a:solidFill>
            </a:rPr>
            <a:t>مهارات التحكم الداخلي</a:t>
          </a:r>
          <a:endParaRPr lang="fr-FR" sz="4000" b="1" dirty="0">
            <a:solidFill>
              <a:schemeClr val="tx1"/>
            </a:solidFill>
          </a:endParaRPr>
        </a:p>
      </dgm:t>
    </dgm:pt>
    <dgm:pt modelId="{F49610B6-E6D8-4BE2-A0CA-53199441CFCE}" type="parTrans" cxnId="{94363F47-0CBB-418E-B64D-71046F7315DA}">
      <dgm:prSet/>
      <dgm:spPr/>
      <dgm:t>
        <a:bodyPr/>
        <a:lstStyle/>
        <a:p>
          <a:endParaRPr lang="fr-FR"/>
        </a:p>
      </dgm:t>
    </dgm:pt>
    <dgm:pt modelId="{D11C0E0C-0CCF-4048-B32C-ADCD54C8C645}" type="sibTrans" cxnId="{94363F47-0CBB-418E-B64D-71046F7315DA}">
      <dgm:prSet/>
      <dgm:spPr/>
      <dgm:t>
        <a:bodyPr/>
        <a:lstStyle/>
        <a:p>
          <a:endParaRPr lang="fr-FR"/>
        </a:p>
      </dgm:t>
    </dgm:pt>
    <dgm:pt modelId="{8A0015B1-87F1-46B5-9F53-ED6277FDCB68}">
      <dgm:prSet phldrT="[Texte]" custT="1">
        <dgm:style>
          <a:lnRef idx="0">
            <a:schemeClr val="accent5"/>
          </a:lnRef>
          <a:fillRef idx="3">
            <a:schemeClr val="accent5"/>
          </a:fillRef>
          <a:effectRef idx="3">
            <a:schemeClr val="accent5"/>
          </a:effectRef>
          <a:fontRef idx="minor">
            <a:schemeClr val="lt1"/>
          </a:fontRef>
        </dgm:style>
      </dgm:prSet>
      <dgm:spPr/>
      <dgm:t>
        <a:bodyPr/>
        <a:lstStyle/>
        <a:p>
          <a:pPr algn="r" rtl="1"/>
          <a:r>
            <a:rPr lang="ar-DZ" sz="3600" dirty="0" smtClean="0"/>
            <a:t>هي المهارات التي تتطلب من المنفذ </a:t>
          </a:r>
          <a:r>
            <a:rPr lang="ar-DZ" sz="3600" dirty="0" err="1" smtClean="0"/>
            <a:t>ان</a:t>
          </a:r>
          <a:r>
            <a:rPr lang="ar-DZ" sz="3600" dirty="0" smtClean="0"/>
            <a:t> يستجيب للظروف الخارجية</a:t>
          </a:r>
          <a:endParaRPr lang="fr-FR" sz="3600" dirty="0"/>
        </a:p>
      </dgm:t>
    </dgm:pt>
    <dgm:pt modelId="{3FEAC042-3534-44C1-BF06-2A4ACE27958F}" type="parTrans" cxnId="{8A09FCA0-A614-4F16-B98A-EC40E00503EF}">
      <dgm:prSet/>
      <dgm:spPr/>
      <dgm:t>
        <a:bodyPr/>
        <a:lstStyle/>
        <a:p>
          <a:endParaRPr lang="fr-FR"/>
        </a:p>
      </dgm:t>
    </dgm:pt>
    <dgm:pt modelId="{09DD3B8F-7BB5-4BFB-BB73-81D12C79ED2C}" type="sibTrans" cxnId="{8A09FCA0-A614-4F16-B98A-EC40E00503EF}">
      <dgm:prSet/>
      <dgm:spPr/>
      <dgm:t>
        <a:bodyPr/>
        <a:lstStyle/>
        <a:p>
          <a:endParaRPr lang="fr-FR"/>
        </a:p>
      </dgm:t>
    </dgm:pt>
    <dgm:pt modelId="{4ED127B0-6171-4D52-AA2D-6C2501DE3636}" type="pres">
      <dgm:prSet presAssocID="{83159F08-4105-4465-8587-9B0976398588}" presName="linear" presStyleCnt="0">
        <dgm:presLayoutVars>
          <dgm:dir val="rev"/>
          <dgm:resizeHandles val="exact"/>
        </dgm:presLayoutVars>
      </dgm:prSet>
      <dgm:spPr/>
      <dgm:t>
        <a:bodyPr/>
        <a:lstStyle/>
        <a:p>
          <a:endParaRPr lang="fr-FR"/>
        </a:p>
      </dgm:t>
    </dgm:pt>
    <dgm:pt modelId="{75297C93-3BB4-4EB5-87BA-23D0C167DF89}" type="pres">
      <dgm:prSet presAssocID="{677ABB13-F3D4-4733-B8AC-6E27356B4173}" presName="comp" presStyleCnt="0"/>
      <dgm:spPr/>
    </dgm:pt>
    <dgm:pt modelId="{2B973768-DD13-4320-A453-0AAF12660BA0}" type="pres">
      <dgm:prSet presAssocID="{677ABB13-F3D4-4733-B8AC-6E27356B4173}" presName="box" presStyleLbl="node1" presStyleIdx="0" presStyleCnt="1" custLinFactNeighborX="-885" custLinFactNeighborY="8194"/>
      <dgm:spPr/>
      <dgm:t>
        <a:bodyPr/>
        <a:lstStyle/>
        <a:p>
          <a:endParaRPr lang="fr-FR"/>
        </a:p>
      </dgm:t>
    </dgm:pt>
    <dgm:pt modelId="{6A5D40AB-F6C0-4553-A81B-E89B875D47FC}" type="pres">
      <dgm:prSet presAssocID="{677ABB13-F3D4-4733-B8AC-6E27356B4173}" presName="img" presStyleLbl="fgImgPlace1" presStyleIdx="0" presStyleCnt="1" custScaleY="75820"/>
      <dgm:spPr>
        <a:blipFill rotWithShape="0">
          <a:blip xmlns:r="http://schemas.openxmlformats.org/officeDocument/2006/relationships" r:embed="rId1"/>
          <a:stretch>
            <a:fillRect/>
          </a:stretch>
        </a:blipFill>
      </dgm:spPr>
      <dgm:t>
        <a:bodyPr/>
        <a:lstStyle/>
        <a:p>
          <a:endParaRPr lang="fr-FR"/>
        </a:p>
      </dgm:t>
    </dgm:pt>
    <dgm:pt modelId="{38EAF2F3-825F-4C40-A0B9-BFFF9B10809E}" type="pres">
      <dgm:prSet presAssocID="{677ABB13-F3D4-4733-B8AC-6E27356B4173}" presName="text" presStyleLbl="node1" presStyleIdx="0" presStyleCnt="1">
        <dgm:presLayoutVars>
          <dgm:bulletEnabled val="1"/>
        </dgm:presLayoutVars>
      </dgm:prSet>
      <dgm:spPr/>
      <dgm:t>
        <a:bodyPr/>
        <a:lstStyle/>
        <a:p>
          <a:endParaRPr lang="fr-FR"/>
        </a:p>
      </dgm:t>
    </dgm:pt>
  </dgm:ptLst>
  <dgm:cxnLst>
    <dgm:cxn modelId="{AB2620BE-507F-4081-A666-F2CA7E1494C9}" type="presOf" srcId="{8A0015B1-87F1-46B5-9F53-ED6277FDCB68}" destId="{2B973768-DD13-4320-A453-0AAF12660BA0}" srcOrd="0" destOrd="1" presId="urn:microsoft.com/office/officeart/2005/8/layout/vList4"/>
    <dgm:cxn modelId="{94363F47-0CBB-418E-B64D-71046F7315DA}" srcId="{83159F08-4105-4465-8587-9B0976398588}" destId="{677ABB13-F3D4-4733-B8AC-6E27356B4173}" srcOrd="0" destOrd="0" parTransId="{F49610B6-E6D8-4BE2-A0CA-53199441CFCE}" sibTransId="{D11C0E0C-0CCF-4048-B32C-ADCD54C8C645}"/>
    <dgm:cxn modelId="{7D74B076-1855-4126-9507-3AF5F524DB32}" type="presOf" srcId="{83159F08-4105-4465-8587-9B0976398588}" destId="{4ED127B0-6171-4D52-AA2D-6C2501DE3636}" srcOrd="0" destOrd="0" presId="urn:microsoft.com/office/officeart/2005/8/layout/vList4"/>
    <dgm:cxn modelId="{8A09FCA0-A614-4F16-B98A-EC40E00503EF}" srcId="{677ABB13-F3D4-4733-B8AC-6E27356B4173}" destId="{8A0015B1-87F1-46B5-9F53-ED6277FDCB68}" srcOrd="0" destOrd="0" parTransId="{3FEAC042-3534-44C1-BF06-2A4ACE27958F}" sibTransId="{09DD3B8F-7BB5-4BFB-BB73-81D12C79ED2C}"/>
    <dgm:cxn modelId="{6D3DB151-1D97-48E4-87C0-CAFCE1A4B209}" type="presOf" srcId="{677ABB13-F3D4-4733-B8AC-6E27356B4173}" destId="{38EAF2F3-825F-4C40-A0B9-BFFF9B10809E}" srcOrd="1" destOrd="0" presId="urn:microsoft.com/office/officeart/2005/8/layout/vList4"/>
    <dgm:cxn modelId="{38828863-F7D8-4A2C-96AB-25A49FA8BDBD}" type="presOf" srcId="{8A0015B1-87F1-46B5-9F53-ED6277FDCB68}" destId="{38EAF2F3-825F-4C40-A0B9-BFFF9B10809E}" srcOrd="1" destOrd="1" presId="urn:microsoft.com/office/officeart/2005/8/layout/vList4"/>
    <dgm:cxn modelId="{0036CE6F-6035-48BB-8999-3B7FCC41FBD1}" type="presOf" srcId="{677ABB13-F3D4-4733-B8AC-6E27356B4173}" destId="{2B973768-DD13-4320-A453-0AAF12660BA0}" srcOrd="0" destOrd="0" presId="urn:microsoft.com/office/officeart/2005/8/layout/vList4"/>
    <dgm:cxn modelId="{36215353-C640-492B-A282-23FA9F463018}" type="presParOf" srcId="{4ED127B0-6171-4D52-AA2D-6C2501DE3636}" destId="{75297C93-3BB4-4EB5-87BA-23D0C167DF89}" srcOrd="0" destOrd="0" presId="urn:microsoft.com/office/officeart/2005/8/layout/vList4"/>
    <dgm:cxn modelId="{986A5DF9-C9A8-4711-BDFF-B68F08EB721D}" type="presParOf" srcId="{75297C93-3BB4-4EB5-87BA-23D0C167DF89}" destId="{2B973768-DD13-4320-A453-0AAF12660BA0}" srcOrd="0" destOrd="0" presId="urn:microsoft.com/office/officeart/2005/8/layout/vList4"/>
    <dgm:cxn modelId="{8466EDC8-A02A-4D52-92E0-49D5708D07A3}" type="presParOf" srcId="{75297C93-3BB4-4EB5-87BA-23D0C167DF89}" destId="{6A5D40AB-F6C0-4553-A81B-E89B875D47FC}" srcOrd="1" destOrd="0" presId="urn:microsoft.com/office/officeart/2005/8/layout/vList4"/>
    <dgm:cxn modelId="{4D907E7B-4E10-4978-A0D2-D2E097D8C152}" type="presParOf" srcId="{75297C93-3BB4-4EB5-87BA-23D0C167DF89}" destId="{38EAF2F3-825F-4C40-A0B9-BFFF9B10809E}" srcOrd="2" destOrd="0" presId="urn:microsoft.com/office/officeart/2005/8/layout/vList4"/>
  </dgm:cxnLst>
  <dgm:bg/>
  <dgm:whole/>
</dgm:dataModel>
</file>

<file path=ppt/diagrams/data3.xml><?xml version="1.0" encoding="utf-8"?>
<dgm:dataModel xmlns:dgm="http://schemas.openxmlformats.org/drawingml/2006/diagram" xmlns:a="http://schemas.openxmlformats.org/drawingml/2006/main">
  <dgm:ptLst>
    <dgm:pt modelId="{A28742A4-E843-4A41-BE93-BA912838E153}" type="doc">
      <dgm:prSet loTypeId="urn:microsoft.com/office/officeart/2005/8/layout/radial6" loCatId="cycle" qsTypeId="urn:microsoft.com/office/officeart/2005/8/quickstyle/3d1" qsCatId="3D" csTypeId="urn:microsoft.com/office/officeart/2005/8/colors/colorful3" csCatId="colorful" phldr="1"/>
      <dgm:spPr/>
      <dgm:t>
        <a:bodyPr/>
        <a:lstStyle/>
        <a:p>
          <a:endParaRPr lang="fr-FR"/>
        </a:p>
      </dgm:t>
    </dgm:pt>
    <dgm:pt modelId="{B4D6F225-2A6C-4B8A-9E1A-40D1FAC46BAA}">
      <dgm:prSet phldrT="[Texte]" custT="1"/>
      <dgm:spPr/>
      <dgm:t>
        <a:bodyPr/>
        <a:lstStyle/>
        <a:p>
          <a:r>
            <a:rPr lang="ar-DZ" sz="3600" b="1" dirty="0" smtClean="0">
              <a:solidFill>
                <a:schemeClr val="tx1"/>
              </a:solidFill>
            </a:rPr>
            <a:t>تصنيف المهارات الحركية</a:t>
          </a:r>
          <a:endParaRPr lang="fr-FR" sz="3600" b="1" dirty="0">
            <a:solidFill>
              <a:schemeClr val="tx1"/>
            </a:solidFill>
          </a:endParaRPr>
        </a:p>
      </dgm:t>
    </dgm:pt>
    <dgm:pt modelId="{B025D655-95DD-4E0F-A9EF-AB7A61F47C93}" type="parTrans" cxnId="{A6DA4937-96DD-4867-A8D7-96BE81EFCD5F}">
      <dgm:prSet/>
      <dgm:spPr/>
      <dgm:t>
        <a:bodyPr/>
        <a:lstStyle/>
        <a:p>
          <a:endParaRPr lang="fr-FR"/>
        </a:p>
      </dgm:t>
    </dgm:pt>
    <dgm:pt modelId="{DFD79D87-AB4B-4AAE-8080-CAEA9217E505}" type="sibTrans" cxnId="{A6DA4937-96DD-4867-A8D7-96BE81EFCD5F}">
      <dgm:prSet/>
      <dgm:spPr/>
      <dgm:t>
        <a:bodyPr/>
        <a:lstStyle/>
        <a:p>
          <a:endParaRPr lang="fr-FR"/>
        </a:p>
      </dgm:t>
    </dgm:pt>
    <dgm:pt modelId="{C17CD74C-C97C-41F9-B668-C4D09960F469}">
      <dgm:prSet phldrT="[Texte]"/>
      <dgm:spPr/>
      <dgm:t>
        <a:bodyPr/>
        <a:lstStyle/>
        <a:p>
          <a:r>
            <a:rPr lang="ar-DZ" b="1" dirty="0" smtClean="0"/>
            <a:t>التصنيف على أساس التوافق البدني</a:t>
          </a:r>
          <a:endParaRPr lang="fr-FR" b="1" dirty="0"/>
        </a:p>
      </dgm:t>
    </dgm:pt>
    <dgm:pt modelId="{7BE768EA-6FE1-4621-B74A-E543A93B8702}" type="parTrans" cxnId="{1695913A-9877-4C17-8009-5CE4845B5802}">
      <dgm:prSet/>
      <dgm:spPr/>
      <dgm:t>
        <a:bodyPr/>
        <a:lstStyle/>
        <a:p>
          <a:endParaRPr lang="fr-FR"/>
        </a:p>
      </dgm:t>
    </dgm:pt>
    <dgm:pt modelId="{2F0CBC8C-689F-4B66-B686-F6B819AB7040}" type="sibTrans" cxnId="{1695913A-9877-4C17-8009-5CE4845B5802}">
      <dgm:prSet/>
      <dgm:spPr/>
      <dgm:t>
        <a:bodyPr/>
        <a:lstStyle/>
        <a:p>
          <a:endParaRPr lang="fr-FR"/>
        </a:p>
      </dgm:t>
    </dgm:pt>
    <dgm:pt modelId="{03F068F9-8C19-4068-8723-26C7F118D432}">
      <dgm:prSet phldrT="[Texte]"/>
      <dgm:spPr/>
      <dgm:t>
        <a:bodyPr/>
        <a:lstStyle/>
        <a:p>
          <a:r>
            <a:rPr lang="ar-DZ" b="1" dirty="0" smtClean="0"/>
            <a:t>تصنيف المهارات الوحيدة المتسلسلة </a:t>
          </a:r>
          <a:r>
            <a:rPr lang="ar-DZ" b="1" dirty="0" err="1" smtClean="0"/>
            <a:t>و</a:t>
          </a:r>
          <a:r>
            <a:rPr lang="ar-DZ" b="1" dirty="0" smtClean="0"/>
            <a:t> المستمرة</a:t>
          </a:r>
          <a:endParaRPr lang="fr-FR" b="1" dirty="0"/>
        </a:p>
      </dgm:t>
    </dgm:pt>
    <dgm:pt modelId="{BF1ECF24-EF83-4CF9-A70D-7E93E39FD635}" type="parTrans" cxnId="{CB9610F8-88B9-472F-B459-89576F802657}">
      <dgm:prSet/>
      <dgm:spPr/>
      <dgm:t>
        <a:bodyPr/>
        <a:lstStyle/>
        <a:p>
          <a:endParaRPr lang="fr-FR"/>
        </a:p>
      </dgm:t>
    </dgm:pt>
    <dgm:pt modelId="{E80195B3-7EBC-4AF4-A2E5-00C8C53CE543}" type="sibTrans" cxnId="{CB9610F8-88B9-472F-B459-89576F802657}">
      <dgm:prSet/>
      <dgm:spPr/>
      <dgm:t>
        <a:bodyPr/>
        <a:lstStyle/>
        <a:p>
          <a:endParaRPr lang="fr-FR"/>
        </a:p>
      </dgm:t>
    </dgm:pt>
    <dgm:pt modelId="{23570611-19F0-41F6-90A1-B1D1C97C5CF0}">
      <dgm:prSet phldrT="[Texte]"/>
      <dgm:spPr/>
      <dgm:t>
        <a:bodyPr/>
        <a:lstStyle/>
        <a:p>
          <a:r>
            <a:rPr lang="ar-DZ" b="1" dirty="0" smtClean="0"/>
            <a:t>المهارات المعقدة </a:t>
          </a:r>
          <a:r>
            <a:rPr lang="ar-DZ" b="1" dirty="0" err="1" smtClean="0"/>
            <a:t>و</a:t>
          </a:r>
          <a:r>
            <a:rPr lang="ar-DZ" b="1" dirty="0" smtClean="0"/>
            <a:t> البسيطة </a:t>
          </a:r>
          <a:endParaRPr lang="fr-FR" b="1" dirty="0"/>
        </a:p>
      </dgm:t>
    </dgm:pt>
    <dgm:pt modelId="{08C98533-6223-4FB1-BBE7-E8547D31C87B}" type="parTrans" cxnId="{B3BEC975-BB7F-4253-B01C-7158DE85D240}">
      <dgm:prSet/>
      <dgm:spPr/>
      <dgm:t>
        <a:bodyPr/>
        <a:lstStyle/>
        <a:p>
          <a:endParaRPr lang="fr-FR"/>
        </a:p>
      </dgm:t>
    </dgm:pt>
    <dgm:pt modelId="{4C4A48A1-C2D1-4B86-B8DE-354B5C970C89}" type="sibTrans" cxnId="{B3BEC975-BB7F-4253-B01C-7158DE85D240}">
      <dgm:prSet/>
      <dgm:spPr/>
      <dgm:t>
        <a:bodyPr/>
        <a:lstStyle/>
        <a:p>
          <a:endParaRPr lang="fr-FR"/>
        </a:p>
      </dgm:t>
    </dgm:pt>
    <dgm:pt modelId="{73ECC15E-594B-41E0-AAA9-659DFB8BA6EE}">
      <dgm:prSet phldrT="[Texte]"/>
      <dgm:spPr/>
      <dgm:t>
        <a:bodyPr/>
        <a:lstStyle/>
        <a:p>
          <a:r>
            <a:rPr lang="ar-DZ" b="1" dirty="0" smtClean="0"/>
            <a:t>مهارات التحكم الداخلي </a:t>
          </a:r>
          <a:r>
            <a:rPr lang="ar-DZ" b="1" dirty="0" err="1" smtClean="0"/>
            <a:t>و</a:t>
          </a:r>
          <a:r>
            <a:rPr lang="ar-DZ" b="1" dirty="0" smtClean="0"/>
            <a:t> الخارجي</a:t>
          </a:r>
          <a:endParaRPr lang="fr-FR" b="1" dirty="0"/>
        </a:p>
      </dgm:t>
    </dgm:pt>
    <dgm:pt modelId="{F29A09AC-AC97-4E31-9999-AF5939130258}" type="parTrans" cxnId="{81CEAFBA-91C4-4C2B-A9E6-00AFB74D30F3}">
      <dgm:prSet/>
      <dgm:spPr/>
      <dgm:t>
        <a:bodyPr/>
        <a:lstStyle/>
        <a:p>
          <a:endParaRPr lang="fr-FR"/>
        </a:p>
      </dgm:t>
    </dgm:pt>
    <dgm:pt modelId="{5EDACEF7-9184-450D-B47C-993503D0C9DE}" type="sibTrans" cxnId="{81CEAFBA-91C4-4C2B-A9E6-00AFB74D30F3}">
      <dgm:prSet/>
      <dgm:spPr/>
      <dgm:t>
        <a:bodyPr/>
        <a:lstStyle/>
        <a:p>
          <a:endParaRPr lang="fr-FR"/>
        </a:p>
      </dgm:t>
    </dgm:pt>
    <dgm:pt modelId="{050945AF-098A-4010-A32F-8152BE665B88}">
      <dgm:prSet/>
      <dgm:spPr/>
      <dgm:t>
        <a:bodyPr/>
        <a:lstStyle/>
        <a:p>
          <a:r>
            <a:rPr lang="ar-DZ" b="1" dirty="0" smtClean="0"/>
            <a:t>التصنيف على أساس متطلبات الأداء</a:t>
          </a:r>
          <a:endParaRPr lang="fr-FR" b="1" dirty="0"/>
        </a:p>
      </dgm:t>
    </dgm:pt>
    <dgm:pt modelId="{0A93C421-D932-40A9-B234-070A79F0C456}" type="parTrans" cxnId="{8A8ECF81-7574-49F6-AB7B-BF8AECC11CBC}">
      <dgm:prSet/>
      <dgm:spPr/>
      <dgm:t>
        <a:bodyPr/>
        <a:lstStyle/>
        <a:p>
          <a:endParaRPr lang="fr-FR"/>
        </a:p>
      </dgm:t>
    </dgm:pt>
    <dgm:pt modelId="{97923DFB-11B5-46D7-8BA7-FDBD1619B219}" type="sibTrans" cxnId="{8A8ECF81-7574-49F6-AB7B-BF8AECC11CBC}">
      <dgm:prSet/>
      <dgm:spPr/>
      <dgm:t>
        <a:bodyPr/>
        <a:lstStyle/>
        <a:p>
          <a:endParaRPr lang="fr-FR"/>
        </a:p>
      </dgm:t>
    </dgm:pt>
    <dgm:pt modelId="{F9BEE65C-C2E1-468C-86F2-2B93972EDC37}">
      <dgm:prSet/>
      <dgm:spPr/>
      <dgm:t>
        <a:bodyPr/>
        <a:lstStyle/>
        <a:p>
          <a:endParaRPr lang="fr-FR"/>
        </a:p>
      </dgm:t>
    </dgm:pt>
    <dgm:pt modelId="{C7E7A531-C828-431B-8012-C04FCD0CAC5D}" type="parTrans" cxnId="{BC0522EC-7C55-476D-9529-895BF57697D3}">
      <dgm:prSet/>
      <dgm:spPr/>
      <dgm:t>
        <a:bodyPr/>
        <a:lstStyle/>
        <a:p>
          <a:endParaRPr lang="fr-FR"/>
        </a:p>
      </dgm:t>
    </dgm:pt>
    <dgm:pt modelId="{C065AD26-2A9C-46CD-998A-69AB86B17F49}" type="sibTrans" cxnId="{BC0522EC-7C55-476D-9529-895BF57697D3}">
      <dgm:prSet/>
      <dgm:spPr/>
      <dgm:t>
        <a:bodyPr/>
        <a:lstStyle/>
        <a:p>
          <a:endParaRPr lang="fr-FR"/>
        </a:p>
      </dgm:t>
    </dgm:pt>
    <dgm:pt modelId="{5A88C1B4-95E9-4A0D-A993-A1967587A126}" type="pres">
      <dgm:prSet presAssocID="{A28742A4-E843-4A41-BE93-BA912838E153}" presName="Name0" presStyleCnt="0">
        <dgm:presLayoutVars>
          <dgm:chMax val="1"/>
          <dgm:dir/>
          <dgm:animLvl val="ctr"/>
          <dgm:resizeHandles val="exact"/>
        </dgm:presLayoutVars>
      </dgm:prSet>
      <dgm:spPr/>
      <dgm:t>
        <a:bodyPr/>
        <a:lstStyle/>
        <a:p>
          <a:endParaRPr lang="fr-FR"/>
        </a:p>
      </dgm:t>
    </dgm:pt>
    <dgm:pt modelId="{014484C2-D014-43B6-8533-606638CC804D}" type="pres">
      <dgm:prSet presAssocID="{B4D6F225-2A6C-4B8A-9E1A-40D1FAC46BAA}" presName="centerShape" presStyleLbl="node0" presStyleIdx="0" presStyleCnt="1"/>
      <dgm:spPr/>
      <dgm:t>
        <a:bodyPr/>
        <a:lstStyle/>
        <a:p>
          <a:endParaRPr lang="fr-FR"/>
        </a:p>
      </dgm:t>
    </dgm:pt>
    <dgm:pt modelId="{67DB444A-9742-4654-B6B5-A870F0A5F020}" type="pres">
      <dgm:prSet presAssocID="{C17CD74C-C97C-41F9-B668-C4D09960F469}" presName="node" presStyleLbl="node1" presStyleIdx="0" presStyleCnt="5">
        <dgm:presLayoutVars>
          <dgm:bulletEnabled val="1"/>
        </dgm:presLayoutVars>
      </dgm:prSet>
      <dgm:spPr/>
      <dgm:t>
        <a:bodyPr/>
        <a:lstStyle/>
        <a:p>
          <a:endParaRPr lang="fr-FR"/>
        </a:p>
      </dgm:t>
    </dgm:pt>
    <dgm:pt modelId="{65540D8B-D646-4270-AF24-87C0A45BED93}" type="pres">
      <dgm:prSet presAssocID="{C17CD74C-C97C-41F9-B668-C4D09960F469}" presName="dummy" presStyleCnt="0"/>
      <dgm:spPr/>
    </dgm:pt>
    <dgm:pt modelId="{618A3392-9167-45E9-8B5A-50D5284D5575}" type="pres">
      <dgm:prSet presAssocID="{2F0CBC8C-689F-4B66-B686-F6B819AB7040}" presName="sibTrans" presStyleLbl="sibTrans2D1" presStyleIdx="0" presStyleCnt="5"/>
      <dgm:spPr/>
      <dgm:t>
        <a:bodyPr/>
        <a:lstStyle/>
        <a:p>
          <a:endParaRPr lang="fr-FR"/>
        </a:p>
      </dgm:t>
    </dgm:pt>
    <dgm:pt modelId="{6AC9A271-085A-41C7-BF97-389D20C672B3}" type="pres">
      <dgm:prSet presAssocID="{050945AF-098A-4010-A32F-8152BE665B88}" presName="node" presStyleLbl="node1" presStyleIdx="1" presStyleCnt="5">
        <dgm:presLayoutVars>
          <dgm:bulletEnabled val="1"/>
        </dgm:presLayoutVars>
      </dgm:prSet>
      <dgm:spPr/>
      <dgm:t>
        <a:bodyPr/>
        <a:lstStyle/>
        <a:p>
          <a:endParaRPr lang="fr-FR"/>
        </a:p>
      </dgm:t>
    </dgm:pt>
    <dgm:pt modelId="{A07782DF-D8F2-414B-9728-ABE20A90D578}" type="pres">
      <dgm:prSet presAssocID="{050945AF-098A-4010-A32F-8152BE665B88}" presName="dummy" presStyleCnt="0"/>
      <dgm:spPr/>
    </dgm:pt>
    <dgm:pt modelId="{478AEC6A-157A-4F24-9FDE-0B2CB051EA9A}" type="pres">
      <dgm:prSet presAssocID="{97923DFB-11B5-46D7-8BA7-FDBD1619B219}" presName="sibTrans" presStyleLbl="sibTrans2D1" presStyleIdx="1" presStyleCnt="5"/>
      <dgm:spPr/>
      <dgm:t>
        <a:bodyPr/>
        <a:lstStyle/>
        <a:p>
          <a:endParaRPr lang="fr-FR"/>
        </a:p>
      </dgm:t>
    </dgm:pt>
    <dgm:pt modelId="{42FCB4C2-2F6A-4C66-A92A-9B17E3D18B46}" type="pres">
      <dgm:prSet presAssocID="{03F068F9-8C19-4068-8723-26C7F118D432}" presName="node" presStyleLbl="node1" presStyleIdx="2" presStyleCnt="5">
        <dgm:presLayoutVars>
          <dgm:bulletEnabled val="1"/>
        </dgm:presLayoutVars>
      </dgm:prSet>
      <dgm:spPr/>
      <dgm:t>
        <a:bodyPr/>
        <a:lstStyle/>
        <a:p>
          <a:endParaRPr lang="fr-FR"/>
        </a:p>
      </dgm:t>
    </dgm:pt>
    <dgm:pt modelId="{7463ACCC-2028-47E5-A9EA-A40641C48AD8}" type="pres">
      <dgm:prSet presAssocID="{03F068F9-8C19-4068-8723-26C7F118D432}" presName="dummy" presStyleCnt="0"/>
      <dgm:spPr/>
    </dgm:pt>
    <dgm:pt modelId="{2AC4C3A4-751B-424E-B67E-44B47A8EA7D3}" type="pres">
      <dgm:prSet presAssocID="{E80195B3-7EBC-4AF4-A2E5-00C8C53CE543}" presName="sibTrans" presStyleLbl="sibTrans2D1" presStyleIdx="2" presStyleCnt="5"/>
      <dgm:spPr/>
      <dgm:t>
        <a:bodyPr/>
        <a:lstStyle/>
        <a:p>
          <a:endParaRPr lang="fr-FR"/>
        </a:p>
      </dgm:t>
    </dgm:pt>
    <dgm:pt modelId="{6CFB60FE-E5D0-40A1-B9D6-33D3FAC58C7B}" type="pres">
      <dgm:prSet presAssocID="{23570611-19F0-41F6-90A1-B1D1C97C5CF0}" presName="node" presStyleLbl="node1" presStyleIdx="3" presStyleCnt="5">
        <dgm:presLayoutVars>
          <dgm:bulletEnabled val="1"/>
        </dgm:presLayoutVars>
      </dgm:prSet>
      <dgm:spPr/>
      <dgm:t>
        <a:bodyPr/>
        <a:lstStyle/>
        <a:p>
          <a:endParaRPr lang="fr-FR"/>
        </a:p>
      </dgm:t>
    </dgm:pt>
    <dgm:pt modelId="{A805E901-1F6A-4164-A2F2-72C54BA2DE8A}" type="pres">
      <dgm:prSet presAssocID="{23570611-19F0-41F6-90A1-B1D1C97C5CF0}" presName="dummy" presStyleCnt="0"/>
      <dgm:spPr/>
    </dgm:pt>
    <dgm:pt modelId="{242D212C-DCE5-4F16-9D8D-E81957045B2F}" type="pres">
      <dgm:prSet presAssocID="{4C4A48A1-C2D1-4B86-B8DE-354B5C970C89}" presName="sibTrans" presStyleLbl="sibTrans2D1" presStyleIdx="3" presStyleCnt="5"/>
      <dgm:spPr/>
      <dgm:t>
        <a:bodyPr/>
        <a:lstStyle/>
        <a:p>
          <a:endParaRPr lang="fr-FR"/>
        </a:p>
      </dgm:t>
    </dgm:pt>
    <dgm:pt modelId="{2B42B9DC-ACC9-471F-8484-82FC613EA6C4}" type="pres">
      <dgm:prSet presAssocID="{73ECC15E-594B-41E0-AAA9-659DFB8BA6EE}" presName="node" presStyleLbl="node1" presStyleIdx="4" presStyleCnt="5">
        <dgm:presLayoutVars>
          <dgm:bulletEnabled val="1"/>
        </dgm:presLayoutVars>
      </dgm:prSet>
      <dgm:spPr/>
      <dgm:t>
        <a:bodyPr/>
        <a:lstStyle/>
        <a:p>
          <a:endParaRPr lang="fr-FR"/>
        </a:p>
      </dgm:t>
    </dgm:pt>
    <dgm:pt modelId="{4164BEA4-6D07-421F-9078-2D6E9E80A022}" type="pres">
      <dgm:prSet presAssocID="{73ECC15E-594B-41E0-AAA9-659DFB8BA6EE}" presName="dummy" presStyleCnt="0"/>
      <dgm:spPr/>
    </dgm:pt>
    <dgm:pt modelId="{B07FC039-CC03-4A9A-A9BB-FA9FE6BBD5F3}" type="pres">
      <dgm:prSet presAssocID="{5EDACEF7-9184-450D-B47C-993503D0C9DE}" presName="sibTrans" presStyleLbl="sibTrans2D1" presStyleIdx="4" presStyleCnt="5"/>
      <dgm:spPr/>
      <dgm:t>
        <a:bodyPr/>
        <a:lstStyle/>
        <a:p>
          <a:endParaRPr lang="fr-FR"/>
        </a:p>
      </dgm:t>
    </dgm:pt>
  </dgm:ptLst>
  <dgm:cxnLst>
    <dgm:cxn modelId="{81CEAFBA-91C4-4C2B-A9E6-00AFB74D30F3}" srcId="{B4D6F225-2A6C-4B8A-9E1A-40D1FAC46BAA}" destId="{73ECC15E-594B-41E0-AAA9-659DFB8BA6EE}" srcOrd="4" destOrd="0" parTransId="{F29A09AC-AC97-4E31-9999-AF5939130258}" sibTransId="{5EDACEF7-9184-450D-B47C-993503D0C9DE}"/>
    <dgm:cxn modelId="{CB9610F8-88B9-472F-B459-89576F802657}" srcId="{B4D6F225-2A6C-4B8A-9E1A-40D1FAC46BAA}" destId="{03F068F9-8C19-4068-8723-26C7F118D432}" srcOrd="2" destOrd="0" parTransId="{BF1ECF24-EF83-4CF9-A70D-7E93E39FD635}" sibTransId="{E80195B3-7EBC-4AF4-A2E5-00C8C53CE543}"/>
    <dgm:cxn modelId="{BC64F69B-7F5B-41DB-9180-93855A57B1D9}" type="presOf" srcId="{050945AF-098A-4010-A32F-8152BE665B88}" destId="{6AC9A271-085A-41C7-BF97-389D20C672B3}" srcOrd="0" destOrd="0" presId="urn:microsoft.com/office/officeart/2005/8/layout/radial6"/>
    <dgm:cxn modelId="{B3BEC975-BB7F-4253-B01C-7158DE85D240}" srcId="{B4D6F225-2A6C-4B8A-9E1A-40D1FAC46BAA}" destId="{23570611-19F0-41F6-90A1-B1D1C97C5CF0}" srcOrd="3" destOrd="0" parTransId="{08C98533-6223-4FB1-BBE7-E8547D31C87B}" sibTransId="{4C4A48A1-C2D1-4B86-B8DE-354B5C970C89}"/>
    <dgm:cxn modelId="{D136D3B5-D715-4B70-BC57-6F7490267A39}" type="presOf" srcId="{4C4A48A1-C2D1-4B86-B8DE-354B5C970C89}" destId="{242D212C-DCE5-4F16-9D8D-E81957045B2F}" srcOrd="0" destOrd="0" presId="urn:microsoft.com/office/officeart/2005/8/layout/radial6"/>
    <dgm:cxn modelId="{0F4783AE-6191-421C-92D4-3FD1F100627E}" type="presOf" srcId="{2F0CBC8C-689F-4B66-B686-F6B819AB7040}" destId="{618A3392-9167-45E9-8B5A-50D5284D5575}" srcOrd="0" destOrd="0" presId="urn:microsoft.com/office/officeart/2005/8/layout/radial6"/>
    <dgm:cxn modelId="{77BDC482-888D-4CDE-AFC2-B51836FD7444}" type="presOf" srcId="{97923DFB-11B5-46D7-8BA7-FDBD1619B219}" destId="{478AEC6A-157A-4F24-9FDE-0B2CB051EA9A}" srcOrd="0" destOrd="0" presId="urn:microsoft.com/office/officeart/2005/8/layout/radial6"/>
    <dgm:cxn modelId="{A249625D-5647-4046-A5C3-2EBF1E2688D4}" type="presOf" srcId="{73ECC15E-594B-41E0-AAA9-659DFB8BA6EE}" destId="{2B42B9DC-ACC9-471F-8484-82FC613EA6C4}" srcOrd="0" destOrd="0" presId="urn:microsoft.com/office/officeart/2005/8/layout/radial6"/>
    <dgm:cxn modelId="{FAF3279A-79B5-4A5F-B21B-CA4F7E14D8D9}" type="presOf" srcId="{B4D6F225-2A6C-4B8A-9E1A-40D1FAC46BAA}" destId="{014484C2-D014-43B6-8533-606638CC804D}" srcOrd="0" destOrd="0" presId="urn:microsoft.com/office/officeart/2005/8/layout/radial6"/>
    <dgm:cxn modelId="{248C47C2-7F19-4562-BCC2-5B739870CB73}" type="presOf" srcId="{23570611-19F0-41F6-90A1-B1D1C97C5CF0}" destId="{6CFB60FE-E5D0-40A1-B9D6-33D3FAC58C7B}" srcOrd="0" destOrd="0" presId="urn:microsoft.com/office/officeart/2005/8/layout/radial6"/>
    <dgm:cxn modelId="{BC0522EC-7C55-476D-9529-895BF57697D3}" srcId="{A28742A4-E843-4A41-BE93-BA912838E153}" destId="{F9BEE65C-C2E1-468C-86F2-2B93972EDC37}" srcOrd="1" destOrd="0" parTransId="{C7E7A531-C828-431B-8012-C04FCD0CAC5D}" sibTransId="{C065AD26-2A9C-46CD-998A-69AB86B17F49}"/>
    <dgm:cxn modelId="{A6DA4937-96DD-4867-A8D7-96BE81EFCD5F}" srcId="{A28742A4-E843-4A41-BE93-BA912838E153}" destId="{B4D6F225-2A6C-4B8A-9E1A-40D1FAC46BAA}" srcOrd="0" destOrd="0" parTransId="{B025D655-95DD-4E0F-A9EF-AB7A61F47C93}" sibTransId="{DFD79D87-AB4B-4AAE-8080-CAEA9217E505}"/>
    <dgm:cxn modelId="{0F761739-3F7D-47F2-AA27-D391BF6F6FDE}" type="presOf" srcId="{5EDACEF7-9184-450D-B47C-993503D0C9DE}" destId="{B07FC039-CC03-4A9A-A9BB-FA9FE6BBD5F3}" srcOrd="0" destOrd="0" presId="urn:microsoft.com/office/officeart/2005/8/layout/radial6"/>
    <dgm:cxn modelId="{EA10F5BD-8B11-441C-AE7C-6895564D906B}" type="presOf" srcId="{A28742A4-E843-4A41-BE93-BA912838E153}" destId="{5A88C1B4-95E9-4A0D-A993-A1967587A126}" srcOrd="0" destOrd="0" presId="urn:microsoft.com/office/officeart/2005/8/layout/radial6"/>
    <dgm:cxn modelId="{217951F6-DD5F-485E-9EB5-3931109B6EFF}" type="presOf" srcId="{E80195B3-7EBC-4AF4-A2E5-00C8C53CE543}" destId="{2AC4C3A4-751B-424E-B67E-44B47A8EA7D3}" srcOrd="0" destOrd="0" presId="urn:microsoft.com/office/officeart/2005/8/layout/radial6"/>
    <dgm:cxn modelId="{1695913A-9877-4C17-8009-5CE4845B5802}" srcId="{B4D6F225-2A6C-4B8A-9E1A-40D1FAC46BAA}" destId="{C17CD74C-C97C-41F9-B668-C4D09960F469}" srcOrd="0" destOrd="0" parTransId="{7BE768EA-6FE1-4621-B74A-E543A93B8702}" sibTransId="{2F0CBC8C-689F-4B66-B686-F6B819AB7040}"/>
    <dgm:cxn modelId="{8A8ECF81-7574-49F6-AB7B-BF8AECC11CBC}" srcId="{B4D6F225-2A6C-4B8A-9E1A-40D1FAC46BAA}" destId="{050945AF-098A-4010-A32F-8152BE665B88}" srcOrd="1" destOrd="0" parTransId="{0A93C421-D932-40A9-B234-070A79F0C456}" sibTransId="{97923DFB-11B5-46D7-8BA7-FDBD1619B219}"/>
    <dgm:cxn modelId="{F0975C3B-8F3A-464F-AB5D-9F91350C6E2A}" type="presOf" srcId="{C17CD74C-C97C-41F9-B668-C4D09960F469}" destId="{67DB444A-9742-4654-B6B5-A870F0A5F020}" srcOrd="0" destOrd="0" presId="urn:microsoft.com/office/officeart/2005/8/layout/radial6"/>
    <dgm:cxn modelId="{6E2A411E-5856-486A-9D41-DBEFD2EBF848}" type="presOf" srcId="{03F068F9-8C19-4068-8723-26C7F118D432}" destId="{42FCB4C2-2F6A-4C66-A92A-9B17E3D18B46}" srcOrd="0" destOrd="0" presId="urn:microsoft.com/office/officeart/2005/8/layout/radial6"/>
    <dgm:cxn modelId="{916EA0FA-D787-4F2C-8B46-7266F1330FF1}" type="presParOf" srcId="{5A88C1B4-95E9-4A0D-A993-A1967587A126}" destId="{014484C2-D014-43B6-8533-606638CC804D}" srcOrd="0" destOrd="0" presId="urn:microsoft.com/office/officeart/2005/8/layout/radial6"/>
    <dgm:cxn modelId="{CF09C2C0-A51B-4DFD-AC07-B4F9A004C05A}" type="presParOf" srcId="{5A88C1B4-95E9-4A0D-A993-A1967587A126}" destId="{67DB444A-9742-4654-B6B5-A870F0A5F020}" srcOrd="1" destOrd="0" presId="urn:microsoft.com/office/officeart/2005/8/layout/radial6"/>
    <dgm:cxn modelId="{111C2555-473E-48C9-A10E-FB1F4799B0ED}" type="presParOf" srcId="{5A88C1B4-95E9-4A0D-A993-A1967587A126}" destId="{65540D8B-D646-4270-AF24-87C0A45BED93}" srcOrd="2" destOrd="0" presId="urn:microsoft.com/office/officeart/2005/8/layout/radial6"/>
    <dgm:cxn modelId="{24FD3B75-F04F-4DFA-8260-AABB998FF975}" type="presParOf" srcId="{5A88C1B4-95E9-4A0D-A993-A1967587A126}" destId="{618A3392-9167-45E9-8B5A-50D5284D5575}" srcOrd="3" destOrd="0" presId="urn:microsoft.com/office/officeart/2005/8/layout/radial6"/>
    <dgm:cxn modelId="{4B5221EA-FAAF-459B-B639-F9700C8F0288}" type="presParOf" srcId="{5A88C1B4-95E9-4A0D-A993-A1967587A126}" destId="{6AC9A271-085A-41C7-BF97-389D20C672B3}" srcOrd="4" destOrd="0" presId="urn:microsoft.com/office/officeart/2005/8/layout/radial6"/>
    <dgm:cxn modelId="{41DA50F3-7326-4E57-9458-230C4F61B7D9}" type="presParOf" srcId="{5A88C1B4-95E9-4A0D-A993-A1967587A126}" destId="{A07782DF-D8F2-414B-9728-ABE20A90D578}" srcOrd="5" destOrd="0" presId="urn:microsoft.com/office/officeart/2005/8/layout/radial6"/>
    <dgm:cxn modelId="{F71CD86B-8610-45DA-AA61-78457AFABDEB}" type="presParOf" srcId="{5A88C1B4-95E9-4A0D-A993-A1967587A126}" destId="{478AEC6A-157A-4F24-9FDE-0B2CB051EA9A}" srcOrd="6" destOrd="0" presId="urn:microsoft.com/office/officeart/2005/8/layout/radial6"/>
    <dgm:cxn modelId="{40D636F1-03CF-4939-9C6C-948656DF8336}" type="presParOf" srcId="{5A88C1B4-95E9-4A0D-A993-A1967587A126}" destId="{42FCB4C2-2F6A-4C66-A92A-9B17E3D18B46}" srcOrd="7" destOrd="0" presId="urn:microsoft.com/office/officeart/2005/8/layout/radial6"/>
    <dgm:cxn modelId="{689DAF95-5586-4564-9868-63C38F16C7E3}" type="presParOf" srcId="{5A88C1B4-95E9-4A0D-A993-A1967587A126}" destId="{7463ACCC-2028-47E5-A9EA-A40641C48AD8}" srcOrd="8" destOrd="0" presId="urn:microsoft.com/office/officeart/2005/8/layout/radial6"/>
    <dgm:cxn modelId="{4E959901-99FE-45C9-A55B-816C783A02A0}" type="presParOf" srcId="{5A88C1B4-95E9-4A0D-A993-A1967587A126}" destId="{2AC4C3A4-751B-424E-B67E-44B47A8EA7D3}" srcOrd="9" destOrd="0" presId="urn:microsoft.com/office/officeart/2005/8/layout/radial6"/>
    <dgm:cxn modelId="{0E83A53F-EFD4-4DF1-929C-4E04C2517DDF}" type="presParOf" srcId="{5A88C1B4-95E9-4A0D-A993-A1967587A126}" destId="{6CFB60FE-E5D0-40A1-B9D6-33D3FAC58C7B}" srcOrd="10" destOrd="0" presId="urn:microsoft.com/office/officeart/2005/8/layout/radial6"/>
    <dgm:cxn modelId="{D27EF5B2-F0FA-42D6-A993-1F79C9FA92D9}" type="presParOf" srcId="{5A88C1B4-95E9-4A0D-A993-A1967587A126}" destId="{A805E901-1F6A-4164-A2F2-72C54BA2DE8A}" srcOrd="11" destOrd="0" presId="urn:microsoft.com/office/officeart/2005/8/layout/radial6"/>
    <dgm:cxn modelId="{395CB1D6-7FB5-478C-9F4C-FB1AB1993F4C}" type="presParOf" srcId="{5A88C1B4-95E9-4A0D-A993-A1967587A126}" destId="{242D212C-DCE5-4F16-9D8D-E81957045B2F}" srcOrd="12" destOrd="0" presId="urn:microsoft.com/office/officeart/2005/8/layout/radial6"/>
    <dgm:cxn modelId="{82EDA9EB-1E64-42BA-8C37-062A6EE662D9}" type="presParOf" srcId="{5A88C1B4-95E9-4A0D-A993-A1967587A126}" destId="{2B42B9DC-ACC9-471F-8484-82FC613EA6C4}" srcOrd="13" destOrd="0" presId="urn:microsoft.com/office/officeart/2005/8/layout/radial6"/>
    <dgm:cxn modelId="{DAFBFC11-881D-4A9B-80F3-8A226A4B3C8E}" type="presParOf" srcId="{5A88C1B4-95E9-4A0D-A993-A1967587A126}" destId="{4164BEA4-6D07-421F-9078-2D6E9E80A022}" srcOrd="14" destOrd="0" presId="urn:microsoft.com/office/officeart/2005/8/layout/radial6"/>
    <dgm:cxn modelId="{58BA08E1-0A28-4EA0-AA75-BF4B8FF143ED}" type="presParOf" srcId="{5A88C1B4-95E9-4A0D-A993-A1967587A126}" destId="{B07FC039-CC03-4A9A-A9BB-FA9FE6BBD5F3}" srcOrd="15" destOrd="0" presId="urn:microsoft.com/office/officeart/2005/8/layout/radial6"/>
  </dgm:cxnLst>
  <dgm:bg/>
  <dgm:whole/>
</dgm:dataModel>
</file>

<file path=ppt/diagrams/data4.xml><?xml version="1.0" encoding="utf-8"?>
<dgm:dataModel xmlns:dgm="http://schemas.openxmlformats.org/drawingml/2006/diagram" xmlns:a="http://schemas.openxmlformats.org/drawingml/2006/main">
  <dgm:ptLst>
    <dgm:pt modelId="{31FCEA5E-43C7-4E13-828B-02DE4A4E8EA2}" type="doc">
      <dgm:prSet loTypeId="urn:microsoft.com/office/officeart/2005/8/layout/radial5" loCatId="cycle" qsTypeId="urn:microsoft.com/office/officeart/2005/8/quickstyle/3d1" qsCatId="3D" csTypeId="urn:microsoft.com/office/officeart/2005/8/colors/colorful5" csCatId="colorful" phldr="1"/>
      <dgm:spPr/>
      <dgm:t>
        <a:bodyPr/>
        <a:lstStyle/>
        <a:p>
          <a:endParaRPr lang="fr-FR"/>
        </a:p>
      </dgm:t>
    </dgm:pt>
    <dgm:pt modelId="{0F5FA1CE-BBB3-46DB-8F29-2012DB43169D}">
      <dgm:prSet phldrT="[Texte]"/>
      <dgm:spPr/>
      <dgm:t>
        <a:bodyPr/>
        <a:lstStyle/>
        <a:p>
          <a:r>
            <a:rPr lang="ar-DZ" b="1" dirty="0" smtClean="0">
              <a:solidFill>
                <a:schemeClr val="tx1"/>
              </a:solidFill>
            </a:rPr>
            <a:t>التصنيف على أساس التوافق البدني</a:t>
          </a:r>
          <a:endParaRPr lang="fr-FR" b="1" dirty="0">
            <a:solidFill>
              <a:schemeClr val="tx1"/>
            </a:solidFill>
          </a:endParaRPr>
        </a:p>
      </dgm:t>
    </dgm:pt>
    <dgm:pt modelId="{BFEE6F68-0065-43E9-8E6D-01BD9E4F6180}" type="parTrans" cxnId="{537BD883-E665-4207-B6A5-674CDE86ACFE}">
      <dgm:prSet/>
      <dgm:spPr/>
      <dgm:t>
        <a:bodyPr/>
        <a:lstStyle/>
        <a:p>
          <a:endParaRPr lang="fr-FR"/>
        </a:p>
      </dgm:t>
    </dgm:pt>
    <dgm:pt modelId="{DA955463-0A7E-47FB-9656-F322F8F4A045}" type="sibTrans" cxnId="{537BD883-E665-4207-B6A5-674CDE86ACFE}">
      <dgm:prSet/>
      <dgm:spPr/>
      <dgm:t>
        <a:bodyPr/>
        <a:lstStyle/>
        <a:p>
          <a:endParaRPr lang="fr-FR"/>
        </a:p>
      </dgm:t>
    </dgm:pt>
    <dgm:pt modelId="{72F61F9E-21FD-4D05-9915-2D713CA77D36}">
      <dgm:prSet phldrT="[Texte]"/>
      <dgm:spPr/>
      <dgm:t>
        <a:bodyPr/>
        <a:lstStyle/>
        <a:p>
          <a:r>
            <a:rPr lang="ar-DZ" dirty="0" smtClean="0"/>
            <a:t>مهارات العضلات الكبيرة </a:t>
          </a:r>
          <a:r>
            <a:rPr lang="ar-DZ" dirty="0" err="1" smtClean="0"/>
            <a:t>و</a:t>
          </a:r>
          <a:r>
            <a:rPr lang="ar-DZ" dirty="0" smtClean="0"/>
            <a:t> الدقيقة</a:t>
          </a:r>
          <a:endParaRPr lang="fr-FR" dirty="0"/>
        </a:p>
      </dgm:t>
    </dgm:pt>
    <dgm:pt modelId="{993650DF-F878-4A59-8DD9-5B802E8413E8}" type="parTrans" cxnId="{900236A1-22CF-4F52-9BB9-47039AF40E80}">
      <dgm:prSet/>
      <dgm:spPr/>
      <dgm:t>
        <a:bodyPr/>
        <a:lstStyle/>
        <a:p>
          <a:endParaRPr lang="fr-FR"/>
        </a:p>
      </dgm:t>
    </dgm:pt>
    <dgm:pt modelId="{8D22E3F0-E265-4D38-B165-72ADF5B5F06E}" type="sibTrans" cxnId="{900236A1-22CF-4F52-9BB9-47039AF40E80}">
      <dgm:prSet/>
      <dgm:spPr/>
      <dgm:t>
        <a:bodyPr/>
        <a:lstStyle/>
        <a:p>
          <a:endParaRPr lang="fr-FR"/>
        </a:p>
      </dgm:t>
    </dgm:pt>
    <dgm:pt modelId="{E360A95D-FE60-44D6-9103-93B2B8C72185}">
      <dgm:prSet phldrT="[Texte]" phldr="1"/>
      <dgm:spPr/>
      <dgm:t>
        <a:bodyPr/>
        <a:lstStyle/>
        <a:p>
          <a:endParaRPr lang="fr-FR" dirty="0"/>
        </a:p>
      </dgm:t>
    </dgm:pt>
    <dgm:pt modelId="{B470A83A-C50A-40B7-9B9B-91969E7003F1}" type="parTrans" cxnId="{97015BD5-EDC6-42F6-A3FF-F1F5E09EE4B5}">
      <dgm:prSet/>
      <dgm:spPr/>
      <dgm:t>
        <a:bodyPr/>
        <a:lstStyle/>
        <a:p>
          <a:endParaRPr lang="fr-FR"/>
        </a:p>
      </dgm:t>
    </dgm:pt>
    <dgm:pt modelId="{9DD02CF4-8176-436A-858B-08B1FBCF4A47}" type="sibTrans" cxnId="{97015BD5-EDC6-42F6-A3FF-F1F5E09EE4B5}">
      <dgm:prSet/>
      <dgm:spPr/>
      <dgm:t>
        <a:bodyPr/>
        <a:lstStyle/>
        <a:p>
          <a:endParaRPr lang="fr-FR"/>
        </a:p>
      </dgm:t>
    </dgm:pt>
    <dgm:pt modelId="{A894A103-CABA-4F7E-A053-5197CD038EA8}">
      <dgm:prSet phldrT="[Texte]"/>
      <dgm:spPr/>
      <dgm:t>
        <a:bodyPr/>
        <a:lstStyle/>
        <a:p>
          <a:endParaRPr lang="fr-FR" dirty="0"/>
        </a:p>
      </dgm:t>
    </dgm:pt>
    <dgm:pt modelId="{CC58A133-81AE-451C-85A4-0B18F7FC3903}" type="parTrans" cxnId="{3AAD59C5-B6A9-441E-9FCA-F3A4AD026A34}">
      <dgm:prSet/>
      <dgm:spPr/>
      <dgm:t>
        <a:bodyPr/>
        <a:lstStyle/>
        <a:p>
          <a:endParaRPr lang="fr-FR"/>
        </a:p>
      </dgm:t>
    </dgm:pt>
    <dgm:pt modelId="{F328A631-0EE3-4A62-9F9C-3AECCDC694B8}" type="sibTrans" cxnId="{3AAD59C5-B6A9-441E-9FCA-F3A4AD026A34}">
      <dgm:prSet/>
      <dgm:spPr/>
      <dgm:t>
        <a:bodyPr/>
        <a:lstStyle/>
        <a:p>
          <a:endParaRPr lang="fr-FR"/>
        </a:p>
      </dgm:t>
    </dgm:pt>
    <dgm:pt modelId="{C84DE718-379C-46BA-B0E0-FC3BE4466384}">
      <dgm:prSet phldrT="[Texte]" phldr="1"/>
      <dgm:spPr/>
      <dgm:t>
        <a:bodyPr/>
        <a:lstStyle/>
        <a:p>
          <a:endParaRPr lang="fr-FR"/>
        </a:p>
      </dgm:t>
    </dgm:pt>
    <dgm:pt modelId="{EA5978A3-1EBF-4146-93DE-DD03F333937E}" type="parTrans" cxnId="{2922113B-C4C6-4AAB-8463-F5B9AACE9B8E}">
      <dgm:prSet/>
      <dgm:spPr/>
      <dgm:t>
        <a:bodyPr/>
        <a:lstStyle/>
        <a:p>
          <a:endParaRPr lang="fr-FR"/>
        </a:p>
      </dgm:t>
    </dgm:pt>
    <dgm:pt modelId="{6100F907-CB18-48CB-9E80-88A7DE20D8C1}" type="sibTrans" cxnId="{2922113B-C4C6-4AAB-8463-F5B9AACE9B8E}">
      <dgm:prSet/>
      <dgm:spPr/>
      <dgm:t>
        <a:bodyPr/>
        <a:lstStyle/>
        <a:p>
          <a:endParaRPr lang="fr-FR"/>
        </a:p>
      </dgm:t>
    </dgm:pt>
    <dgm:pt modelId="{39C73A71-8598-4725-B56F-15B85EE889BE}">
      <dgm:prSet phldrT="[Texte]" phldr="1"/>
      <dgm:spPr/>
      <dgm:t>
        <a:bodyPr/>
        <a:lstStyle/>
        <a:p>
          <a:endParaRPr lang="fr-FR"/>
        </a:p>
      </dgm:t>
    </dgm:pt>
    <dgm:pt modelId="{F831F642-C451-46BF-A480-D1B5B2964D27}" type="parTrans" cxnId="{4D3EA020-9446-4142-8BF1-3C9561C5C214}">
      <dgm:prSet/>
      <dgm:spPr/>
      <dgm:t>
        <a:bodyPr/>
        <a:lstStyle/>
        <a:p>
          <a:endParaRPr lang="fr-FR"/>
        </a:p>
      </dgm:t>
    </dgm:pt>
    <dgm:pt modelId="{85F7F2F8-21B4-42E3-BD96-351B188CAAC7}" type="sibTrans" cxnId="{4D3EA020-9446-4142-8BF1-3C9561C5C214}">
      <dgm:prSet/>
      <dgm:spPr/>
      <dgm:t>
        <a:bodyPr/>
        <a:lstStyle/>
        <a:p>
          <a:endParaRPr lang="fr-FR"/>
        </a:p>
      </dgm:t>
    </dgm:pt>
    <dgm:pt modelId="{84831367-1794-4B1F-8BB2-11D40CC7DFBC}">
      <dgm:prSet phldrT="[Texte]" phldr="1" custRadScaleRad="98444" custRadScaleInc="-1748"/>
      <dgm:spPr/>
      <dgm:t>
        <a:bodyPr/>
        <a:lstStyle/>
        <a:p>
          <a:endParaRPr lang="fr-FR" dirty="0"/>
        </a:p>
      </dgm:t>
    </dgm:pt>
    <dgm:pt modelId="{1F0503E1-B040-465B-9171-B1FC35246B9A}" type="parTrans" cxnId="{20427BE6-B34C-495F-8C27-F074F5389D31}">
      <dgm:prSet/>
      <dgm:spPr/>
      <dgm:t>
        <a:bodyPr/>
        <a:lstStyle/>
        <a:p>
          <a:endParaRPr lang="fr-FR"/>
        </a:p>
      </dgm:t>
    </dgm:pt>
    <dgm:pt modelId="{B21DC848-5A5F-45F9-83F3-F49AB9AC7C59}" type="sibTrans" cxnId="{20427BE6-B34C-495F-8C27-F074F5389D31}">
      <dgm:prSet/>
      <dgm:spPr/>
      <dgm:t>
        <a:bodyPr/>
        <a:lstStyle/>
        <a:p>
          <a:endParaRPr lang="fr-FR"/>
        </a:p>
      </dgm:t>
    </dgm:pt>
    <dgm:pt modelId="{81774E72-1324-4590-B00E-F91FB0E96902}">
      <dgm:prSet/>
      <dgm:spPr/>
      <dgm:t>
        <a:bodyPr/>
        <a:lstStyle/>
        <a:p>
          <a:r>
            <a:rPr lang="ar-DZ" dirty="0" smtClean="0"/>
            <a:t>مهارات العضلات الكبيرة</a:t>
          </a:r>
          <a:endParaRPr lang="fr-FR" dirty="0"/>
        </a:p>
      </dgm:t>
    </dgm:pt>
    <dgm:pt modelId="{65D604D1-4FE5-4527-9C1A-89DBCE7AA522}" type="parTrans" cxnId="{78726341-C9D6-4632-A601-D84AB41E5E44}">
      <dgm:prSet/>
      <dgm:spPr/>
      <dgm:t>
        <a:bodyPr/>
        <a:lstStyle/>
        <a:p>
          <a:endParaRPr lang="fr-FR"/>
        </a:p>
      </dgm:t>
    </dgm:pt>
    <dgm:pt modelId="{1F14637D-B2DE-4948-9122-D78485BC8C46}" type="sibTrans" cxnId="{78726341-C9D6-4632-A601-D84AB41E5E44}">
      <dgm:prSet/>
      <dgm:spPr/>
      <dgm:t>
        <a:bodyPr/>
        <a:lstStyle/>
        <a:p>
          <a:endParaRPr lang="fr-FR"/>
        </a:p>
      </dgm:t>
    </dgm:pt>
    <dgm:pt modelId="{97724F65-E5DE-4DEF-AA70-25F343800E95}">
      <dgm:prSet phldrT="[Texte]"/>
      <dgm:spPr/>
      <dgm:t>
        <a:bodyPr/>
        <a:lstStyle/>
        <a:p>
          <a:r>
            <a:rPr lang="ar-DZ" dirty="0" smtClean="0"/>
            <a:t>مهارات العضلات الدقيقة</a:t>
          </a:r>
          <a:endParaRPr lang="fr-FR" dirty="0"/>
        </a:p>
      </dgm:t>
    </dgm:pt>
    <dgm:pt modelId="{9BCA87E2-C23F-45F4-B756-2B8A6A472F56}" type="sibTrans" cxnId="{148F6033-4371-443C-9AF9-0F1624778869}">
      <dgm:prSet/>
      <dgm:spPr/>
      <dgm:t>
        <a:bodyPr/>
        <a:lstStyle/>
        <a:p>
          <a:endParaRPr lang="fr-FR"/>
        </a:p>
      </dgm:t>
    </dgm:pt>
    <dgm:pt modelId="{E772EC28-9F29-4E12-874F-4A3D6C896A24}" type="parTrans" cxnId="{148F6033-4371-443C-9AF9-0F1624778869}">
      <dgm:prSet/>
      <dgm:spPr/>
      <dgm:t>
        <a:bodyPr/>
        <a:lstStyle/>
        <a:p>
          <a:endParaRPr lang="fr-FR"/>
        </a:p>
      </dgm:t>
    </dgm:pt>
    <dgm:pt modelId="{BCD97B76-9F69-499B-B2F7-265A333320A0}" type="pres">
      <dgm:prSet presAssocID="{31FCEA5E-43C7-4E13-828B-02DE4A4E8EA2}" presName="Name0" presStyleCnt="0">
        <dgm:presLayoutVars>
          <dgm:chMax val="1"/>
          <dgm:dir/>
          <dgm:animLvl val="ctr"/>
          <dgm:resizeHandles val="exact"/>
        </dgm:presLayoutVars>
      </dgm:prSet>
      <dgm:spPr/>
      <dgm:t>
        <a:bodyPr/>
        <a:lstStyle/>
        <a:p>
          <a:endParaRPr lang="fr-FR"/>
        </a:p>
      </dgm:t>
    </dgm:pt>
    <dgm:pt modelId="{BEC1B2EE-A779-4F45-81CF-87C3C3B1EF2F}" type="pres">
      <dgm:prSet presAssocID="{0F5FA1CE-BBB3-46DB-8F29-2012DB43169D}" presName="centerShape" presStyleLbl="node0" presStyleIdx="0" presStyleCnt="1" custScaleX="116728"/>
      <dgm:spPr/>
      <dgm:t>
        <a:bodyPr/>
        <a:lstStyle/>
        <a:p>
          <a:endParaRPr lang="fr-FR"/>
        </a:p>
      </dgm:t>
    </dgm:pt>
    <dgm:pt modelId="{B39BF019-2A1B-47BA-8E07-49972AC1A429}" type="pres">
      <dgm:prSet presAssocID="{E772EC28-9F29-4E12-874F-4A3D6C896A24}" presName="parTrans" presStyleLbl="sibTrans2D1" presStyleIdx="0" presStyleCnt="3"/>
      <dgm:spPr/>
      <dgm:t>
        <a:bodyPr/>
        <a:lstStyle/>
        <a:p>
          <a:endParaRPr lang="fr-FR"/>
        </a:p>
      </dgm:t>
    </dgm:pt>
    <dgm:pt modelId="{8542CBAF-FB21-41C6-B145-5E42F5F12919}" type="pres">
      <dgm:prSet presAssocID="{E772EC28-9F29-4E12-874F-4A3D6C896A24}" presName="connectorText" presStyleLbl="sibTrans2D1" presStyleIdx="0" presStyleCnt="3"/>
      <dgm:spPr/>
      <dgm:t>
        <a:bodyPr/>
        <a:lstStyle/>
        <a:p>
          <a:endParaRPr lang="fr-FR"/>
        </a:p>
      </dgm:t>
    </dgm:pt>
    <dgm:pt modelId="{2C69C4EF-D8EE-481B-93D5-4FAA6CBF4C8D}" type="pres">
      <dgm:prSet presAssocID="{97724F65-E5DE-4DEF-AA70-25F343800E95}" presName="node" presStyleLbl="node1" presStyleIdx="0" presStyleCnt="3">
        <dgm:presLayoutVars>
          <dgm:bulletEnabled val="1"/>
        </dgm:presLayoutVars>
      </dgm:prSet>
      <dgm:spPr/>
      <dgm:t>
        <a:bodyPr/>
        <a:lstStyle/>
        <a:p>
          <a:endParaRPr lang="fr-FR"/>
        </a:p>
      </dgm:t>
    </dgm:pt>
    <dgm:pt modelId="{CC21F0C1-7833-4F84-BEF8-F19DC53E6D62}" type="pres">
      <dgm:prSet presAssocID="{65D604D1-4FE5-4527-9C1A-89DBCE7AA522}" presName="parTrans" presStyleLbl="sibTrans2D1" presStyleIdx="1" presStyleCnt="3"/>
      <dgm:spPr/>
      <dgm:t>
        <a:bodyPr/>
        <a:lstStyle/>
        <a:p>
          <a:endParaRPr lang="fr-FR"/>
        </a:p>
      </dgm:t>
    </dgm:pt>
    <dgm:pt modelId="{77F127D1-9474-43E1-9FB4-FDB3177B0072}" type="pres">
      <dgm:prSet presAssocID="{65D604D1-4FE5-4527-9C1A-89DBCE7AA522}" presName="connectorText" presStyleLbl="sibTrans2D1" presStyleIdx="1" presStyleCnt="3"/>
      <dgm:spPr/>
      <dgm:t>
        <a:bodyPr/>
        <a:lstStyle/>
        <a:p>
          <a:endParaRPr lang="fr-FR"/>
        </a:p>
      </dgm:t>
    </dgm:pt>
    <dgm:pt modelId="{0B6C8D52-D332-4786-99B2-18B7696FF413}" type="pres">
      <dgm:prSet presAssocID="{81774E72-1324-4590-B00E-F91FB0E96902}" presName="node" presStyleLbl="node1" presStyleIdx="1" presStyleCnt="3">
        <dgm:presLayoutVars>
          <dgm:bulletEnabled val="1"/>
        </dgm:presLayoutVars>
      </dgm:prSet>
      <dgm:spPr/>
      <dgm:t>
        <a:bodyPr/>
        <a:lstStyle/>
        <a:p>
          <a:endParaRPr lang="fr-FR"/>
        </a:p>
      </dgm:t>
    </dgm:pt>
    <dgm:pt modelId="{1E0CCE39-7EE7-471E-A2ED-1FAF335F21CF}" type="pres">
      <dgm:prSet presAssocID="{993650DF-F878-4A59-8DD9-5B802E8413E8}" presName="parTrans" presStyleLbl="sibTrans2D1" presStyleIdx="2" presStyleCnt="3"/>
      <dgm:spPr/>
      <dgm:t>
        <a:bodyPr/>
        <a:lstStyle/>
        <a:p>
          <a:endParaRPr lang="fr-FR"/>
        </a:p>
      </dgm:t>
    </dgm:pt>
    <dgm:pt modelId="{6FC82468-2539-41D9-A749-59F76A5275B3}" type="pres">
      <dgm:prSet presAssocID="{993650DF-F878-4A59-8DD9-5B802E8413E8}" presName="connectorText" presStyleLbl="sibTrans2D1" presStyleIdx="2" presStyleCnt="3"/>
      <dgm:spPr/>
      <dgm:t>
        <a:bodyPr/>
        <a:lstStyle/>
        <a:p>
          <a:endParaRPr lang="fr-FR"/>
        </a:p>
      </dgm:t>
    </dgm:pt>
    <dgm:pt modelId="{15195D89-95A4-44B1-ADC5-56F6A942DCB7}" type="pres">
      <dgm:prSet presAssocID="{72F61F9E-21FD-4D05-9915-2D713CA77D36}" presName="node" presStyleLbl="node1" presStyleIdx="2" presStyleCnt="3">
        <dgm:presLayoutVars>
          <dgm:bulletEnabled val="1"/>
        </dgm:presLayoutVars>
      </dgm:prSet>
      <dgm:spPr/>
      <dgm:t>
        <a:bodyPr/>
        <a:lstStyle/>
        <a:p>
          <a:endParaRPr lang="fr-FR"/>
        </a:p>
      </dgm:t>
    </dgm:pt>
  </dgm:ptLst>
  <dgm:cxnLst>
    <dgm:cxn modelId="{D322C4CA-C93F-4C00-AEF3-34A34B8226F0}" type="presOf" srcId="{993650DF-F878-4A59-8DD9-5B802E8413E8}" destId="{1E0CCE39-7EE7-471E-A2ED-1FAF335F21CF}" srcOrd="0" destOrd="0" presId="urn:microsoft.com/office/officeart/2005/8/layout/radial5"/>
    <dgm:cxn modelId="{B5CFC686-F43F-4DFE-A52B-8FA5FBB0031A}" type="presOf" srcId="{0F5FA1CE-BBB3-46DB-8F29-2012DB43169D}" destId="{BEC1B2EE-A779-4F45-81CF-87C3C3B1EF2F}" srcOrd="0" destOrd="0" presId="urn:microsoft.com/office/officeart/2005/8/layout/radial5"/>
    <dgm:cxn modelId="{891E63D9-FB3C-48C1-9B26-70D6CF442167}" type="presOf" srcId="{72F61F9E-21FD-4D05-9915-2D713CA77D36}" destId="{15195D89-95A4-44B1-ADC5-56F6A942DCB7}" srcOrd="0" destOrd="0" presId="urn:microsoft.com/office/officeart/2005/8/layout/radial5"/>
    <dgm:cxn modelId="{4D3EA020-9446-4142-8BF1-3C9561C5C214}" srcId="{31FCEA5E-43C7-4E13-828B-02DE4A4E8EA2}" destId="{39C73A71-8598-4725-B56F-15B85EE889BE}" srcOrd="4" destOrd="0" parTransId="{F831F642-C451-46BF-A480-D1B5B2964D27}" sibTransId="{85F7F2F8-21B4-42E3-BD96-351B188CAAC7}"/>
    <dgm:cxn modelId="{20427BE6-B34C-495F-8C27-F074F5389D31}" srcId="{31FCEA5E-43C7-4E13-828B-02DE4A4E8EA2}" destId="{84831367-1794-4B1F-8BB2-11D40CC7DFBC}" srcOrd="5" destOrd="0" parTransId="{1F0503E1-B040-465B-9171-B1FC35246B9A}" sibTransId="{B21DC848-5A5F-45F9-83F3-F49AB9AC7C59}"/>
    <dgm:cxn modelId="{3AAD59C5-B6A9-441E-9FCA-F3A4AD026A34}" srcId="{31FCEA5E-43C7-4E13-828B-02DE4A4E8EA2}" destId="{A894A103-CABA-4F7E-A053-5197CD038EA8}" srcOrd="2" destOrd="0" parTransId="{CC58A133-81AE-451C-85A4-0B18F7FC3903}" sibTransId="{F328A631-0EE3-4A62-9F9C-3AECCDC694B8}"/>
    <dgm:cxn modelId="{41DED539-EE87-44C5-B9AE-A5FA1FEA997B}" type="presOf" srcId="{E772EC28-9F29-4E12-874F-4A3D6C896A24}" destId="{B39BF019-2A1B-47BA-8E07-49972AC1A429}" srcOrd="0" destOrd="0" presId="urn:microsoft.com/office/officeart/2005/8/layout/radial5"/>
    <dgm:cxn modelId="{900236A1-22CF-4F52-9BB9-47039AF40E80}" srcId="{0F5FA1CE-BBB3-46DB-8F29-2012DB43169D}" destId="{72F61F9E-21FD-4D05-9915-2D713CA77D36}" srcOrd="2" destOrd="0" parTransId="{993650DF-F878-4A59-8DD9-5B802E8413E8}" sibTransId="{8D22E3F0-E265-4D38-B165-72ADF5B5F06E}"/>
    <dgm:cxn modelId="{148F6033-4371-443C-9AF9-0F1624778869}" srcId="{0F5FA1CE-BBB3-46DB-8F29-2012DB43169D}" destId="{97724F65-E5DE-4DEF-AA70-25F343800E95}" srcOrd="0" destOrd="0" parTransId="{E772EC28-9F29-4E12-874F-4A3D6C896A24}" sibTransId="{9BCA87E2-C23F-45F4-B756-2B8A6A472F56}"/>
    <dgm:cxn modelId="{BAE8FF19-FFFB-464C-8052-66ED379F9C4C}" type="presOf" srcId="{993650DF-F878-4A59-8DD9-5B802E8413E8}" destId="{6FC82468-2539-41D9-A749-59F76A5275B3}" srcOrd="1" destOrd="0" presId="urn:microsoft.com/office/officeart/2005/8/layout/radial5"/>
    <dgm:cxn modelId="{A54F9B39-2005-4093-900B-6A38E9387073}" type="presOf" srcId="{97724F65-E5DE-4DEF-AA70-25F343800E95}" destId="{2C69C4EF-D8EE-481B-93D5-4FAA6CBF4C8D}" srcOrd="0" destOrd="0" presId="urn:microsoft.com/office/officeart/2005/8/layout/radial5"/>
    <dgm:cxn modelId="{537BD883-E665-4207-B6A5-674CDE86ACFE}" srcId="{31FCEA5E-43C7-4E13-828B-02DE4A4E8EA2}" destId="{0F5FA1CE-BBB3-46DB-8F29-2012DB43169D}" srcOrd="0" destOrd="0" parTransId="{BFEE6F68-0065-43E9-8E6D-01BD9E4F6180}" sibTransId="{DA955463-0A7E-47FB-9656-F322F8F4A045}"/>
    <dgm:cxn modelId="{7C879136-30F8-44AC-ACE9-841499B5F26C}" type="presOf" srcId="{31FCEA5E-43C7-4E13-828B-02DE4A4E8EA2}" destId="{BCD97B76-9F69-499B-B2F7-265A333320A0}" srcOrd="0" destOrd="0" presId="urn:microsoft.com/office/officeart/2005/8/layout/radial5"/>
    <dgm:cxn modelId="{4C651D8C-4712-417D-A8F0-1AA6AEB1AA42}" type="presOf" srcId="{E772EC28-9F29-4E12-874F-4A3D6C896A24}" destId="{8542CBAF-FB21-41C6-B145-5E42F5F12919}" srcOrd="1" destOrd="0" presId="urn:microsoft.com/office/officeart/2005/8/layout/radial5"/>
    <dgm:cxn modelId="{2922113B-C4C6-4AAB-8463-F5B9AACE9B8E}" srcId="{31FCEA5E-43C7-4E13-828B-02DE4A4E8EA2}" destId="{C84DE718-379C-46BA-B0E0-FC3BE4466384}" srcOrd="3" destOrd="0" parTransId="{EA5978A3-1EBF-4146-93DE-DD03F333937E}" sibTransId="{6100F907-CB18-48CB-9E80-88A7DE20D8C1}"/>
    <dgm:cxn modelId="{78726341-C9D6-4632-A601-D84AB41E5E44}" srcId="{0F5FA1CE-BBB3-46DB-8F29-2012DB43169D}" destId="{81774E72-1324-4590-B00E-F91FB0E96902}" srcOrd="1" destOrd="0" parTransId="{65D604D1-4FE5-4527-9C1A-89DBCE7AA522}" sibTransId="{1F14637D-B2DE-4948-9122-D78485BC8C46}"/>
    <dgm:cxn modelId="{97015BD5-EDC6-42F6-A3FF-F1F5E09EE4B5}" srcId="{31FCEA5E-43C7-4E13-828B-02DE4A4E8EA2}" destId="{E360A95D-FE60-44D6-9103-93B2B8C72185}" srcOrd="1" destOrd="0" parTransId="{B470A83A-C50A-40B7-9B9B-91969E7003F1}" sibTransId="{9DD02CF4-8176-436A-858B-08B1FBCF4A47}"/>
    <dgm:cxn modelId="{23173559-455C-4C36-AB47-566BBDDCF577}" type="presOf" srcId="{81774E72-1324-4590-B00E-F91FB0E96902}" destId="{0B6C8D52-D332-4786-99B2-18B7696FF413}" srcOrd="0" destOrd="0" presId="urn:microsoft.com/office/officeart/2005/8/layout/radial5"/>
    <dgm:cxn modelId="{EE6886E9-CE59-4E2E-A6D9-27F0DF100464}" type="presOf" srcId="{65D604D1-4FE5-4527-9C1A-89DBCE7AA522}" destId="{77F127D1-9474-43E1-9FB4-FDB3177B0072}" srcOrd="1" destOrd="0" presId="urn:microsoft.com/office/officeart/2005/8/layout/radial5"/>
    <dgm:cxn modelId="{0E4D8867-578F-4821-BEFD-01E1EDB6D887}" type="presOf" srcId="{65D604D1-4FE5-4527-9C1A-89DBCE7AA522}" destId="{CC21F0C1-7833-4F84-BEF8-F19DC53E6D62}" srcOrd="0" destOrd="0" presId="urn:microsoft.com/office/officeart/2005/8/layout/radial5"/>
    <dgm:cxn modelId="{CB9608C7-47D2-43A2-BBA3-8AB4A5EBD684}" type="presParOf" srcId="{BCD97B76-9F69-499B-B2F7-265A333320A0}" destId="{BEC1B2EE-A779-4F45-81CF-87C3C3B1EF2F}" srcOrd="0" destOrd="0" presId="urn:microsoft.com/office/officeart/2005/8/layout/radial5"/>
    <dgm:cxn modelId="{29ED0FD2-F88C-44F6-9027-8D5F4C24CBDD}" type="presParOf" srcId="{BCD97B76-9F69-499B-B2F7-265A333320A0}" destId="{B39BF019-2A1B-47BA-8E07-49972AC1A429}" srcOrd="1" destOrd="0" presId="urn:microsoft.com/office/officeart/2005/8/layout/radial5"/>
    <dgm:cxn modelId="{B95DD7CF-55DC-41BC-9599-279733103EF2}" type="presParOf" srcId="{B39BF019-2A1B-47BA-8E07-49972AC1A429}" destId="{8542CBAF-FB21-41C6-B145-5E42F5F12919}" srcOrd="0" destOrd="0" presId="urn:microsoft.com/office/officeart/2005/8/layout/radial5"/>
    <dgm:cxn modelId="{54C0EC5F-2911-4D31-B3D5-DB0F8D4EF40D}" type="presParOf" srcId="{BCD97B76-9F69-499B-B2F7-265A333320A0}" destId="{2C69C4EF-D8EE-481B-93D5-4FAA6CBF4C8D}" srcOrd="2" destOrd="0" presId="urn:microsoft.com/office/officeart/2005/8/layout/radial5"/>
    <dgm:cxn modelId="{BB44DB9F-63A2-492E-A1EE-98E426A3A800}" type="presParOf" srcId="{BCD97B76-9F69-499B-B2F7-265A333320A0}" destId="{CC21F0C1-7833-4F84-BEF8-F19DC53E6D62}" srcOrd="3" destOrd="0" presId="urn:microsoft.com/office/officeart/2005/8/layout/radial5"/>
    <dgm:cxn modelId="{FCA1158E-8EB0-4305-B7A8-B5BEBA94582A}" type="presParOf" srcId="{CC21F0C1-7833-4F84-BEF8-F19DC53E6D62}" destId="{77F127D1-9474-43E1-9FB4-FDB3177B0072}" srcOrd="0" destOrd="0" presId="urn:microsoft.com/office/officeart/2005/8/layout/radial5"/>
    <dgm:cxn modelId="{B7A441D3-0520-47DE-B458-6BE7E45E7DBB}" type="presParOf" srcId="{BCD97B76-9F69-499B-B2F7-265A333320A0}" destId="{0B6C8D52-D332-4786-99B2-18B7696FF413}" srcOrd="4" destOrd="0" presId="urn:microsoft.com/office/officeart/2005/8/layout/radial5"/>
    <dgm:cxn modelId="{45C66F44-7A93-4D36-BEC4-154BE08387AB}" type="presParOf" srcId="{BCD97B76-9F69-499B-B2F7-265A333320A0}" destId="{1E0CCE39-7EE7-471E-A2ED-1FAF335F21CF}" srcOrd="5" destOrd="0" presId="urn:microsoft.com/office/officeart/2005/8/layout/radial5"/>
    <dgm:cxn modelId="{CAA145AD-4254-4B9C-A610-344D03D1FF48}" type="presParOf" srcId="{1E0CCE39-7EE7-471E-A2ED-1FAF335F21CF}" destId="{6FC82468-2539-41D9-A749-59F76A5275B3}" srcOrd="0" destOrd="0" presId="urn:microsoft.com/office/officeart/2005/8/layout/radial5"/>
    <dgm:cxn modelId="{208767BB-C150-4947-BDCA-2254C5DDD187}" type="presParOf" srcId="{BCD97B76-9F69-499B-B2F7-265A333320A0}" destId="{15195D89-95A4-44B1-ADC5-56F6A942DCB7}" srcOrd="6" destOrd="0" presId="urn:microsoft.com/office/officeart/2005/8/layout/radial5"/>
  </dgm:cxnLst>
  <dgm:bg/>
  <dgm:whole/>
</dgm:dataModel>
</file>

<file path=ppt/diagrams/data5.xml><?xml version="1.0" encoding="utf-8"?>
<dgm:dataModel xmlns:dgm="http://schemas.openxmlformats.org/drawingml/2006/diagram" xmlns:a="http://schemas.openxmlformats.org/drawingml/2006/main">
  <dgm:ptLst>
    <dgm:pt modelId="{9431DB70-E3A5-4C1C-814B-03ADBED807D6}" type="doc">
      <dgm:prSet loTypeId="urn:microsoft.com/office/officeart/2005/8/layout/hList6" loCatId="list" qsTypeId="urn:microsoft.com/office/officeart/2005/8/quickstyle/3d2" qsCatId="3D" csTypeId="urn:microsoft.com/office/officeart/2005/8/colors/colorful4" csCatId="colorful" phldr="1"/>
      <dgm:spPr/>
      <dgm:t>
        <a:bodyPr/>
        <a:lstStyle/>
        <a:p>
          <a:endParaRPr lang="fr-FR"/>
        </a:p>
      </dgm:t>
    </dgm:pt>
    <dgm:pt modelId="{29502379-D7E3-44BA-8AA3-FA643B723D63}">
      <dgm:prSet phldrT="[Texte]" custT="1"/>
      <dgm:spPr/>
      <dgm:t>
        <a:bodyPr/>
        <a:lstStyle/>
        <a:p>
          <a:pPr algn="r" rtl="1"/>
          <a:r>
            <a:rPr lang="ar-DZ" sz="3600" b="1" dirty="0" smtClean="0">
              <a:solidFill>
                <a:srgbClr val="002060"/>
              </a:solidFill>
            </a:rPr>
            <a:t>ثانيا: مهارات العضلات الدقيقة</a:t>
          </a:r>
          <a:endParaRPr lang="fr-FR" sz="3600" b="1" dirty="0">
            <a:solidFill>
              <a:srgbClr val="002060"/>
            </a:solidFill>
          </a:endParaRPr>
        </a:p>
      </dgm:t>
    </dgm:pt>
    <dgm:pt modelId="{854D0CB2-91A8-4AE2-96C8-E38FD93C1DFB}" type="parTrans" cxnId="{C3372E06-2211-406B-B08D-931F0B485BB0}">
      <dgm:prSet/>
      <dgm:spPr/>
      <dgm:t>
        <a:bodyPr/>
        <a:lstStyle/>
        <a:p>
          <a:endParaRPr lang="fr-FR"/>
        </a:p>
      </dgm:t>
    </dgm:pt>
    <dgm:pt modelId="{BA9EB2D8-C71C-4629-A17E-712565273C82}" type="sibTrans" cxnId="{C3372E06-2211-406B-B08D-931F0B485BB0}">
      <dgm:prSet/>
      <dgm:spPr/>
      <dgm:t>
        <a:bodyPr/>
        <a:lstStyle/>
        <a:p>
          <a:endParaRPr lang="fr-FR"/>
        </a:p>
      </dgm:t>
    </dgm:pt>
    <dgm:pt modelId="{47296ABC-E0B0-4838-AC3C-C6B1F29AC129}">
      <dgm:prSet phldrT="[Texte]" custT="1"/>
      <dgm:spPr/>
      <dgm:t>
        <a:bodyPr/>
        <a:lstStyle/>
        <a:p>
          <a:pPr algn="just" rtl="1"/>
          <a:r>
            <a:rPr lang="ar-DZ" sz="3200" b="1" dirty="0" smtClean="0">
              <a:ln w="11430"/>
              <a:effectLst>
                <a:outerShdw blurRad="50800" dist="39000" dir="5460000" algn="tl">
                  <a:srgbClr val="000000">
                    <a:alpha val="38000"/>
                  </a:srgbClr>
                </a:outerShdw>
              </a:effectLst>
            </a:rPr>
            <a:t>في هذا النوع من التصنيف نجد أن أجزاء الجسم تتحرك في مجال محدد لتنفيذ استجابة دقيقة  في مدى حركي ضيق جدا </a:t>
          </a:r>
          <a:r>
            <a:rPr lang="ar-DZ" sz="3200" b="1" dirty="0" err="1" smtClean="0">
              <a:ln w="11430"/>
              <a:effectLst>
                <a:outerShdw blurRad="50800" dist="39000" dir="5460000" algn="tl">
                  <a:srgbClr val="000000">
                    <a:alpha val="38000"/>
                  </a:srgbClr>
                </a:outerShdw>
              </a:effectLst>
            </a:rPr>
            <a:t>و</a:t>
          </a:r>
          <a:r>
            <a:rPr lang="ar-DZ" sz="3200" b="1" dirty="0" smtClean="0">
              <a:ln w="11430"/>
              <a:effectLst>
                <a:outerShdw blurRad="50800" dist="39000" dir="5460000" algn="tl">
                  <a:srgbClr val="000000">
                    <a:alpha val="38000"/>
                  </a:srgbClr>
                </a:outerShdw>
              </a:effectLst>
            </a:rPr>
            <a:t> غالبا ما تعتمد المهارة على التوافق العصبي العضلي بين اليدين </a:t>
          </a:r>
          <a:r>
            <a:rPr lang="ar-DZ" sz="3200" b="1" dirty="0" err="1" smtClean="0">
              <a:ln w="11430"/>
              <a:effectLst>
                <a:outerShdw blurRad="50800" dist="39000" dir="5460000" algn="tl">
                  <a:srgbClr val="000000">
                    <a:alpha val="38000"/>
                  </a:srgbClr>
                </a:outerShdw>
              </a:effectLst>
            </a:rPr>
            <a:t>و</a:t>
          </a:r>
          <a:r>
            <a:rPr lang="ar-DZ" sz="3200" b="1" dirty="0" smtClean="0">
              <a:ln w="11430"/>
              <a:effectLst>
                <a:outerShdw blurRad="50800" dist="39000" dir="5460000" algn="tl">
                  <a:srgbClr val="000000">
                    <a:alpha val="38000"/>
                  </a:srgbClr>
                </a:outerShdw>
              </a:effectLst>
            </a:rPr>
            <a:t> العينين(تتطلب الدقة الشديدة في الأداء)</a:t>
          </a:r>
          <a:endParaRPr lang="fr-FR" sz="3200" dirty="0"/>
        </a:p>
      </dgm:t>
    </dgm:pt>
    <dgm:pt modelId="{C777B6CE-B9C3-41E9-85CB-72DFD890372A}" type="parTrans" cxnId="{66E2AF46-2A21-471D-A3B7-508A94FD8608}">
      <dgm:prSet/>
      <dgm:spPr/>
      <dgm:t>
        <a:bodyPr/>
        <a:lstStyle/>
        <a:p>
          <a:endParaRPr lang="fr-FR"/>
        </a:p>
      </dgm:t>
    </dgm:pt>
    <dgm:pt modelId="{11A1AC5D-0D6A-4B98-83CA-1593C1A6B27B}" type="sibTrans" cxnId="{66E2AF46-2A21-471D-A3B7-508A94FD8608}">
      <dgm:prSet/>
      <dgm:spPr/>
      <dgm:t>
        <a:bodyPr/>
        <a:lstStyle/>
        <a:p>
          <a:endParaRPr lang="fr-FR"/>
        </a:p>
      </dgm:t>
    </dgm:pt>
    <dgm:pt modelId="{91C596C0-35FF-4042-9DED-1F49D87C3B23}">
      <dgm:prSet phldrT="[Texte]"/>
      <dgm:spPr/>
      <dgm:t>
        <a:bodyPr/>
        <a:lstStyle/>
        <a:p>
          <a:pPr algn="just" rtl="1"/>
          <a:endParaRPr lang="fr-FR" sz="3600" dirty="0"/>
        </a:p>
      </dgm:t>
    </dgm:pt>
    <dgm:pt modelId="{83360D6B-316B-4927-A195-FC0FFBDE5DB6}" type="parTrans" cxnId="{18260C3D-874C-4256-8F37-97D836182858}">
      <dgm:prSet/>
      <dgm:spPr/>
      <dgm:t>
        <a:bodyPr/>
        <a:lstStyle/>
        <a:p>
          <a:endParaRPr lang="fr-FR"/>
        </a:p>
      </dgm:t>
    </dgm:pt>
    <dgm:pt modelId="{B3538192-498B-4820-8DD5-1B0965A3E365}" type="sibTrans" cxnId="{18260C3D-874C-4256-8F37-97D836182858}">
      <dgm:prSet/>
      <dgm:spPr/>
      <dgm:t>
        <a:bodyPr/>
        <a:lstStyle/>
        <a:p>
          <a:endParaRPr lang="fr-FR"/>
        </a:p>
      </dgm:t>
    </dgm:pt>
    <dgm:pt modelId="{E81D3C0B-38E4-4671-B436-55ED48044FFF}" type="pres">
      <dgm:prSet presAssocID="{9431DB70-E3A5-4C1C-814B-03ADBED807D6}" presName="Name0" presStyleCnt="0">
        <dgm:presLayoutVars>
          <dgm:dir val="rev"/>
          <dgm:resizeHandles val="exact"/>
        </dgm:presLayoutVars>
      </dgm:prSet>
      <dgm:spPr/>
      <dgm:t>
        <a:bodyPr/>
        <a:lstStyle/>
        <a:p>
          <a:endParaRPr lang="fr-FR"/>
        </a:p>
      </dgm:t>
    </dgm:pt>
    <dgm:pt modelId="{677ECE28-ED68-492D-A4FC-0AB6F7BF44C9}" type="pres">
      <dgm:prSet presAssocID="{29502379-D7E3-44BA-8AA3-FA643B723D63}" presName="node" presStyleLbl="node1" presStyleIdx="0" presStyleCnt="1">
        <dgm:presLayoutVars>
          <dgm:bulletEnabled val="1"/>
        </dgm:presLayoutVars>
      </dgm:prSet>
      <dgm:spPr/>
      <dgm:t>
        <a:bodyPr/>
        <a:lstStyle/>
        <a:p>
          <a:endParaRPr lang="fr-FR"/>
        </a:p>
      </dgm:t>
    </dgm:pt>
  </dgm:ptLst>
  <dgm:cxnLst>
    <dgm:cxn modelId="{66E2AF46-2A21-471D-A3B7-508A94FD8608}" srcId="{29502379-D7E3-44BA-8AA3-FA643B723D63}" destId="{47296ABC-E0B0-4838-AC3C-C6B1F29AC129}" srcOrd="0" destOrd="0" parTransId="{C777B6CE-B9C3-41E9-85CB-72DFD890372A}" sibTransId="{11A1AC5D-0D6A-4B98-83CA-1593C1A6B27B}"/>
    <dgm:cxn modelId="{516EF690-F7FB-4BC3-99AE-902ACA4C3128}" type="presOf" srcId="{91C596C0-35FF-4042-9DED-1F49D87C3B23}" destId="{677ECE28-ED68-492D-A4FC-0AB6F7BF44C9}" srcOrd="0" destOrd="2" presId="urn:microsoft.com/office/officeart/2005/8/layout/hList6"/>
    <dgm:cxn modelId="{52C911FF-C31F-4DF9-BD65-84BD0C8E157D}" type="presOf" srcId="{29502379-D7E3-44BA-8AA3-FA643B723D63}" destId="{677ECE28-ED68-492D-A4FC-0AB6F7BF44C9}" srcOrd="0" destOrd="0" presId="urn:microsoft.com/office/officeart/2005/8/layout/hList6"/>
    <dgm:cxn modelId="{B5BA165B-D52C-4E98-88D4-17DE25C20B70}" type="presOf" srcId="{47296ABC-E0B0-4838-AC3C-C6B1F29AC129}" destId="{677ECE28-ED68-492D-A4FC-0AB6F7BF44C9}" srcOrd="0" destOrd="1" presId="urn:microsoft.com/office/officeart/2005/8/layout/hList6"/>
    <dgm:cxn modelId="{C3372E06-2211-406B-B08D-931F0B485BB0}" srcId="{9431DB70-E3A5-4C1C-814B-03ADBED807D6}" destId="{29502379-D7E3-44BA-8AA3-FA643B723D63}" srcOrd="0" destOrd="0" parTransId="{854D0CB2-91A8-4AE2-96C8-E38FD93C1DFB}" sibTransId="{BA9EB2D8-C71C-4629-A17E-712565273C82}"/>
    <dgm:cxn modelId="{83F26498-429B-4B67-B3C4-3E89C22FADEC}" type="presOf" srcId="{9431DB70-E3A5-4C1C-814B-03ADBED807D6}" destId="{E81D3C0B-38E4-4671-B436-55ED48044FFF}" srcOrd="0" destOrd="0" presId="urn:microsoft.com/office/officeart/2005/8/layout/hList6"/>
    <dgm:cxn modelId="{18260C3D-874C-4256-8F37-97D836182858}" srcId="{29502379-D7E3-44BA-8AA3-FA643B723D63}" destId="{91C596C0-35FF-4042-9DED-1F49D87C3B23}" srcOrd="1" destOrd="0" parTransId="{83360D6B-316B-4927-A195-FC0FFBDE5DB6}" sibTransId="{B3538192-498B-4820-8DD5-1B0965A3E365}"/>
    <dgm:cxn modelId="{CE123932-890A-496F-B179-9B88772D6C7E}" type="presParOf" srcId="{E81D3C0B-38E4-4671-B436-55ED48044FFF}" destId="{677ECE28-ED68-492D-A4FC-0AB6F7BF44C9}" srcOrd="0" destOrd="0" presId="urn:microsoft.com/office/officeart/2005/8/layout/hList6"/>
  </dgm:cxnLst>
  <dgm:bg/>
  <dgm:whole/>
</dgm:dataModel>
</file>

<file path=ppt/diagrams/data6.xml><?xml version="1.0" encoding="utf-8"?>
<dgm:dataModel xmlns:dgm="http://schemas.openxmlformats.org/drawingml/2006/diagram" xmlns:a="http://schemas.openxmlformats.org/drawingml/2006/main">
  <dgm:ptLst>
    <dgm:pt modelId="{9431DB70-E3A5-4C1C-814B-03ADBED807D6}" type="doc">
      <dgm:prSet loTypeId="urn:microsoft.com/office/officeart/2005/8/layout/hList6" loCatId="list" qsTypeId="urn:microsoft.com/office/officeart/2005/8/quickstyle/3d2" qsCatId="3D" csTypeId="urn:microsoft.com/office/officeart/2005/8/colors/colorful1" csCatId="colorful" phldr="1"/>
      <dgm:spPr/>
      <dgm:t>
        <a:bodyPr/>
        <a:lstStyle/>
        <a:p>
          <a:endParaRPr lang="fr-FR"/>
        </a:p>
      </dgm:t>
    </dgm:pt>
    <dgm:pt modelId="{29502379-D7E3-44BA-8AA3-FA643B723D63}">
      <dgm:prSet phldrT="[Texte]" custT="1">
        <dgm:style>
          <a:lnRef idx="0">
            <a:schemeClr val="accent5"/>
          </a:lnRef>
          <a:fillRef idx="3">
            <a:schemeClr val="accent5"/>
          </a:fillRef>
          <a:effectRef idx="3">
            <a:schemeClr val="accent5"/>
          </a:effectRef>
          <a:fontRef idx="minor">
            <a:schemeClr val="lt1"/>
          </a:fontRef>
        </dgm:style>
      </dgm:prSet>
      <dgm:spPr/>
      <dgm:t>
        <a:bodyPr/>
        <a:lstStyle/>
        <a:p>
          <a:pPr algn="r" rtl="1"/>
          <a:r>
            <a:rPr lang="ar-DZ" sz="3600" b="1" smtClean="0">
              <a:solidFill>
                <a:srgbClr val="002060"/>
              </a:solidFill>
            </a:rPr>
            <a:t>أولا: مهارات العضلات الكبيرة</a:t>
          </a:r>
        </a:p>
        <a:p>
          <a:pPr algn="r" rtl="1"/>
          <a:endParaRPr lang="fr-FR" sz="3200" b="1" dirty="0"/>
        </a:p>
      </dgm:t>
    </dgm:pt>
    <dgm:pt modelId="{854D0CB2-91A8-4AE2-96C8-E38FD93C1DFB}" type="parTrans" cxnId="{C3372E06-2211-406B-B08D-931F0B485BB0}">
      <dgm:prSet/>
      <dgm:spPr/>
      <dgm:t>
        <a:bodyPr/>
        <a:lstStyle/>
        <a:p>
          <a:endParaRPr lang="fr-FR"/>
        </a:p>
      </dgm:t>
    </dgm:pt>
    <dgm:pt modelId="{BA9EB2D8-C71C-4629-A17E-712565273C82}" type="sibTrans" cxnId="{C3372E06-2211-406B-B08D-931F0B485BB0}">
      <dgm:prSet/>
      <dgm:spPr/>
      <dgm:t>
        <a:bodyPr/>
        <a:lstStyle/>
        <a:p>
          <a:endParaRPr lang="fr-FR"/>
        </a:p>
      </dgm:t>
    </dgm:pt>
    <dgm:pt modelId="{47BCC91F-1224-4B53-9482-56FA41190AFF}">
      <dgm:prSet phldrT="[Texte]" custT="1">
        <dgm:style>
          <a:lnRef idx="0">
            <a:schemeClr val="accent5"/>
          </a:lnRef>
          <a:fillRef idx="3">
            <a:schemeClr val="accent5"/>
          </a:fillRef>
          <a:effectRef idx="3">
            <a:schemeClr val="accent5"/>
          </a:effectRef>
          <a:fontRef idx="minor">
            <a:schemeClr val="lt1"/>
          </a:fontRef>
        </dgm:style>
      </dgm:prSet>
      <dgm:spPr/>
      <dgm:t>
        <a:bodyPr/>
        <a:lstStyle/>
        <a:p>
          <a:pPr algn="just" rtl="1"/>
          <a:r>
            <a:rPr lang="ar-DZ" sz="3200" b="1" dirty="0" smtClean="0">
              <a:ln w="11430"/>
              <a:effectLst>
                <a:outerShdw blurRad="50800" dist="39000" dir="5460000" algn="tl">
                  <a:srgbClr val="000000">
                    <a:alpha val="38000"/>
                  </a:srgbClr>
                </a:outerShdw>
              </a:effectLst>
            </a:rPr>
            <a:t>هذه المهارات تستخدم في تنفيذها مجموعة عضلات كبيرة </a:t>
          </a:r>
          <a:r>
            <a:rPr lang="ar-DZ" sz="3200" b="1" dirty="0" err="1" smtClean="0">
              <a:ln w="11430"/>
              <a:effectLst>
                <a:outerShdw blurRad="50800" dist="39000" dir="5460000" algn="tl">
                  <a:srgbClr val="000000">
                    <a:alpha val="38000"/>
                  </a:srgbClr>
                </a:outerShdw>
              </a:effectLst>
            </a:rPr>
            <a:t>و</a:t>
          </a:r>
          <a:r>
            <a:rPr lang="ar-DZ" sz="3200" b="1" dirty="0" smtClean="0">
              <a:ln w="11430"/>
              <a:effectLst>
                <a:outerShdw blurRad="50800" dist="39000" dir="5460000" algn="tl">
                  <a:srgbClr val="000000">
                    <a:alpha val="38000"/>
                  </a:srgbClr>
                </a:outerShdw>
              </a:effectLst>
            </a:rPr>
            <a:t> قد يشترك الجسم كله أحيانا في تنفيذها</a:t>
          </a:r>
          <a:endParaRPr lang="fr-FR" sz="3200" dirty="0"/>
        </a:p>
      </dgm:t>
    </dgm:pt>
    <dgm:pt modelId="{CF551B62-4FC2-4AC8-A168-35463AFE8AE5}" type="parTrans" cxnId="{E9D66806-F94C-4A08-B505-5F71D001963B}">
      <dgm:prSet/>
      <dgm:spPr/>
      <dgm:t>
        <a:bodyPr/>
        <a:lstStyle/>
        <a:p>
          <a:endParaRPr lang="fr-FR"/>
        </a:p>
      </dgm:t>
    </dgm:pt>
    <dgm:pt modelId="{5F1991AD-CFC1-4C54-BB14-D33A66426D07}" type="sibTrans" cxnId="{E9D66806-F94C-4A08-B505-5F71D001963B}">
      <dgm:prSet/>
      <dgm:spPr/>
      <dgm:t>
        <a:bodyPr/>
        <a:lstStyle/>
        <a:p>
          <a:endParaRPr lang="fr-FR"/>
        </a:p>
      </dgm:t>
    </dgm:pt>
    <dgm:pt modelId="{8093F703-FE2F-4983-9FF6-E9BE71074550}" type="pres">
      <dgm:prSet presAssocID="{9431DB70-E3A5-4C1C-814B-03ADBED807D6}" presName="Name0" presStyleCnt="0">
        <dgm:presLayoutVars>
          <dgm:dir val="rev"/>
          <dgm:resizeHandles val="exact"/>
        </dgm:presLayoutVars>
      </dgm:prSet>
      <dgm:spPr/>
      <dgm:t>
        <a:bodyPr/>
        <a:lstStyle/>
        <a:p>
          <a:endParaRPr lang="fr-FR"/>
        </a:p>
      </dgm:t>
    </dgm:pt>
    <dgm:pt modelId="{AF0A9FFD-1C88-420C-94C7-51D61B71A1E7}" type="pres">
      <dgm:prSet presAssocID="{29502379-D7E3-44BA-8AA3-FA643B723D63}" presName="node" presStyleLbl="node1" presStyleIdx="0" presStyleCnt="1">
        <dgm:presLayoutVars>
          <dgm:bulletEnabled val="1"/>
        </dgm:presLayoutVars>
      </dgm:prSet>
      <dgm:spPr/>
      <dgm:t>
        <a:bodyPr/>
        <a:lstStyle/>
        <a:p>
          <a:endParaRPr lang="fr-FR"/>
        </a:p>
      </dgm:t>
    </dgm:pt>
  </dgm:ptLst>
  <dgm:cxnLst>
    <dgm:cxn modelId="{49C04055-512B-4178-A014-F07640977144}" type="presOf" srcId="{9431DB70-E3A5-4C1C-814B-03ADBED807D6}" destId="{8093F703-FE2F-4983-9FF6-E9BE71074550}" srcOrd="0" destOrd="0" presId="urn:microsoft.com/office/officeart/2005/8/layout/hList6"/>
    <dgm:cxn modelId="{C22B5765-9B6F-476B-BBC5-3DC8760F970C}" type="presOf" srcId="{29502379-D7E3-44BA-8AA3-FA643B723D63}" destId="{AF0A9FFD-1C88-420C-94C7-51D61B71A1E7}" srcOrd="0" destOrd="0" presId="urn:microsoft.com/office/officeart/2005/8/layout/hList6"/>
    <dgm:cxn modelId="{AF56F139-CA9B-4FAB-B1F5-924D1A1C8DEE}" type="presOf" srcId="{47BCC91F-1224-4B53-9482-56FA41190AFF}" destId="{AF0A9FFD-1C88-420C-94C7-51D61B71A1E7}" srcOrd="0" destOrd="1" presId="urn:microsoft.com/office/officeart/2005/8/layout/hList6"/>
    <dgm:cxn modelId="{C3372E06-2211-406B-B08D-931F0B485BB0}" srcId="{9431DB70-E3A5-4C1C-814B-03ADBED807D6}" destId="{29502379-D7E3-44BA-8AA3-FA643B723D63}" srcOrd="0" destOrd="0" parTransId="{854D0CB2-91A8-4AE2-96C8-E38FD93C1DFB}" sibTransId="{BA9EB2D8-C71C-4629-A17E-712565273C82}"/>
    <dgm:cxn modelId="{E9D66806-F94C-4A08-B505-5F71D001963B}" srcId="{29502379-D7E3-44BA-8AA3-FA643B723D63}" destId="{47BCC91F-1224-4B53-9482-56FA41190AFF}" srcOrd="0" destOrd="0" parTransId="{CF551B62-4FC2-4AC8-A168-35463AFE8AE5}" sibTransId="{5F1991AD-CFC1-4C54-BB14-D33A66426D07}"/>
    <dgm:cxn modelId="{778AAFCC-ED89-4F08-869C-3D452CF6FC97}" type="presParOf" srcId="{8093F703-FE2F-4983-9FF6-E9BE71074550}" destId="{AF0A9FFD-1C88-420C-94C7-51D61B71A1E7}" srcOrd="0" destOrd="0" presId="urn:microsoft.com/office/officeart/2005/8/layout/hList6"/>
  </dgm:cxnLst>
  <dgm:bg/>
  <dgm:whole/>
</dgm:dataModel>
</file>

<file path=ppt/diagrams/data7.xml><?xml version="1.0" encoding="utf-8"?>
<dgm:dataModel xmlns:dgm="http://schemas.openxmlformats.org/drawingml/2006/diagram" xmlns:a="http://schemas.openxmlformats.org/drawingml/2006/main">
  <dgm:ptLst>
    <dgm:pt modelId="{9431DB70-E3A5-4C1C-814B-03ADBED807D6}" type="doc">
      <dgm:prSet loTypeId="urn:microsoft.com/office/officeart/2005/8/layout/hList6" loCatId="list" qsTypeId="urn:microsoft.com/office/officeart/2005/8/quickstyle/3d1" qsCatId="3D" csTypeId="urn:microsoft.com/office/officeart/2005/8/colors/colorful4" csCatId="colorful" phldr="1"/>
      <dgm:spPr/>
      <dgm:t>
        <a:bodyPr/>
        <a:lstStyle/>
        <a:p>
          <a:endParaRPr lang="fr-FR"/>
        </a:p>
      </dgm:t>
    </dgm:pt>
    <dgm:pt modelId="{29502379-D7E3-44BA-8AA3-FA643B723D63}">
      <dgm:prSet phldrT="[Texte]" custT="1">
        <dgm:style>
          <a:lnRef idx="0">
            <a:schemeClr val="accent3"/>
          </a:lnRef>
          <a:fillRef idx="3">
            <a:schemeClr val="accent3"/>
          </a:fillRef>
          <a:effectRef idx="3">
            <a:schemeClr val="accent3"/>
          </a:effectRef>
          <a:fontRef idx="minor">
            <a:schemeClr val="lt1"/>
          </a:fontRef>
        </dgm:style>
      </dgm:prSet>
      <dgm:spPr/>
      <dgm:t>
        <a:bodyPr/>
        <a:lstStyle/>
        <a:p>
          <a:pPr algn="r" rtl="1"/>
          <a:r>
            <a:rPr lang="ar-DZ" sz="3200" b="1" dirty="0" smtClean="0">
              <a:solidFill>
                <a:srgbClr val="002060"/>
              </a:solidFill>
            </a:rPr>
            <a:t>ثالثا:مهارات العضلات الكبيرة والدقيقة </a:t>
          </a:r>
        </a:p>
        <a:p>
          <a:pPr algn="l"/>
          <a:endParaRPr lang="fr-FR" sz="3200" b="1" dirty="0"/>
        </a:p>
      </dgm:t>
    </dgm:pt>
    <dgm:pt modelId="{854D0CB2-91A8-4AE2-96C8-E38FD93C1DFB}" type="parTrans" cxnId="{C3372E06-2211-406B-B08D-931F0B485BB0}">
      <dgm:prSet/>
      <dgm:spPr/>
      <dgm:t>
        <a:bodyPr/>
        <a:lstStyle/>
        <a:p>
          <a:endParaRPr lang="fr-FR"/>
        </a:p>
      </dgm:t>
    </dgm:pt>
    <dgm:pt modelId="{BA9EB2D8-C71C-4629-A17E-712565273C82}" type="sibTrans" cxnId="{C3372E06-2211-406B-B08D-931F0B485BB0}">
      <dgm:prSet/>
      <dgm:spPr/>
      <dgm:t>
        <a:bodyPr/>
        <a:lstStyle/>
        <a:p>
          <a:endParaRPr lang="fr-FR"/>
        </a:p>
      </dgm:t>
    </dgm:pt>
    <dgm:pt modelId="{47296ABC-E0B0-4838-AC3C-C6B1F29AC129}">
      <dgm:prSet phldrT="[Texte]">
        <dgm:style>
          <a:lnRef idx="0">
            <a:schemeClr val="accent3"/>
          </a:lnRef>
          <a:fillRef idx="3">
            <a:schemeClr val="accent3"/>
          </a:fillRef>
          <a:effectRef idx="3">
            <a:schemeClr val="accent3"/>
          </a:effectRef>
          <a:fontRef idx="minor">
            <a:schemeClr val="lt1"/>
          </a:fontRef>
        </dgm:style>
      </dgm:prSet>
      <dgm:spPr/>
      <dgm:t>
        <a:bodyPr/>
        <a:lstStyle/>
        <a:p>
          <a:pPr algn="just" rtl="1"/>
          <a:endParaRPr lang="fr-FR" dirty="0"/>
        </a:p>
      </dgm:t>
    </dgm:pt>
    <dgm:pt modelId="{C777B6CE-B9C3-41E9-85CB-72DFD890372A}" type="parTrans" cxnId="{66E2AF46-2A21-471D-A3B7-508A94FD8608}">
      <dgm:prSet/>
      <dgm:spPr/>
      <dgm:t>
        <a:bodyPr/>
        <a:lstStyle/>
        <a:p>
          <a:endParaRPr lang="fr-FR"/>
        </a:p>
      </dgm:t>
    </dgm:pt>
    <dgm:pt modelId="{11A1AC5D-0D6A-4B98-83CA-1593C1A6B27B}" type="sibTrans" cxnId="{66E2AF46-2A21-471D-A3B7-508A94FD8608}">
      <dgm:prSet/>
      <dgm:spPr/>
      <dgm:t>
        <a:bodyPr/>
        <a:lstStyle/>
        <a:p>
          <a:endParaRPr lang="fr-FR"/>
        </a:p>
      </dgm:t>
    </dgm:pt>
    <dgm:pt modelId="{91C596C0-35FF-4042-9DED-1F49D87C3B23}">
      <dgm:prSet phldrT="[Texte]">
        <dgm:style>
          <a:lnRef idx="0">
            <a:schemeClr val="accent3"/>
          </a:lnRef>
          <a:fillRef idx="3">
            <a:schemeClr val="accent3"/>
          </a:fillRef>
          <a:effectRef idx="3">
            <a:schemeClr val="accent3"/>
          </a:effectRef>
          <a:fontRef idx="minor">
            <a:schemeClr val="lt1"/>
          </a:fontRef>
        </dgm:style>
      </dgm:prSet>
      <dgm:spPr/>
      <dgm:t>
        <a:bodyPr/>
        <a:lstStyle/>
        <a:p>
          <a:pPr algn="just" rtl="1"/>
          <a:endParaRPr lang="fr-FR" dirty="0"/>
        </a:p>
      </dgm:t>
    </dgm:pt>
    <dgm:pt modelId="{83360D6B-316B-4927-A195-FC0FFBDE5DB6}" type="parTrans" cxnId="{18260C3D-874C-4256-8F37-97D836182858}">
      <dgm:prSet/>
      <dgm:spPr/>
      <dgm:t>
        <a:bodyPr/>
        <a:lstStyle/>
        <a:p>
          <a:endParaRPr lang="fr-FR"/>
        </a:p>
      </dgm:t>
    </dgm:pt>
    <dgm:pt modelId="{B3538192-498B-4820-8DD5-1B0965A3E365}" type="sibTrans" cxnId="{18260C3D-874C-4256-8F37-97D836182858}">
      <dgm:prSet/>
      <dgm:spPr/>
      <dgm:t>
        <a:bodyPr/>
        <a:lstStyle/>
        <a:p>
          <a:endParaRPr lang="fr-FR"/>
        </a:p>
      </dgm:t>
    </dgm:pt>
    <dgm:pt modelId="{CEF3A030-21A2-4AEC-AA87-2FCD74273B99}">
      <dgm:prSet>
        <dgm:style>
          <a:lnRef idx="0">
            <a:schemeClr val="accent3"/>
          </a:lnRef>
          <a:fillRef idx="3">
            <a:schemeClr val="accent3"/>
          </a:fillRef>
          <a:effectRef idx="3">
            <a:schemeClr val="accent3"/>
          </a:effectRef>
          <a:fontRef idx="minor">
            <a:schemeClr val="lt1"/>
          </a:fontRef>
        </dgm:style>
      </dgm:prSet>
      <dgm:spPr/>
      <dgm:t>
        <a:bodyPr/>
        <a:lstStyle/>
        <a:p>
          <a:pPr algn="r" rtl="1"/>
          <a:r>
            <a:rPr lang="ar-DZ" b="1" dirty="0" smtClean="0">
              <a:ln w="11430"/>
              <a:effectLst>
                <a:outerShdw blurRad="50800" dist="39000" dir="5460000" algn="tl">
                  <a:srgbClr val="000000">
                    <a:alpha val="38000"/>
                  </a:srgbClr>
                </a:outerShdw>
              </a:effectLst>
            </a:rPr>
            <a:t>تقع الكثير من المهارات بين قطبي المهارات التي تستخدم </a:t>
          </a:r>
          <a:r>
            <a:rPr lang="ar-DZ" b="1" dirty="0" err="1" smtClean="0">
              <a:ln w="11430"/>
              <a:effectLst>
                <a:outerShdw blurRad="50800" dist="39000" dir="5460000" algn="tl">
                  <a:srgbClr val="000000">
                    <a:alpha val="38000"/>
                  </a:srgbClr>
                </a:outerShdw>
              </a:effectLst>
            </a:rPr>
            <a:t>بها</a:t>
          </a:r>
          <a:r>
            <a:rPr lang="ar-DZ" b="1" dirty="0" smtClean="0">
              <a:ln w="11430"/>
              <a:effectLst>
                <a:outerShdw blurRad="50800" dist="39000" dir="5460000" algn="tl">
                  <a:srgbClr val="000000">
                    <a:alpha val="38000"/>
                  </a:srgbClr>
                </a:outerShdw>
              </a:effectLst>
            </a:rPr>
            <a:t> العضلات الدقيقة </a:t>
          </a:r>
          <a:r>
            <a:rPr lang="ar-DZ" b="1" dirty="0" err="1" smtClean="0">
              <a:ln w="11430"/>
              <a:effectLst>
                <a:outerShdw blurRad="50800" dist="39000" dir="5460000" algn="tl">
                  <a:srgbClr val="000000">
                    <a:alpha val="38000"/>
                  </a:srgbClr>
                </a:outerShdw>
              </a:effectLst>
            </a:rPr>
            <a:t>و</a:t>
          </a:r>
          <a:r>
            <a:rPr lang="ar-DZ" b="1" dirty="0" smtClean="0">
              <a:ln w="11430"/>
              <a:effectLst>
                <a:outerShdw blurRad="50800" dist="39000" dir="5460000" algn="tl">
                  <a:srgbClr val="000000">
                    <a:alpha val="38000"/>
                  </a:srgbClr>
                </a:outerShdw>
              </a:effectLst>
            </a:rPr>
            <a:t> الكبيرة</a:t>
          </a:r>
          <a:endParaRPr lang="fr-FR" b="1" dirty="0">
            <a:ln w="11430"/>
            <a:effectLst>
              <a:outerShdw blurRad="50800" dist="39000" dir="5460000" algn="tl">
                <a:srgbClr val="000000">
                  <a:alpha val="38000"/>
                </a:srgbClr>
              </a:outerShdw>
            </a:effectLst>
          </a:endParaRPr>
        </a:p>
      </dgm:t>
    </dgm:pt>
    <dgm:pt modelId="{A5AEEC39-C988-43CB-9432-2F6AD65C3920}" type="parTrans" cxnId="{54AA2C31-4871-4D32-BE2F-686F687F0620}">
      <dgm:prSet/>
      <dgm:spPr/>
      <dgm:t>
        <a:bodyPr/>
        <a:lstStyle/>
        <a:p>
          <a:endParaRPr lang="fr-FR"/>
        </a:p>
      </dgm:t>
    </dgm:pt>
    <dgm:pt modelId="{89EA6BF1-EA06-47A4-B784-246E4BBEA46C}" type="sibTrans" cxnId="{54AA2C31-4871-4D32-BE2F-686F687F0620}">
      <dgm:prSet/>
      <dgm:spPr/>
      <dgm:t>
        <a:bodyPr/>
        <a:lstStyle/>
        <a:p>
          <a:endParaRPr lang="fr-FR"/>
        </a:p>
      </dgm:t>
    </dgm:pt>
    <dgm:pt modelId="{56BE8B00-3ECC-4767-877E-B0A01115F820}" type="pres">
      <dgm:prSet presAssocID="{9431DB70-E3A5-4C1C-814B-03ADBED807D6}" presName="Name0" presStyleCnt="0">
        <dgm:presLayoutVars>
          <dgm:dir val="rev"/>
          <dgm:resizeHandles val="exact"/>
        </dgm:presLayoutVars>
      </dgm:prSet>
      <dgm:spPr/>
      <dgm:t>
        <a:bodyPr/>
        <a:lstStyle/>
        <a:p>
          <a:endParaRPr lang="fr-FR"/>
        </a:p>
      </dgm:t>
    </dgm:pt>
    <dgm:pt modelId="{AC31CB90-903A-480C-A8F6-0738CAA5F217}" type="pres">
      <dgm:prSet presAssocID="{29502379-D7E3-44BA-8AA3-FA643B723D63}" presName="node" presStyleLbl="node1" presStyleIdx="0" presStyleCnt="1">
        <dgm:presLayoutVars>
          <dgm:bulletEnabled val="1"/>
        </dgm:presLayoutVars>
      </dgm:prSet>
      <dgm:spPr/>
      <dgm:t>
        <a:bodyPr/>
        <a:lstStyle/>
        <a:p>
          <a:endParaRPr lang="fr-FR"/>
        </a:p>
      </dgm:t>
    </dgm:pt>
  </dgm:ptLst>
  <dgm:cxnLst>
    <dgm:cxn modelId="{54AA2C31-4871-4D32-BE2F-686F687F0620}" srcId="{29502379-D7E3-44BA-8AA3-FA643B723D63}" destId="{CEF3A030-21A2-4AEC-AA87-2FCD74273B99}" srcOrd="0" destOrd="0" parTransId="{A5AEEC39-C988-43CB-9432-2F6AD65C3920}" sibTransId="{89EA6BF1-EA06-47A4-B784-246E4BBEA46C}"/>
    <dgm:cxn modelId="{66E2AF46-2A21-471D-A3B7-508A94FD8608}" srcId="{29502379-D7E3-44BA-8AA3-FA643B723D63}" destId="{47296ABC-E0B0-4838-AC3C-C6B1F29AC129}" srcOrd="1" destOrd="0" parTransId="{C777B6CE-B9C3-41E9-85CB-72DFD890372A}" sibTransId="{11A1AC5D-0D6A-4B98-83CA-1593C1A6B27B}"/>
    <dgm:cxn modelId="{1B1BF180-5F3D-4DE6-A86B-5FCE3D4210CA}" type="presOf" srcId="{CEF3A030-21A2-4AEC-AA87-2FCD74273B99}" destId="{AC31CB90-903A-480C-A8F6-0738CAA5F217}" srcOrd="0" destOrd="1" presId="urn:microsoft.com/office/officeart/2005/8/layout/hList6"/>
    <dgm:cxn modelId="{18260C3D-874C-4256-8F37-97D836182858}" srcId="{29502379-D7E3-44BA-8AA3-FA643B723D63}" destId="{91C596C0-35FF-4042-9DED-1F49D87C3B23}" srcOrd="2" destOrd="0" parTransId="{83360D6B-316B-4927-A195-FC0FFBDE5DB6}" sibTransId="{B3538192-498B-4820-8DD5-1B0965A3E365}"/>
    <dgm:cxn modelId="{9DDA7970-2D22-4CCD-B658-E223390F99D2}" type="presOf" srcId="{47296ABC-E0B0-4838-AC3C-C6B1F29AC129}" destId="{AC31CB90-903A-480C-A8F6-0738CAA5F217}" srcOrd="0" destOrd="2" presId="urn:microsoft.com/office/officeart/2005/8/layout/hList6"/>
    <dgm:cxn modelId="{66775A4E-240E-4CAC-A9DC-8BBBDF6FEA39}" type="presOf" srcId="{9431DB70-E3A5-4C1C-814B-03ADBED807D6}" destId="{56BE8B00-3ECC-4767-877E-B0A01115F820}" srcOrd="0" destOrd="0" presId="urn:microsoft.com/office/officeart/2005/8/layout/hList6"/>
    <dgm:cxn modelId="{964B6B77-BCB3-4991-875F-65EACBDB7A15}" type="presOf" srcId="{29502379-D7E3-44BA-8AA3-FA643B723D63}" destId="{AC31CB90-903A-480C-A8F6-0738CAA5F217}" srcOrd="0" destOrd="0" presId="urn:microsoft.com/office/officeart/2005/8/layout/hList6"/>
    <dgm:cxn modelId="{CD9A9016-D144-4067-AA42-AD9CF475F5ED}" type="presOf" srcId="{91C596C0-35FF-4042-9DED-1F49D87C3B23}" destId="{AC31CB90-903A-480C-A8F6-0738CAA5F217}" srcOrd="0" destOrd="3" presId="urn:microsoft.com/office/officeart/2005/8/layout/hList6"/>
    <dgm:cxn modelId="{C3372E06-2211-406B-B08D-931F0B485BB0}" srcId="{9431DB70-E3A5-4C1C-814B-03ADBED807D6}" destId="{29502379-D7E3-44BA-8AA3-FA643B723D63}" srcOrd="0" destOrd="0" parTransId="{854D0CB2-91A8-4AE2-96C8-E38FD93C1DFB}" sibTransId="{BA9EB2D8-C71C-4629-A17E-712565273C82}"/>
    <dgm:cxn modelId="{E3F0B93A-1E6C-4F0F-99BB-5A36838AFBFE}" type="presParOf" srcId="{56BE8B00-3ECC-4767-877E-B0A01115F820}" destId="{AC31CB90-903A-480C-A8F6-0738CAA5F217}" srcOrd="0" destOrd="0" presId="urn:microsoft.com/office/officeart/2005/8/layout/hList6"/>
  </dgm:cxnLst>
  <dgm:bg/>
  <dgm:whole/>
</dgm:dataModel>
</file>

<file path=ppt/diagrams/data8.xml><?xml version="1.0" encoding="utf-8"?>
<dgm:dataModel xmlns:dgm="http://schemas.openxmlformats.org/drawingml/2006/diagram" xmlns:a="http://schemas.openxmlformats.org/drawingml/2006/main">
  <dgm:ptLst>
    <dgm:pt modelId="{059BBD85-9A41-4856-86C6-4CD652A1F231}" type="doc">
      <dgm:prSet loTypeId="urn:microsoft.com/office/officeart/2005/8/layout/orgChart1" loCatId="hierarchy" qsTypeId="urn:microsoft.com/office/officeart/2005/8/quickstyle/3d1" qsCatId="3D" csTypeId="urn:microsoft.com/office/officeart/2005/8/colors/accent1_2" csCatId="accent1" phldr="1"/>
      <dgm:spPr/>
      <dgm:t>
        <a:bodyPr/>
        <a:lstStyle/>
        <a:p>
          <a:endParaRPr lang="fr-FR"/>
        </a:p>
      </dgm:t>
    </dgm:pt>
    <dgm:pt modelId="{591D1747-3F04-4E23-9EB4-81E6D0C94F2E}">
      <dgm:prSet phldrT="[Texte]">
        <dgm:style>
          <a:lnRef idx="0">
            <a:schemeClr val="accent3"/>
          </a:lnRef>
          <a:fillRef idx="3">
            <a:schemeClr val="accent3"/>
          </a:fillRef>
          <a:effectRef idx="3">
            <a:schemeClr val="accent3"/>
          </a:effectRef>
          <a:fontRef idx="minor">
            <a:schemeClr val="lt1"/>
          </a:fontRef>
        </dgm:style>
      </dgm:prSet>
      <dgm:spPr/>
      <dgm:t>
        <a:bodyPr/>
        <a:lstStyle/>
        <a:p>
          <a:r>
            <a:rPr lang="ar-DZ" b="1" dirty="0" smtClean="0">
              <a:solidFill>
                <a:schemeClr val="tx1"/>
              </a:solidFill>
            </a:rPr>
            <a:t>التصنيف على أساس متطلبات الأداء</a:t>
          </a:r>
          <a:endParaRPr lang="fr-FR" b="1" dirty="0">
            <a:solidFill>
              <a:schemeClr val="tx1"/>
            </a:solidFill>
          </a:endParaRPr>
        </a:p>
      </dgm:t>
    </dgm:pt>
    <dgm:pt modelId="{8DD29BD4-1355-496E-80B4-A2FB664F8289}" type="parTrans" cxnId="{64A55A19-8714-431B-8E0A-39647A9DA339}">
      <dgm:prSet/>
      <dgm:spPr/>
      <dgm:t>
        <a:bodyPr/>
        <a:lstStyle/>
        <a:p>
          <a:endParaRPr lang="fr-FR"/>
        </a:p>
      </dgm:t>
    </dgm:pt>
    <dgm:pt modelId="{CF353871-F726-4652-A530-67FD8BD4B290}" type="sibTrans" cxnId="{64A55A19-8714-431B-8E0A-39647A9DA339}">
      <dgm:prSet/>
      <dgm:spPr/>
      <dgm:t>
        <a:bodyPr/>
        <a:lstStyle/>
        <a:p>
          <a:endParaRPr lang="fr-FR"/>
        </a:p>
      </dgm:t>
    </dgm:pt>
    <dgm:pt modelId="{EB0A1B03-10C1-4BC2-8BEB-147564E83E76}">
      <dgm:prSet phldrT="[Texte]">
        <dgm:style>
          <a:lnRef idx="1">
            <a:schemeClr val="accent2"/>
          </a:lnRef>
          <a:fillRef idx="2">
            <a:schemeClr val="accent2"/>
          </a:fillRef>
          <a:effectRef idx="1">
            <a:schemeClr val="accent2"/>
          </a:effectRef>
          <a:fontRef idx="minor">
            <a:schemeClr val="dk1"/>
          </a:fontRef>
        </dgm:style>
      </dgm:prSet>
      <dgm:spPr/>
      <dgm:t>
        <a:bodyPr/>
        <a:lstStyle/>
        <a:p>
          <a:r>
            <a:rPr lang="ar-DZ" dirty="0" smtClean="0"/>
            <a:t>المهارات المفتوحة</a:t>
          </a:r>
          <a:endParaRPr lang="fr-FR" dirty="0"/>
        </a:p>
      </dgm:t>
    </dgm:pt>
    <dgm:pt modelId="{24AF9DE6-EEA0-4425-A3DA-25F41E1BA7D0}" type="parTrans" cxnId="{AFA93EAC-8A0B-4EEF-B351-CBB9097637B1}">
      <dgm:prSet/>
      <dgm:spPr/>
      <dgm:t>
        <a:bodyPr/>
        <a:lstStyle/>
        <a:p>
          <a:endParaRPr lang="fr-FR"/>
        </a:p>
      </dgm:t>
    </dgm:pt>
    <dgm:pt modelId="{0FED095B-C627-45B6-B5A4-F3EBE59CB681}" type="sibTrans" cxnId="{AFA93EAC-8A0B-4EEF-B351-CBB9097637B1}">
      <dgm:prSet/>
      <dgm:spPr/>
      <dgm:t>
        <a:bodyPr/>
        <a:lstStyle/>
        <a:p>
          <a:endParaRPr lang="fr-FR"/>
        </a:p>
      </dgm:t>
    </dgm:pt>
    <dgm:pt modelId="{66B800B0-1DE9-4950-B722-1B70EBBBEBB6}">
      <dgm:prSet phldrT="[Texte]">
        <dgm:style>
          <a:lnRef idx="0">
            <a:schemeClr val="accent5"/>
          </a:lnRef>
          <a:fillRef idx="3">
            <a:schemeClr val="accent5"/>
          </a:fillRef>
          <a:effectRef idx="3">
            <a:schemeClr val="accent5"/>
          </a:effectRef>
          <a:fontRef idx="minor">
            <a:schemeClr val="lt1"/>
          </a:fontRef>
        </dgm:style>
      </dgm:prSet>
      <dgm:spPr/>
      <dgm:t>
        <a:bodyPr/>
        <a:lstStyle/>
        <a:p>
          <a:r>
            <a:rPr lang="ar-DZ" dirty="0" smtClean="0"/>
            <a:t>المهارات المغلقة</a:t>
          </a:r>
          <a:endParaRPr lang="fr-FR" dirty="0"/>
        </a:p>
      </dgm:t>
    </dgm:pt>
    <dgm:pt modelId="{FA28C7EC-9A8A-482E-8C9D-7EBB85653FE7}" type="parTrans" cxnId="{CC99D3EF-85BE-46E0-9BCB-FEB73FC7EB21}">
      <dgm:prSet/>
      <dgm:spPr/>
      <dgm:t>
        <a:bodyPr/>
        <a:lstStyle/>
        <a:p>
          <a:endParaRPr lang="fr-FR"/>
        </a:p>
      </dgm:t>
    </dgm:pt>
    <dgm:pt modelId="{BBF09103-5A2E-4B10-A4A7-328022BDF8F7}" type="sibTrans" cxnId="{CC99D3EF-85BE-46E0-9BCB-FEB73FC7EB21}">
      <dgm:prSet/>
      <dgm:spPr/>
      <dgm:t>
        <a:bodyPr/>
        <a:lstStyle/>
        <a:p>
          <a:endParaRPr lang="fr-FR"/>
        </a:p>
      </dgm:t>
    </dgm:pt>
    <dgm:pt modelId="{A8B8F242-3517-49F2-9676-76F6FE5DDA90}" type="pres">
      <dgm:prSet presAssocID="{059BBD85-9A41-4856-86C6-4CD652A1F231}" presName="hierChild1" presStyleCnt="0">
        <dgm:presLayoutVars>
          <dgm:orgChart val="1"/>
          <dgm:chPref val="1"/>
          <dgm:dir/>
          <dgm:animOne val="branch"/>
          <dgm:animLvl val="lvl"/>
          <dgm:resizeHandles/>
        </dgm:presLayoutVars>
      </dgm:prSet>
      <dgm:spPr/>
      <dgm:t>
        <a:bodyPr/>
        <a:lstStyle/>
        <a:p>
          <a:endParaRPr lang="fr-FR"/>
        </a:p>
      </dgm:t>
    </dgm:pt>
    <dgm:pt modelId="{D82463C8-F098-4341-99BB-AD9C8EFC0297}" type="pres">
      <dgm:prSet presAssocID="{591D1747-3F04-4E23-9EB4-81E6D0C94F2E}" presName="hierRoot1" presStyleCnt="0">
        <dgm:presLayoutVars>
          <dgm:hierBranch val="init"/>
        </dgm:presLayoutVars>
      </dgm:prSet>
      <dgm:spPr/>
    </dgm:pt>
    <dgm:pt modelId="{C54B67FA-FC4E-4DAD-ACD4-4FE5233B68E3}" type="pres">
      <dgm:prSet presAssocID="{591D1747-3F04-4E23-9EB4-81E6D0C94F2E}" presName="rootComposite1" presStyleCnt="0"/>
      <dgm:spPr/>
    </dgm:pt>
    <dgm:pt modelId="{ABD80A98-E043-4C1B-A9E3-01D67BA7C1D5}" type="pres">
      <dgm:prSet presAssocID="{591D1747-3F04-4E23-9EB4-81E6D0C94F2E}" presName="rootText1" presStyleLbl="node0" presStyleIdx="0" presStyleCnt="1" custScaleX="124373">
        <dgm:presLayoutVars>
          <dgm:chPref val="3"/>
        </dgm:presLayoutVars>
      </dgm:prSet>
      <dgm:spPr/>
      <dgm:t>
        <a:bodyPr/>
        <a:lstStyle/>
        <a:p>
          <a:endParaRPr lang="fr-FR"/>
        </a:p>
      </dgm:t>
    </dgm:pt>
    <dgm:pt modelId="{E23BCBB5-C1A5-4EED-8B43-6D05EF9A46BB}" type="pres">
      <dgm:prSet presAssocID="{591D1747-3F04-4E23-9EB4-81E6D0C94F2E}" presName="rootConnector1" presStyleLbl="node1" presStyleIdx="0" presStyleCnt="0"/>
      <dgm:spPr/>
      <dgm:t>
        <a:bodyPr/>
        <a:lstStyle/>
        <a:p>
          <a:endParaRPr lang="fr-FR"/>
        </a:p>
      </dgm:t>
    </dgm:pt>
    <dgm:pt modelId="{94F150E6-24B9-4B68-930B-2D420273EA11}" type="pres">
      <dgm:prSet presAssocID="{591D1747-3F04-4E23-9EB4-81E6D0C94F2E}" presName="hierChild2" presStyleCnt="0"/>
      <dgm:spPr/>
    </dgm:pt>
    <dgm:pt modelId="{3F9152E7-C9A5-4115-9207-0D74D7C442F0}" type="pres">
      <dgm:prSet presAssocID="{24AF9DE6-EEA0-4425-A3DA-25F41E1BA7D0}" presName="Name37" presStyleLbl="parChTrans1D2" presStyleIdx="0" presStyleCnt="2"/>
      <dgm:spPr/>
      <dgm:t>
        <a:bodyPr/>
        <a:lstStyle/>
        <a:p>
          <a:endParaRPr lang="fr-FR"/>
        </a:p>
      </dgm:t>
    </dgm:pt>
    <dgm:pt modelId="{FE6D4F9E-34FE-47B9-B0D8-60F141704EF1}" type="pres">
      <dgm:prSet presAssocID="{EB0A1B03-10C1-4BC2-8BEB-147564E83E76}" presName="hierRoot2" presStyleCnt="0">
        <dgm:presLayoutVars>
          <dgm:hierBranch val="init"/>
        </dgm:presLayoutVars>
      </dgm:prSet>
      <dgm:spPr/>
    </dgm:pt>
    <dgm:pt modelId="{17BC1EB2-8AB7-47BB-ABAE-DFFA5A3C699B}" type="pres">
      <dgm:prSet presAssocID="{EB0A1B03-10C1-4BC2-8BEB-147564E83E76}" presName="rootComposite" presStyleCnt="0"/>
      <dgm:spPr/>
    </dgm:pt>
    <dgm:pt modelId="{0447AB58-9168-4398-BE55-C235650646D7}" type="pres">
      <dgm:prSet presAssocID="{EB0A1B03-10C1-4BC2-8BEB-147564E83E76}" presName="rootText" presStyleLbl="node2" presStyleIdx="0" presStyleCnt="2" custAng="0" custScaleX="113057">
        <dgm:presLayoutVars>
          <dgm:chPref val="3"/>
        </dgm:presLayoutVars>
      </dgm:prSet>
      <dgm:spPr/>
      <dgm:t>
        <a:bodyPr/>
        <a:lstStyle/>
        <a:p>
          <a:endParaRPr lang="fr-FR"/>
        </a:p>
      </dgm:t>
    </dgm:pt>
    <dgm:pt modelId="{1542615D-9153-490E-A6BF-7F28A61959F4}" type="pres">
      <dgm:prSet presAssocID="{EB0A1B03-10C1-4BC2-8BEB-147564E83E76}" presName="rootConnector" presStyleLbl="node2" presStyleIdx="0" presStyleCnt="2"/>
      <dgm:spPr/>
      <dgm:t>
        <a:bodyPr/>
        <a:lstStyle/>
        <a:p>
          <a:endParaRPr lang="fr-FR"/>
        </a:p>
      </dgm:t>
    </dgm:pt>
    <dgm:pt modelId="{5FD2989D-4E30-4ABC-AB44-597EF7B978E4}" type="pres">
      <dgm:prSet presAssocID="{EB0A1B03-10C1-4BC2-8BEB-147564E83E76}" presName="hierChild4" presStyleCnt="0"/>
      <dgm:spPr/>
    </dgm:pt>
    <dgm:pt modelId="{25816749-6146-4358-B4C8-76ADFCC7D02D}" type="pres">
      <dgm:prSet presAssocID="{EB0A1B03-10C1-4BC2-8BEB-147564E83E76}" presName="hierChild5" presStyleCnt="0"/>
      <dgm:spPr/>
    </dgm:pt>
    <dgm:pt modelId="{FB4D5CFA-55A7-4EFC-B371-39ADBEF32AEB}" type="pres">
      <dgm:prSet presAssocID="{FA28C7EC-9A8A-482E-8C9D-7EBB85653FE7}" presName="Name37" presStyleLbl="parChTrans1D2" presStyleIdx="1" presStyleCnt="2"/>
      <dgm:spPr/>
      <dgm:t>
        <a:bodyPr/>
        <a:lstStyle/>
        <a:p>
          <a:endParaRPr lang="fr-FR"/>
        </a:p>
      </dgm:t>
    </dgm:pt>
    <dgm:pt modelId="{EF991DAF-162C-4DA0-ADE5-F43718203985}" type="pres">
      <dgm:prSet presAssocID="{66B800B0-1DE9-4950-B722-1B70EBBBEBB6}" presName="hierRoot2" presStyleCnt="0">
        <dgm:presLayoutVars>
          <dgm:hierBranch val="init"/>
        </dgm:presLayoutVars>
      </dgm:prSet>
      <dgm:spPr/>
    </dgm:pt>
    <dgm:pt modelId="{810D02EB-92B0-4D47-9E28-669942766CDC}" type="pres">
      <dgm:prSet presAssocID="{66B800B0-1DE9-4950-B722-1B70EBBBEBB6}" presName="rootComposite" presStyleCnt="0"/>
      <dgm:spPr/>
    </dgm:pt>
    <dgm:pt modelId="{AE615343-6E3F-483E-BE06-DF8C9A938675}" type="pres">
      <dgm:prSet presAssocID="{66B800B0-1DE9-4950-B722-1B70EBBBEBB6}" presName="rootText" presStyleLbl="node2" presStyleIdx="1" presStyleCnt="2" custScaleX="112779">
        <dgm:presLayoutVars>
          <dgm:chPref val="3"/>
        </dgm:presLayoutVars>
      </dgm:prSet>
      <dgm:spPr/>
      <dgm:t>
        <a:bodyPr/>
        <a:lstStyle/>
        <a:p>
          <a:endParaRPr lang="fr-FR"/>
        </a:p>
      </dgm:t>
    </dgm:pt>
    <dgm:pt modelId="{676206EC-9CDF-4AA6-932F-B8DA8F8983EA}" type="pres">
      <dgm:prSet presAssocID="{66B800B0-1DE9-4950-B722-1B70EBBBEBB6}" presName="rootConnector" presStyleLbl="node2" presStyleIdx="1" presStyleCnt="2"/>
      <dgm:spPr/>
      <dgm:t>
        <a:bodyPr/>
        <a:lstStyle/>
        <a:p>
          <a:endParaRPr lang="fr-FR"/>
        </a:p>
      </dgm:t>
    </dgm:pt>
    <dgm:pt modelId="{68E84183-DA26-4308-B582-B2C61715FED6}" type="pres">
      <dgm:prSet presAssocID="{66B800B0-1DE9-4950-B722-1B70EBBBEBB6}" presName="hierChild4" presStyleCnt="0"/>
      <dgm:spPr/>
    </dgm:pt>
    <dgm:pt modelId="{3B434587-F06A-4546-92AB-A37D904D3427}" type="pres">
      <dgm:prSet presAssocID="{66B800B0-1DE9-4950-B722-1B70EBBBEBB6}" presName="hierChild5" presStyleCnt="0"/>
      <dgm:spPr/>
    </dgm:pt>
    <dgm:pt modelId="{19160CC4-D064-45A1-85A1-BBFE494FA8BA}" type="pres">
      <dgm:prSet presAssocID="{591D1747-3F04-4E23-9EB4-81E6D0C94F2E}" presName="hierChild3" presStyleCnt="0"/>
      <dgm:spPr/>
    </dgm:pt>
  </dgm:ptLst>
  <dgm:cxnLst>
    <dgm:cxn modelId="{FBE04CAC-F7A7-44D8-B4B8-E9485A499180}" type="presOf" srcId="{059BBD85-9A41-4856-86C6-4CD652A1F231}" destId="{A8B8F242-3517-49F2-9676-76F6FE5DDA90}" srcOrd="0" destOrd="0" presId="urn:microsoft.com/office/officeart/2005/8/layout/orgChart1"/>
    <dgm:cxn modelId="{64A55A19-8714-431B-8E0A-39647A9DA339}" srcId="{059BBD85-9A41-4856-86C6-4CD652A1F231}" destId="{591D1747-3F04-4E23-9EB4-81E6D0C94F2E}" srcOrd="0" destOrd="0" parTransId="{8DD29BD4-1355-496E-80B4-A2FB664F8289}" sibTransId="{CF353871-F726-4652-A530-67FD8BD4B290}"/>
    <dgm:cxn modelId="{CC99D3EF-85BE-46E0-9BCB-FEB73FC7EB21}" srcId="{591D1747-3F04-4E23-9EB4-81E6D0C94F2E}" destId="{66B800B0-1DE9-4950-B722-1B70EBBBEBB6}" srcOrd="1" destOrd="0" parTransId="{FA28C7EC-9A8A-482E-8C9D-7EBB85653FE7}" sibTransId="{BBF09103-5A2E-4B10-A4A7-328022BDF8F7}"/>
    <dgm:cxn modelId="{BE3ED217-90E4-43F4-884A-8BF25FEA6848}" type="presOf" srcId="{24AF9DE6-EEA0-4425-A3DA-25F41E1BA7D0}" destId="{3F9152E7-C9A5-4115-9207-0D74D7C442F0}" srcOrd="0" destOrd="0" presId="urn:microsoft.com/office/officeart/2005/8/layout/orgChart1"/>
    <dgm:cxn modelId="{2BEDB50A-E202-4E85-A4F3-5032CB1EBC29}" type="presOf" srcId="{FA28C7EC-9A8A-482E-8C9D-7EBB85653FE7}" destId="{FB4D5CFA-55A7-4EFC-B371-39ADBEF32AEB}" srcOrd="0" destOrd="0" presId="urn:microsoft.com/office/officeart/2005/8/layout/orgChart1"/>
    <dgm:cxn modelId="{3B0E3587-0D60-4FE4-8478-A85C710FB7A9}" type="presOf" srcId="{591D1747-3F04-4E23-9EB4-81E6D0C94F2E}" destId="{ABD80A98-E043-4C1B-A9E3-01D67BA7C1D5}" srcOrd="0" destOrd="0" presId="urn:microsoft.com/office/officeart/2005/8/layout/orgChart1"/>
    <dgm:cxn modelId="{4FDED932-38AF-40CD-AA60-A84998CE294F}" type="presOf" srcId="{66B800B0-1DE9-4950-B722-1B70EBBBEBB6}" destId="{676206EC-9CDF-4AA6-932F-B8DA8F8983EA}" srcOrd="1" destOrd="0" presId="urn:microsoft.com/office/officeart/2005/8/layout/orgChart1"/>
    <dgm:cxn modelId="{17D5CA97-F385-4A12-AF3B-FB4A9FA4F1AE}" type="presOf" srcId="{EB0A1B03-10C1-4BC2-8BEB-147564E83E76}" destId="{0447AB58-9168-4398-BE55-C235650646D7}" srcOrd="0" destOrd="0" presId="urn:microsoft.com/office/officeart/2005/8/layout/orgChart1"/>
    <dgm:cxn modelId="{4668F30A-A59F-461E-BB5D-9080AA3BE5BB}" type="presOf" srcId="{591D1747-3F04-4E23-9EB4-81E6D0C94F2E}" destId="{E23BCBB5-C1A5-4EED-8B43-6D05EF9A46BB}" srcOrd="1" destOrd="0" presId="urn:microsoft.com/office/officeart/2005/8/layout/orgChart1"/>
    <dgm:cxn modelId="{AFA93EAC-8A0B-4EEF-B351-CBB9097637B1}" srcId="{591D1747-3F04-4E23-9EB4-81E6D0C94F2E}" destId="{EB0A1B03-10C1-4BC2-8BEB-147564E83E76}" srcOrd="0" destOrd="0" parTransId="{24AF9DE6-EEA0-4425-A3DA-25F41E1BA7D0}" sibTransId="{0FED095B-C627-45B6-B5A4-F3EBE59CB681}"/>
    <dgm:cxn modelId="{54135E21-27A2-4271-A263-BA52EACFC0D5}" type="presOf" srcId="{66B800B0-1DE9-4950-B722-1B70EBBBEBB6}" destId="{AE615343-6E3F-483E-BE06-DF8C9A938675}" srcOrd="0" destOrd="0" presId="urn:microsoft.com/office/officeart/2005/8/layout/orgChart1"/>
    <dgm:cxn modelId="{DAE11A6F-6C99-4AE9-82BA-8BB1F4CBF57E}" type="presOf" srcId="{EB0A1B03-10C1-4BC2-8BEB-147564E83E76}" destId="{1542615D-9153-490E-A6BF-7F28A61959F4}" srcOrd="1" destOrd="0" presId="urn:microsoft.com/office/officeart/2005/8/layout/orgChart1"/>
    <dgm:cxn modelId="{0C2DF2DB-618D-4A2B-8A17-8BA60B837DD1}" type="presParOf" srcId="{A8B8F242-3517-49F2-9676-76F6FE5DDA90}" destId="{D82463C8-F098-4341-99BB-AD9C8EFC0297}" srcOrd="0" destOrd="0" presId="urn:microsoft.com/office/officeart/2005/8/layout/orgChart1"/>
    <dgm:cxn modelId="{48954E2A-CC2A-46C2-91EF-27706F1FAEAF}" type="presParOf" srcId="{D82463C8-F098-4341-99BB-AD9C8EFC0297}" destId="{C54B67FA-FC4E-4DAD-ACD4-4FE5233B68E3}" srcOrd="0" destOrd="0" presId="urn:microsoft.com/office/officeart/2005/8/layout/orgChart1"/>
    <dgm:cxn modelId="{88D7583C-98E1-4674-9EF9-0B4AED484264}" type="presParOf" srcId="{C54B67FA-FC4E-4DAD-ACD4-4FE5233B68E3}" destId="{ABD80A98-E043-4C1B-A9E3-01D67BA7C1D5}" srcOrd="0" destOrd="0" presId="urn:microsoft.com/office/officeart/2005/8/layout/orgChart1"/>
    <dgm:cxn modelId="{DB54B24B-837A-4CEE-8EA2-FB8C7AD2AF72}" type="presParOf" srcId="{C54B67FA-FC4E-4DAD-ACD4-4FE5233B68E3}" destId="{E23BCBB5-C1A5-4EED-8B43-6D05EF9A46BB}" srcOrd="1" destOrd="0" presId="urn:microsoft.com/office/officeart/2005/8/layout/orgChart1"/>
    <dgm:cxn modelId="{9E380206-DB88-4222-89E5-0D255ACB202F}" type="presParOf" srcId="{D82463C8-F098-4341-99BB-AD9C8EFC0297}" destId="{94F150E6-24B9-4B68-930B-2D420273EA11}" srcOrd="1" destOrd="0" presId="urn:microsoft.com/office/officeart/2005/8/layout/orgChart1"/>
    <dgm:cxn modelId="{EE9A4433-DCBB-4CA7-9217-D1EC73CFF163}" type="presParOf" srcId="{94F150E6-24B9-4B68-930B-2D420273EA11}" destId="{3F9152E7-C9A5-4115-9207-0D74D7C442F0}" srcOrd="0" destOrd="0" presId="urn:microsoft.com/office/officeart/2005/8/layout/orgChart1"/>
    <dgm:cxn modelId="{7213CA69-16DA-4DE0-BFE2-7E23A2156FA6}" type="presParOf" srcId="{94F150E6-24B9-4B68-930B-2D420273EA11}" destId="{FE6D4F9E-34FE-47B9-B0D8-60F141704EF1}" srcOrd="1" destOrd="0" presId="urn:microsoft.com/office/officeart/2005/8/layout/orgChart1"/>
    <dgm:cxn modelId="{A5F5B969-E033-4518-BF82-D0E97FB15507}" type="presParOf" srcId="{FE6D4F9E-34FE-47B9-B0D8-60F141704EF1}" destId="{17BC1EB2-8AB7-47BB-ABAE-DFFA5A3C699B}" srcOrd="0" destOrd="0" presId="urn:microsoft.com/office/officeart/2005/8/layout/orgChart1"/>
    <dgm:cxn modelId="{0F5CFFF6-1C7B-4A91-8EAD-F1E7858D5533}" type="presParOf" srcId="{17BC1EB2-8AB7-47BB-ABAE-DFFA5A3C699B}" destId="{0447AB58-9168-4398-BE55-C235650646D7}" srcOrd="0" destOrd="0" presId="urn:microsoft.com/office/officeart/2005/8/layout/orgChart1"/>
    <dgm:cxn modelId="{A6694473-73F7-43E5-9A9D-B4FBDE275DD2}" type="presParOf" srcId="{17BC1EB2-8AB7-47BB-ABAE-DFFA5A3C699B}" destId="{1542615D-9153-490E-A6BF-7F28A61959F4}" srcOrd="1" destOrd="0" presId="urn:microsoft.com/office/officeart/2005/8/layout/orgChart1"/>
    <dgm:cxn modelId="{0C05B417-2018-4C66-B9F1-286278342768}" type="presParOf" srcId="{FE6D4F9E-34FE-47B9-B0D8-60F141704EF1}" destId="{5FD2989D-4E30-4ABC-AB44-597EF7B978E4}" srcOrd="1" destOrd="0" presId="urn:microsoft.com/office/officeart/2005/8/layout/orgChart1"/>
    <dgm:cxn modelId="{6051D593-9655-4E4C-A3C6-1EDC1D0C32EF}" type="presParOf" srcId="{FE6D4F9E-34FE-47B9-B0D8-60F141704EF1}" destId="{25816749-6146-4358-B4C8-76ADFCC7D02D}" srcOrd="2" destOrd="0" presId="urn:microsoft.com/office/officeart/2005/8/layout/orgChart1"/>
    <dgm:cxn modelId="{B68A3A02-31BA-4CDF-8A5F-9F2AC0040A3F}" type="presParOf" srcId="{94F150E6-24B9-4B68-930B-2D420273EA11}" destId="{FB4D5CFA-55A7-4EFC-B371-39ADBEF32AEB}" srcOrd="2" destOrd="0" presId="urn:microsoft.com/office/officeart/2005/8/layout/orgChart1"/>
    <dgm:cxn modelId="{0ABE0674-BA6A-43A6-9361-DF6842B4BC4D}" type="presParOf" srcId="{94F150E6-24B9-4B68-930B-2D420273EA11}" destId="{EF991DAF-162C-4DA0-ADE5-F43718203985}" srcOrd="3" destOrd="0" presId="urn:microsoft.com/office/officeart/2005/8/layout/orgChart1"/>
    <dgm:cxn modelId="{A61ADCAC-C8C8-4B85-9D79-0C82EF17B207}" type="presParOf" srcId="{EF991DAF-162C-4DA0-ADE5-F43718203985}" destId="{810D02EB-92B0-4D47-9E28-669942766CDC}" srcOrd="0" destOrd="0" presId="urn:microsoft.com/office/officeart/2005/8/layout/orgChart1"/>
    <dgm:cxn modelId="{A759B246-AD6D-4F9E-9195-3CA4153BB8FF}" type="presParOf" srcId="{810D02EB-92B0-4D47-9E28-669942766CDC}" destId="{AE615343-6E3F-483E-BE06-DF8C9A938675}" srcOrd="0" destOrd="0" presId="urn:microsoft.com/office/officeart/2005/8/layout/orgChart1"/>
    <dgm:cxn modelId="{42F7C4E0-510D-4DFE-9602-DAD597697D6E}" type="presParOf" srcId="{810D02EB-92B0-4D47-9E28-669942766CDC}" destId="{676206EC-9CDF-4AA6-932F-B8DA8F8983EA}" srcOrd="1" destOrd="0" presId="urn:microsoft.com/office/officeart/2005/8/layout/orgChart1"/>
    <dgm:cxn modelId="{93DD1DCE-5DEE-439A-8271-331CC3D2BD07}" type="presParOf" srcId="{EF991DAF-162C-4DA0-ADE5-F43718203985}" destId="{68E84183-DA26-4308-B582-B2C61715FED6}" srcOrd="1" destOrd="0" presId="urn:microsoft.com/office/officeart/2005/8/layout/orgChart1"/>
    <dgm:cxn modelId="{8E11FFDE-8ACD-4B5A-8EDB-9A3DE195834B}" type="presParOf" srcId="{EF991DAF-162C-4DA0-ADE5-F43718203985}" destId="{3B434587-F06A-4546-92AB-A37D904D3427}" srcOrd="2" destOrd="0" presId="urn:microsoft.com/office/officeart/2005/8/layout/orgChart1"/>
    <dgm:cxn modelId="{A88A7D06-E5ED-48D3-828B-DF6F726D8CBE}" type="presParOf" srcId="{D82463C8-F098-4341-99BB-AD9C8EFC0297}" destId="{19160CC4-D064-45A1-85A1-BBFE494FA8BA}" srcOrd="2" destOrd="0" presId="urn:microsoft.com/office/officeart/2005/8/layout/orgChart1"/>
  </dgm:cxnLst>
  <dgm:bg/>
  <dgm:whole/>
</dgm:dataModel>
</file>

<file path=ppt/diagrams/data9.xml><?xml version="1.0" encoding="utf-8"?>
<dgm:dataModel xmlns:dgm="http://schemas.openxmlformats.org/drawingml/2006/diagram" xmlns:a="http://schemas.openxmlformats.org/drawingml/2006/main">
  <dgm:ptLst>
    <dgm:pt modelId="{9431DB70-E3A5-4C1C-814B-03ADBED807D6}" type="doc">
      <dgm:prSet loTypeId="urn:microsoft.com/office/officeart/2005/8/layout/chevron2" loCatId="list" qsTypeId="urn:microsoft.com/office/officeart/2005/8/quickstyle/simple3" qsCatId="simple" csTypeId="urn:microsoft.com/office/officeart/2005/8/colors/colorful4" csCatId="colorful" phldr="1"/>
      <dgm:spPr/>
      <dgm:t>
        <a:bodyPr/>
        <a:lstStyle/>
        <a:p>
          <a:endParaRPr lang="fr-FR"/>
        </a:p>
      </dgm:t>
    </dgm:pt>
    <dgm:pt modelId="{29502379-D7E3-44BA-8AA3-FA643B723D63}">
      <dgm:prSet phldrT="[Texte]" custT="1">
        <dgm:style>
          <a:lnRef idx="1">
            <a:schemeClr val="accent5"/>
          </a:lnRef>
          <a:fillRef idx="3">
            <a:schemeClr val="accent5"/>
          </a:fillRef>
          <a:effectRef idx="2">
            <a:schemeClr val="accent5"/>
          </a:effectRef>
          <a:fontRef idx="minor">
            <a:schemeClr val="lt1"/>
          </a:fontRef>
        </dgm:style>
      </dgm:prSet>
      <dgm:spPr/>
      <dgm:t>
        <a:bodyPr/>
        <a:lstStyle/>
        <a:p>
          <a:r>
            <a:rPr lang="ar-DZ" sz="3200" b="1" dirty="0" smtClean="0">
              <a:solidFill>
                <a:srgbClr val="002060"/>
              </a:solidFill>
            </a:rPr>
            <a:t>المهارات المغلقة</a:t>
          </a:r>
          <a:endParaRPr lang="fr-FR" sz="3200" b="1" dirty="0">
            <a:solidFill>
              <a:srgbClr val="002060"/>
            </a:solidFill>
          </a:endParaRPr>
        </a:p>
      </dgm:t>
    </dgm:pt>
    <dgm:pt modelId="{854D0CB2-91A8-4AE2-96C8-E38FD93C1DFB}" type="parTrans" cxnId="{C3372E06-2211-406B-B08D-931F0B485BB0}">
      <dgm:prSet/>
      <dgm:spPr/>
      <dgm:t>
        <a:bodyPr/>
        <a:lstStyle/>
        <a:p>
          <a:endParaRPr lang="fr-FR"/>
        </a:p>
      </dgm:t>
    </dgm:pt>
    <dgm:pt modelId="{BA9EB2D8-C71C-4629-A17E-712565273C82}" type="sibTrans" cxnId="{C3372E06-2211-406B-B08D-931F0B485BB0}">
      <dgm:prSet/>
      <dgm:spPr/>
      <dgm:t>
        <a:bodyPr/>
        <a:lstStyle/>
        <a:p>
          <a:endParaRPr lang="fr-FR"/>
        </a:p>
      </dgm:t>
    </dgm:pt>
    <dgm:pt modelId="{47BCC91F-1224-4B53-9482-56FA41190AFF}">
      <dgm:prSet phldrT="[Texte]">
        <dgm:style>
          <a:lnRef idx="2">
            <a:schemeClr val="accent5"/>
          </a:lnRef>
          <a:fillRef idx="1">
            <a:schemeClr val="lt1"/>
          </a:fillRef>
          <a:effectRef idx="0">
            <a:schemeClr val="accent5"/>
          </a:effectRef>
          <a:fontRef idx="minor">
            <a:schemeClr val="dk1"/>
          </a:fontRef>
        </dgm:style>
      </dgm:prSet>
      <dgm:spPr/>
      <dgm:t>
        <a:bodyPr/>
        <a:lstStyle/>
        <a:p>
          <a:pPr algn="just" rtl="1"/>
          <a:r>
            <a:rPr lang="ar-DZ" b="1" dirty="0" smtClean="0">
              <a:ln w="11430"/>
              <a:effectLst>
                <a:outerShdw blurRad="50800" dist="39000" dir="5460000" algn="tl">
                  <a:srgbClr val="000000">
                    <a:alpha val="38000"/>
                  </a:srgbClr>
                </a:outerShdw>
              </a:effectLst>
            </a:rPr>
            <a:t>و يضم هذا التصنيف المهارات الحركية التي تؤدى في بيئة مستقرة نسبيا .</a:t>
          </a:r>
          <a:r>
            <a:rPr lang="ar-DZ" b="1" dirty="0" err="1" smtClean="0">
              <a:ln w="11430"/>
              <a:effectLst>
                <a:outerShdw blurRad="50800" dist="39000" dir="5460000" algn="tl">
                  <a:srgbClr val="000000">
                    <a:alpha val="38000"/>
                  </a:srgbClr>
                </a:outerShdw>
              </a:effectLst>
            </a:rPr>
            <a:t>اذ</a:t>
          </a:r>
          <a:r>
            <a:rPr lang="ar-DZ" b="1" dirty="0" smtClean="0">
              <a:ln w="11430"/>
              <a:effectLst>
                <a:outerShdw blurRad="50800" dist="39000" dir="5460000" algn="tl">
                  <a:srgbClr val="000000">
                    <a:alpha val="38000"/>
                  </a:srgbClr>
                </a:outerShdw>
              </a:effectLst>
            </a:rPr>
            <a:t>  تتطلب هذه البيئة أنماط حركية على درجة عالية من الاتساق </a:t>
          </a:r>
          <a:r>
            <a:rPr lang="ar-DZ" b="1" dirty="0" err="1" smtClean="0">
              <a:ln w="11430"/>
              <a:effectLst>
                <a:outerShdw blurRad="50800" dist="39000" dir="5460000" algn="tl">
                  <a:srgbClr val="000000">
                    <a:alpha val="38000"/>
                  </a:srgbClr>
                </a:outerShdw>
              </a:effectLst>
            </a:rPr>
            <a:t>و</a:t>
          </a:r>
          <a:r>
            <a:rPr lang="ar-DZ" b="1" dirty="0" smtClean="0">
              <a:ln w="11430"/>
              <a:effectLst>
                <a:outerShdw blurRad="50800" dist="39000" dir="5460000" algn="tl">
                  <a:srgbClr val="000000">
                    <a:alpha val="38000"/>
                  </a:srgbClr>
                </a:outerShdw>
              </a:effectLst>
            </a:rPr>
            <a:t> تتميز المهارة الحركية التي يضمها هذا التصنيف بان اللاعب يكون حرا في انجاز المهارة دون الحاجة إلى السرعة في اتخاذ القرارات لان بيئة الأداء تخلو من أي متغيرات غير متوقع حدوثها </a:t>
          </a:r>
          <a:endParaRPr lang="fr-FR" dirty="0"/>
        </a:p>
      </dgm:t>
    </dgm:pt>
    <dgm:pt modelId="{CF551B62-4FC2-4AC8-A168-35463AFE8AE5}" type="parTrans" cxnId="{E9D66806-F94C-4A08-B505-5F71D001963B}">
      <dgm:prSet/>
      <dgm:spPr/>
      <dgm:t>
        <a:bodyPr/>
        <a:lstStyle/>
        <a:p>
          <a:endParaRPr lang="fr-FR"/>
        </a:p>
      </dgm:t>
    </dgm:pt>
    <dgm:pt modelId="{5F1991AD-CFC1-4C54-BB14-D33A66426D07}" type="sibTrans" cxnId="{E9D66806-F94C-4A08-B505-5F71D001963B}">
      <dgm:prSet/>
      <dgm:spPr/>
      <dgm:t>
        <a:bodyPr/>
        <a:lstStyle/>
        <a:p>
          <a:endParaRPr lang="fr-FR"/>
        </a:p>
      </dgm:t>
    </dgm:pt>
    <dgm:pt modelId="{2E9085ED-6E62-45CC-A02E-4E84C7AD421D}" type="pres">
      <dgm:prSet presAssocID="{9431DB70-E3A5-4C1C-814B-03ADBED807D6}" presName="linearFlow" presStyleCnt="0">
        <dgm:presLayoutVars>
          <dgm:dir val="rev"/>
          <dgm:animLvl val="lvl"/>
          <dgm:resizeHandles val="exact"/>
        </dgm:presLayoutVars>
      </dgm:prSet>
      <dgm:spPr/>
      <dgm:t>
        <a:bodyPr/>
        <a:lstStyle/>
        <a:p>
          <a:endParaRPr lang="fr-FR"/>
        </a:p>
      </dgm:t>
    </dgm:pt>
    <dgm:pt modelId="{ACEEE15B-75FB-45AB-886D-56A226918E76}" type="pres">
      <dgm:prSet presAssocID="{29502379-D7E3-44BA-8AA3-FA643B723D63}" presName="composite" presStyleCnt="0"/>
      <dgm:spPr/>
    </dgm:pt>
    <dgm:pt modelId="{909AC522-A1F6-48C1-AB2A-90219D821F64}" type="pres">
      <dgm:prSet presAssocID="{29502379-D7E3-44BA-8AA3-FA643B723D63}" presName="parentText" presStyleLbl="alignNode1" presStyleIdx="0" presStyleCnt="1">
        <dgm:presLayoutVars>
          <dgm:chMax val="1"/>
          <dgm:bulletEnabled val="1"/>
        </dgm:presLayoutVars>
      </dgm:prSet>
      <dgm:spPr/>
      <dgm:t>
        <a:bodyPr/>
        <a:lstStyle/>
        <a:p>
          <a:endParaRPr lang="fr-FR"/>
        </a:p>
      </dgm:t>
    </dgm:pt>
    <dgm:pt modelId="{F079B1D6-25B5-4E73-AB5F-29FDBF10FF21}" type="pres">
      <dgm:prSet presAssocID="{29502379-D7E3-44BA-8AA3-FA643B723D63}" presName="descendantText" presStyleLbl="alignAcc1" presStyleIdx="0" presStyleCnt="1">
        <dgm:presLayoutVars>
          <dgm:bulletEnabled val="1"/>
        </dgm:presLayoutVars>
      </dgm:prSet>
      <dgm:spPr/>
      <dgm:t>
        <a:bodyPr/>
        <a:lstStyle/>
        <a:p>
          <a:endParaRPr lang="fr-FR"/>
        </a:p>
      </dgm:t>
    </dgm:pt>
  </dgm:ptLst>
  <dgm:cxnLst>
    <dgm:cxn modelId="{DCF5D16C-5940-4DAE-A949-7068F50F844B}" type="presOf" srcId="{9431DB70-E3A5-4C1C-814B-03ADBED807D6}" destId="{2E9085ED-6E62-45CC-A02E-4E84C7AD421D}" srcOrd="0" destOrd="0" presId="urn:microsoft.com/office/officeart/2005/8/layout/chevron2"/>
    <dgm:cxn modelId="{E9D66806-F94C-4A08-B505-5F71D001963B}" srcId="{29502379-D7E3-44BA-8AA3-FA643B723D63}" destId="{47BCC91F-1224-4B53-9482-56FA41190AFF}" srcOrd="0" destOrd="0" parTransId="{CF551B62-4FC2-4AC8-A168-35463AFE8AE5}" sibTransId="{5F1991AD-CFC1-4C54-BB14-D33A66426D07}"/>
    <dgm:cxn modelId="{1F0A7D9A-BF60-4F4A-B5B3-9F90BBF3C2FA}" type="presOf" srcId="{29502379-D7E3-44BA-8AA3-FA643B723D63}" destId="{909AC522-A1F6-48C1-AB2A-90219D821F64}" srcOrd="0" destOrd="0" presId="urn:microsoft.com/office/officeart/2005/8/layout/chevron2"/>
    <dgm:cxn modelId="{EBAD38DB-9D4F-401F-9A90-6436707B8B16}" type="presOf" srcId="{47BCC91F-1224-4B53-9482-56FA41190AFF}" destId="{F079B1D6-25B5-4E73-AB5F-29FDBF10FF21}" srcOrd="0" destOrd="0" presId="urn:microsoft.com/office/officeart/2005/8/layout/chevron2"/>
    <dgm:cxn modelId="{C3372E06-2211-406B-B08D-931F0B485BB0}" srcId="{9431DB70-E3A5-4C1C-814B-03ADBED807D6}" destId="{29502379-D7E3-44BA-8AA3-FA643B723D63}" srcOrd="0" destOrd="0" parTransId="{854D0CB2-91A8-4AE2-96C8-E38FD93C1DFB}" sibTransId="{BA9EB2D8-C71C-4629-A17E-712565273C82}"/>
    <dgm:cxn modelId="{49731B15-3A76-4431-BA21-43FDDB065D01}" type="presParOf" srcId="{2E9085ED-6E62-45CC-A02E-4E84C7AD421D}" destId="{ACEEE15B-75FB-45AB-886D-56A226918E76}" srcOrd="0" destOrd="0" presId="urn:microsoft.com/office/officeart/2005/8/layout/chevron2"/>
    <dgm:cxn modelId="{4908F8BC-C549-4B01-87C0-D137C9786226}" type="presParOf" srcId="{ACEEE15B-75FB-45AB-886D-56A226918E76}" destId="{909AC522-A1F6-48C1-AB2A-90219D821F64}" srcOrd="0" destOrd="0" presId="urn:microsoft.com/office/officeart/2005/8/layout/chevron2"/>
    <dgm:cxn modelId="{0243BDF2-16DC-46F9-BB6F-BD83FC9C982F}" type="presParOf" srcId="{ACEEE15B-75FB-45AB-886D-56A226918E76}" destId="{F079B1D6-25B5-4E73-AB5F-29FDBF10FF21}" srcOrd="1" destOrd="0" presId="urn:microsoft.com/office/officeart/2005/8/layout/chevron2"/>
  </dgm:cxnLst>
  <dgm:bg/>
  <dgm:whole/>
</dgm:dataModel>
</file>

<file path=ppt/diagrams/layout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vList4">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vList4">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F55531C-3175-4DE9-A9A4-916BFA304C9C}" type="datetimeFigureOut">
              <a:rPr lang="fr-FR" smtClean="0"/>
              <a:pPr/>
              <a:t>21/02/2025</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2EE986F-C6F4-43E9-B1F5-441C34301D1D}" type="slidenum">
              <a:rPr lang="fr-FR" smtClean="0"/>
              <a:pPr/>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BE"/>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pPr/>
              <a:t>21/02/2025</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pPr/>
              <a:t>21/02/2025</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BE"/>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pPr/>
              <a:t>21/02/2025</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pPr/>
              <a:t>21/02/2025</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BE"/>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AA309A6D-C09C-4548-B29A-6CF363A7E532}" type="datetimeFigureOut">
              <a:rPr lang="fr-FR" smtClean="0"/>
              <a:pPr/>
              <a:t>21/02/2025</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e la date 4"/>
          <p:cNvSpPr>
            <a:spLocks noGrp="1"/>
          </p:cNvSpPr>
          <p:nvPr>
            <p:ph type="dt" sz="half" idx="10"/>
          </p:nvPr>
        </p:nvSpPr>
        <p:spPr/>
        <p:txBody>
          <a:bodyPr/>
          <a:lstStyle/>
          <a:p>
            <a:fld id="{AA309A6D-C09C-4548-B29A-6CF363A7E532}" type="datetimeFigureOut">
              <a:rPr lang="fr-FR" smtClean="0"/>
              <a:pPr/>
              <a:t>21/02/2025</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BE"/>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7" name="Espace réservé de la date 6"/>
          <p:cNvSpPr>
            <a:spLocks noGrp="1"/>
          </p:cNvSpPr>
          <p:nvPr>
            <p:ph type="dt" sz="half" idx="10"/>
          </p:nvPr>
        </p:nvSpPr>
        <p:spPr/>
        <p:txBody>
          <a:bodyPr/>
          <a:lstStyle/>
          <a:p>
            <a:fld id="{AA309A6D-C09C-4548-B29A-6CF363A7E532}" type="datetimeFigureOut">
              <a:rPr lang="fr-FR" smtClean="0"/>
              <a:pPr/>
              <a:t>21/02/2025</a:t>
            </a:fld>
            <a:endParaRPr lang="fr-BE"/>
          </a:p>
        </p:txBody>
      </p:sp>
      <p:sp>
        <p:nvSpPr>
          <p:cNvPr id="8" name="Espace réservé du pied de page 7"/>
          <p:cNvSpPr>
            <a:spLocks noGrp="1"/>
          </p:cNvSpPr>
          <p:nvPr>
            <p:ph type="ftr" sz="quarter" idx="11"/>
          </p:nvPr>
        </p:nvSpPr>
        <p:spPr/>
        <p:txBody>
          <a:bodyPr/>
          <a:lstStyle/>
          <a:p>
            <a:endParaRPr lang="fr-BE"/>
          </a:p>
        </p:txBody>
      </p:sp>
      <p:sp>
        <p:nvSpPr>
          <p:cNvPr id="9" name="Espace réservé du numéro de diapositive 8"/>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e la date 2"/>
          <p:cNvSpPr>
            <a:spLocks noGrp="1"/>
          </p:cNvSpPr>
          <p:nvPr>
            <p:ph type="dt" sz="half" idx="10"/>
          </p:nvPr>
        </p:nvSpPr>
        <p:spPr/>
        <p:txBody>
          <a:bodyPr/>
          <a:lstStyle/>
          <a:p>
            <a:fld id="{AA309A6D-C09C-4548-B29A-6CF363A7E532}" type="datetimeFigureOut">
              <a:rPr lang="fr-FR" smtClean="0"/>
              <a:pPr/>
              <a:t>21/02/2025</a:t>
            </a:fld>
            <a:endParaRPr lang="fr-BE"/>
          </a:p>
        </p:txBody>
      </p:sp>
      <p:sp>
        <p:nvSpPr>
          <p:cNvPr id="4" name="Espace réservé du pied de page 3"/>
          <p:cNvSpPr>
            <a:spLocks noGrp="1"/>
          </p:cNvSpPr>
          <p:nvPr>
            <p:ph type="ftr" sz="quarter" idx="11"/>
          </p:nvPr>
        </p:nvSpPr>
        <p:spPr/>
        <p:txBody>
          <a:bodyPr/>
          <a:lstStyle/>
          <a:p>
            <a:endParaRPr lang="fr-BE"/>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A309A6D-C09C-4548-B29A-6CF363A7E532}" type="datetimeFigureOut">
              <a:rPr lang="fr-FR" smtClean="0"/>
              <a:pPr/>
              <a:t>21/02/2025</a:t>
            </a:fld>
            <a:endParaRPr lang="fr-BE"/>
          </a:p>
        </p:txBody>
      </p:sp>
      <p:sp>
        <p:nvSpPr>
          <p:cNvPr id="3" name="Espace réservé du pied de page 2"/>
          <p:cNvSpPr>
            <a:spLocks noGrp="1"/>
          </p:cNvSpPr>
          <p:nvPr>
            <p:ph type="ftr" sz="quarter" idx="11"/>
          </p:nvPr>
        </p:nvSpPr>
        <p:spPr/>
        <p:txBody>
          <a:bodyPr/>
          <a:lstStyle/>
          <a:p>
            <a:endParaRPr lang="fr-BE"/>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BE"/>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AA309A6D-C09C-4548-B29A-6CF363A7E532}" type="datetimeFigureOut">
              <a:rPr lang="fr-FR" smtClean="0"/>
              <a:pPr/>
              <a:t>21/02/2025</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BE"/>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AA309A6D-C09C-4548-B29A-6CF363A7E532}" type="datetimeFigureOut">
              <a:rPr lang="fr-FR" smtClean="0"/>
              <a:pPr/>
              <a:t>21/02/2025</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BE"/>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309A6D-C09C-4548-B29A-6CF363A7E532}" type="datetimeFigureOut">
              <a:rPr lang="fr-FR" smtClean="0"/>
              <a:pPr/>
              <a:t>21/02/2025</a:t>
            </a:fld>
            <a:endParaRPr lang="fr-BE"/>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4668DC-857F-487D-BFFA-8C0CA5037977}" type="slidenum">
              <a:rPr lang="fr-BE" smtClean="0"/>
              <a:pPr/>
              <a:t>‹N°›</a:t>
            </a:fld>
            <a:endParaRPr lang="fr-B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7.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7.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1.jpeg"/><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12.jpeg"/></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7.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7.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7.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7.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7.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2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7.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7.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3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7.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7.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3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 Id="rId4" Type="http://schemas.openxmlformats.org/officeDocument/2006/relationships/image" Target="../media/image29.jpeg"/></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7.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3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7.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643042" y="214290"/>
            <a:ext cx="6101870" cy="1569660"/>
          </a:xfrm>
          <a:prstGeom prst="rect">
            <a:avLst/>
          </a:prstGeom>
          <a:noFill/>
        </p:spPr>
        <p:txBody>
          <a:bodyPr wrap="square" rtlCol="0">
            <a:spAutoFit/>
          </a:bodyPr>
          <a:lstStyle/>
          <a:p>
            <a:pPr algn="ctr"/>
            <a:r>
              <a:rPr lang="ar-DZ" b="1" dirty="0"/>
              <a:t>وزارة التعليم العالي و البحث </a:t>
            </a:r>
            <a:r>
              <a:rPr lang="ar-DZ" b="1" dirty="0" smtClean="0"/>
              <a:t>العلمي</a:t>
            </a:r>
            <a:endParaRPr lang="fr-FR" sz="2000" dirty="0"/>
          </a:p>
          <a:p>
            <a:pPr algn="ctr"/>
            <a:r>
              <a:rPr lang="fr-FR" sz="2000" b="1" dirty="0"/>
              <a:t>Université des Sciences et de la Technologie d’Oran </a:t>
            </a:r>
            <a:endParaRPr lang="fr-FR" sz="2000" dirty="0"/>
          </a:p>
          <a:p>
            <a:pPr algn="ctr"/>
            <a:r>
              <a:rPr lang="fr-FR" sz="2000" b="1" dirty="0"/>
              <a:t>Mohammed </a:t>
            </a:r>
            <a:r>
              <a:rPr lang="fr-FR" sz="2000" b="1" dirty="0" smtClean="0"/>
              <a:t>Boudiaf USTO-MB</a:t>
            </a:r>
          </a:p>
          <a:p>
            <a:pPr algn="ctr"/>
            <a:r>
              <a:rPr lang="ar-DZ" sz="2000" b="1" dirty="0" smtClean="0"/>
              <a:t>جامعة </a:t>
            </a:r>
            <a:r>
              <a:rPr lang="ar-DZ" sz="2000" b="1" dirty="0"/>
              <a:t>العلوم و </a:t>
            </a:r>
            <a:r>
              <a:rPr lang="ar-DZ" sz="2000" b="1" dirty="0" err="1"/>
              <a:t>التقنلوجيا</a:t>
            </a:r>
            <a:r>
              <a:rPr lang="ar-DZ" sz="2000" b="1" dirty="0"/>
              <a:t> بوهران محمد </a:t>
            </a:r>
            <a:r>
              <a:rPr lang="ar-DZ" sz="2000" b="1" dirty="0" err="1" smtClean="0"/>
              <a:t>بوضياف</a:t>
            </a:r>
            <a:r>
              <a:rPr lang="fr-FR" b="1" dirty="0"/>
              <a:t> </a:t>
            </a:r>
            <a:endParaRPr lang="fr-FR" dirty="0"/>
          </a:p>
          <a:p>
            <a:pPr algn="ctr"/>
            <a:endParaRPr lang="fr-FR" dirty="0"/>
          </a:p>
        </p:txBody>
      </p:sp>
      <p:pic>
        <p:nvPicPr>
          <p:cNvPr id="3" name="Picture 2"/>
          <p:cNvPicPr>
            <a:picLocks noChangeAspect="1" noChangeArrowheads="1"/>
          </p:cNvPicPr>
          <p:nvPr/>
        </p:nvPicPr>
        <p:blipFill>
          <a:blip r:embed="rId2" cstate="print"/>
          <a:srcRect/>
          <a:stretch>
            <a:fillRect/>
          </a:stretch>
        </p:blipFill>
        <p:spPr bwMode="auto">
          <a:xfrm>
            <a:off x="357158" y="357166"/>
            <a:ext cx="1357322" cy="1285884"/>
          </a:xfrm>
          <a:prstGeom prst="rect">
            <a:avLst/>
          </a:prstGeom>
          <a:noFill/>
          <a:ln w="9525">
            <a:noFill/>
            <a:miter lim="800000"/>
            <a:headEnd/>
            <a:tailEnd/>
          </a:ln>
        </p:spPr>
      </p:pic>
      <p:pic>
        <p:nvPicPr>
          <p:cNvPr id="4" name="Image 3" descr="images (3).jpg"/>
          <p:cNvPicPr>
            <a:picLocks noChangeAspect="1"/>
          </p:cNvPicPr>
          <p:nvPr/>
        </p:nvPicPr>
        <p:blipFill>
          <a:blip r:embed="rId3"/>
          <a:stretch>
            <a:fillRect/>
          </a:stretch>
        </p:blipFill>
        <p:spPr>
          <a:xfrm>
            <a:off x="7524745" y="285728"/>
            <a:ext cx="1619255" cy="1547817"/>
          </a:xfrm>
          <a:prstGeom prst="rect">
            <a:avLst/>
          </a:prstGeom>
        </p:spPr>
      </p:pic>
      <p:sp>
        <p:nvSpPr>
          <p:cNvPr id="5" name="ZoneTexte 4"/>
          <p:cNvSpPr txBox="1"/>
          <p:nvPr/>
        </p:nvSpPr>
        <p:spPr>
          <a:xfrm>
            <a:off x="5072066" y="2285992"/>
            <a:ext cx="3571900" cy="830997"/>
          </a:xfrm>
          <a:prstGeom prst="rect">
            <a:avLst/>
          </a:prstGeom>
          <a:noFill/>
        </p:spPr>
        <p:txBody>
          <a:bodyPr wrap="square" rtlCol="0">
            <a:spAutoFit/>
          </a:bodyPr>
          <a:lstStyle/>
          <a:p>
            <a:pPr algn="r" rtl="1"/>
            <a:r>
              <a:rPr lang="ar-DZ" sz="2400" b="1" dirty="0" smtClean="0"/>
              <a:t>مقياس :اكتساب المهارات الحركية</a:t>
            </a:r>
          </a:p>
          <a:p>
            <a:pPr algn="r" rtl="1"/>
            <a:r>
              <a:rPr lang="ar-DZ" sz="2400" b="1" dirty="0" smtClean="0"/>
              <a:t>السنة الثانية </a:t>
            </a:r>
            <a:r>
              <a:rPr lang="ar-DZ" sz="2400" b="1" dirty="0" err="1" smtClean="0"/>
              <a:t>ماستر</a:t>
            </a:r>
            <a:endParaRPr lang="ar-DZ" sz="2400" b="1" dirty="0" smtClean="0"/>
          </a:p>
        </p:txBody>
      </p:sp>
      <p:sp>
        <p:nvSpPr>
          <p:cNvPr id="6" name="ZoneTexte 5"/>
          <p:cNvSpPr txBox="1"/>
          <p:nvPr/>
        </p:nvSpPr>
        <p:spPr>
          <a:xfrm>
            <a:off x="1357290" y="3429000"/>
            <a:ext cx="6643734" cy="1015663"/>
          </a:xfrm>
          <a:prstGeom prst="rect">
            <a:avLst/>
          </a:prstGeom>
          <a:noFill/>
        </p:spPr>
        <p:txBody>
          <a:bodyPr wrap="square" rtlCol="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r" rtl="1"/>
            <a:r>
              <a:rPr lang="ar-DZ" sz="60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تصنيف المهارات الحركية</a:t>
            </a:r>
          </a:p>
        </p:txBody>
      </p:sp>
      <p:sp>
        <p:nvSpPr>
          <p:cNvPr id="7" name="ZoneTexte 6"/>
          <p:cNvSpPr txBox="1"/>
          <p:nvPr/>
        </p:nvSpPr>
        <p:spPr>
          <a:xfrm>
            <a:off x="5000628" y="5072074"/>
            <a:ext cx="3714776" cy="523220"/>
          </a:xfrm>
          <a:prstGeom prst="rect">
            <a:avLst/>
          </a:prstGeom>
          <a:noFill/>
        </p:spPr>
        <p:txBody>
          <a:bodyPr wrap="square" rtlCol="0">
            <a:spAutoFit/>
          </a:bodyPr>
          <a:lstStyle/>
          <a:p>
            <a:pPr algn="ctr" rtl="1"/>
            <a:r>
              <a:rPr lang="ar-DZ" sz="2800" b="1" dirty="0" smtClean="0">
                <a:solidFill>
                  <a:srgbClr val="FF0000"/>
                </a:solidFill>
              </a:rPr>
              <a:t>الأستاذة: عباس أميرة</a:t>
            </a:r>
            <a:endParaRPr lang="fr-FR" sz="28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images (2).jpg"/>
          <p:cNvPicPr>
            <a:picLocks noChangeAspect="1"/>
          </p:cNvPicPr>
          <p:nvPr/>
        </p:nvPicPr>
        <p:blipFill>
          <a:blip r:embed="rId2"/>
          <a:srcRect r="-1" b="5881"/>
          <a:stretch>
            <a:fillRect/>
          </a:stretch>
        </p:blipFill>
        <p:spPr>
          <a:xfrm>
            <a:off x="2000232" y="1500174"/>
            <a:ext cx="4500594" cy="3786214"/>
          </a:xfrm>
          <a:prstGeom prst="rect">
            <a:avLst/>
          </a:prstGeom>
        </p:spPr>
      </p:pic>
      <p:pic>
        <p:nvPicPr>
          <p:cNvPr id="3" name="Image 2" descr="albums_sports_51_2012-08-08t184708z_283109141_lm2e8881g6ayw_rtrmadp_3_oly-athl-atmh10-semis-day12_reuters.jpg"/>
          <p:cNvPicPr>
            <a:picLocks noChangeAspect="1"/>
          </p:cNvPicPr>
          <p:nvPr/>
        </p:nvPicPr>
        <p:blipFill>
          <a:blip r:embed="rId3"/>
          <a:stretch>
            <a:fillRect/>
          </a:stretch>
        </p:blipFill>
        <p:spPr>
          <a:xfrm>
            <a:off x="1928794" y="1500174"/>
            <a:ext cx="4643439" cy="378621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me 1"/>
          <p:cNvGraphicFramePr/>
          <p:nvPr/>
        </p:nvGraphicFramePr>
        <p:xfrm>
          <a:off x="285720" y="1071546"/>
          <a:ext cx="8501122" cy="47149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ZoneTexte 2"/>
          <p:cNvSpPr txBox="1"/>
          <p:nvPr/>
        </p:nvSpPr>
        <p:spPr>
          <a:xfrm>
            <a:off x="642910" y="285728"/>
            <a:ext cx="7715304" cy="1107996"/>
          </a:xfrm>
          <a:prstGeom prst="rect">
            <a:avLst/>
          </a:prstGeom>
          <a:noFill/>
        </p:spPr>
        <p:txBody>
          <a:bodyPr wrap="square" rtlCol="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rtl="1"/>
            <a:r>
              <a:rPr lang="ar-DZ" sz="48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التصنيف على أساس التوافق البدني</a:t>
            </a:r>
            <a:endParaRPr lang="fr-FR" sz="48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a:p>
            <a:pPr algn="ctr" rtl="1"/>
            <a:endParaRPr lang="fr-FR"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téléchargement (4).jpg"/>
          <p:cNvPicPr>
            <a:picLocks noChangeAspect="1"/>
          </p:cNvPicPr>
          <p:nvPr/>
        </p:nvPicPr>
        <p:blipFill>
          <a:blip r:embed="rId2"/>
          <a:stretch>
            <a:fillRect/>
          </a:stretch>
        </p:blipFill>
        <p:spPr>
          <a:xfrm>
            <a:off x="2214546" y="1428736"/>
            <a:ext cx="4572000" cy="3643314"/>
          </a:xfrm>
          <a:prstGeom prst="rect">
            <a:avLst/>
          </a:prstGeom>
        </p:spPr>
      </p:pic>
      <p:pic>
        <p:nvPicPr>
          <p:cNvPr id="3" name="Image 2" descr="cms-image-000010135.jpg"/>
          <p:cNvPicPr>
            <a:picLocks noChangeAspect="1"/>
          </p:cNvPicPr>
          <p:nvPr/>
        </p:nvPicPr>
        <p:blipFill>
          <a:blip r:embed="rId3"/>
          <a:stretch>
            <a:fillRect/>
          </a:stretch>
        </p:blipFill>
        <p:spPr>
          <a:xfrm>
            <a:off x="2214546" y="1428736"/>
            <a:ext cx="4572000" cy="364333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heckerboard(across)">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071538" y="1214422"/>
            <a:ext cx="7277954" cy="830997"/>
          </a:xfrm>
          <a:prstGeom prst="rect">
            <a:avLst/>
          </a:prstGeom>
          <a:noFill/>
        </p:spPr>
        <p:txBody>
          <a:bodyPr wrap="none" rtlCol="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r" rtl="1"/>
            <a:r>
              <a:rPr lang="ar-DZ" sz="48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التصنيف على أساس متطلبات الأداء</a:t>
            </a:r>
            <a:endParaRPr lang="fr-FR" sz="48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pic>
        <p:nvPicPr>
          <p:cNvPr id="4" name="Image 3" descr="téléchargement.jpg"/>
          <p:cNvPicPr>
            <a:picLocks noChangeAspect="1"/>
          </p:cNvPicPr>
          <p:nvPr/>
        </p:nvPicPr>
        <p:blipFill>
          <a:blip r:embed="rId2"/>
          <a:stretch>
            <a:fillRect/>
          </a:stretch>
        </p:blipFill>
        <p:spPr>
          <a:xfrm>
            <a:off x="0" y="3357562"/>
            <a:ext cx="4786346" cy="2428892"/>
          </a:xfrm>
          <a:prstGeom prst="rect">
            <a:avLst/>
          </a:prstGeom>
        </p:spPr>
      </p:pic>
      <p:pic>
        <p:nvPicPr>
          <p:cNvPr id="5" name="Image 4" descr="téléchargement.jpg"/>
          <p:cNvPicPr>
            <a:picLocks noChangeAspect="1"/>
          </p:cNvPicPr>
          <p:nvPr/>
        </p:nvPicPr>
        <p:blipFill>
          <a:blip r:embed="rId2"/>
          <a:stretch>
            <a:fillRect/>
          </a:stretch>
        </p:blipFill>
        <p:spPr>
          <a:xfrm>
            <a:off x="4357654" y="3500438"/>
            <a:ext cx="4786346" cy="2428892"/>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me 1"/>
          <p:cNvGraphicFramePr/>
          <p:nvPr/>
        </p:nvGraphicFramePr>
        <p:xfrm>
          <a:off x="857224" y="714356"/>
          <a:ext cx="785818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ZoneTexte 2"/>
          <p:cNvSpPr txBox="1"/>
          <p:nvPr/>
        </p:nvSpPr>
        <p:spPr>
          <a:xfrm>
            <a:off x="1214414" y="5429264"/>
            <a:ext cx="7277954" cy="830997"/>
          </a:xfrm>
          <a:prstGeom prst="rect">
            <a:avLst/>
          </a:prstGeom>
          <a:noFill/>
        </p:spPr>
        <p:txBody>
          <a:bodyPr wrap="none" rtlCol="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r" rtl="1"/>
            <a:r>
              <a:rPr lang="ar-DZ" sz="48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التصنيف على أساس متطلبات الأداء</a:t>
            </a:r>
            <a:endParaRPr lang="fr-FR" sz="48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me 1"/>
          <p:cNvGraphicFramePr/>
          <p:nvPr/>
        </p:nvGraphicFramePr>
        <p:xfrm>
          <a:off x="285720" y="1500174"/>
          <a:ext cx="8501122" cy="47149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ZoneTexte 2"/>
          <p:cNvSpPr txBox="1"/>
          <p:nvPr/>
        </p:nvSpPr>
        <p:spPr>
          <a:xfrm>
            <a:off x="1071538" y="214290"/>
            <a:ext cx="7277954" cy="830997"/>
          </a:xfrm>
          <a:prstGeom prst="rect">
            <a:avLst/>
          </a:prstGeom>
          <a:noFill/>
        </p:spPr>
        <p:txBody>
          <a:bodyPr wrap="none" rtlCol="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r" rtl="1"/>
            <a:r>
              <a:rPr lang="ar-DZ" sz="48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التصنيف على أساس متطلبات الأداء</a:t>
            </a:r>
            <a:endParaRPr lang="fr-FR" sz="48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94bf5.jpg"/>
          <p:cNvPicPr>
            <a:picLocks noChangeAspect="1"/>
          </p:cNvPicPr>
          <p:nvPr/>
        </p:nvPicPr>
        <p:blipFill>
          <a:blip r:embed="rId2"/>
          <a:stretch>
            <a:fillRect/>
          </a:stretch>
        </p:blipFill>
        <p:spPr>
          <a:xfrm>
            <a:off x="2000232" y="642918"/>
            <a:ext cx="5143536" cy="4369139"/>
          </a:xfrm>
          <a:prstGeom prst="rect">
            <a:avLst/>
          </a:prstGeom>
        </p:spPr>
      </p:pic>
      <p:pic>
        <p:nvPicPr>
          <p:cNvPr id="4" name="Image 3" descr="300px-Darts_in_a_dartboard.jpg"/>
          <p:cNvPicPr>
            <a:picLocks noChangeAspect="1"/>
          </p:cNvPicPr>
          <p:nvPr/>
        </p:nvPicPr>
        <p:blipFill>
          <a:blip r:embed="rId3"/>
          <a:stretch>
            <a:fillRect/>
          </a:stretch>
        </p:blipFill>
        <p:spPr>
          <a:xfrm>
            <a:off x="2000232" y="642918"/>
            <a:ext cx="5143504" cy="4357718"/>
          </a:xfrm>
          <a:prstGeom prst="rect">
            <a:avLst/>
          </a:prstGeom>
        </p:spPr>
      </p:pic>
      <p:pic>
        <p:nvPicPr>
          <p:cNvPr id="5" name="Image 4" descr="téléchargement (1).jpg"/>
          <p:cNvPicPr>
            <a:picLocks noChangeAspect="1"/>
          </p:cNvPicPr>
          <p:nvPr/>
        </p:nvPicPr>
        <p:blipFill>
          <a:blip r:embed="rId4"/>
          <a:stretch>
            <a:fillRect/>
          </a:stretch>
        </p:blipFill>
        <p:spPr>
          <a:xfrm>
            <a:off x="1693667" y="642918"/>
            <a:ext cx="5625417" cy="4357718"/>
          </a:xfrm>
          <a:prstGeom prst="rect">
            <a:avLst/>
          </a:prstGeom>
        </p:spPr>
      </p:pic>
      <p:pic>
        <p:nvPicPr>
          <p:cNvPr id="6" name="Image 5" descr="téléchargement.jpg"/>
          <p:cNvPicPr>
            <a:picLocks noChangeAspect="1"/>
          </p:cNvPicPr>
          <p:nvPr/>
        </p:nvPicPr>
        <p:blipFill>
          <a:blip r:embed="rId5"/>
          <a:stretch>
            <a:fillRect/>
          </a:stretch>
        </p:blipFill>
        <p:spPr>
          <a:xfrm>
            <a:off x="1714480" y="571480"/>
            <a:ext cx="5786478" cy="4500571"/>
          </a:xfrm>
          <a:prstGeom prst="rect">
            <a:avLst/>
          </a:prstGeom>
        </p:spPr>
      </p:pic>
    </p:spTree>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dissolv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5" presetClass="entr" presetSubtype="0"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1000" fill="hold"/>
                                        <p:tgtEl>
                                          <p:spTgt spid="5"/>
                                        </p:tgtEl>
                                        <p:attrNameLst>
                                          <p:attrName>ppt_w</p:attrName>
                                        </p:attrNameLst>
                                      </p:cBhvr>
                                      <p:tavLst>
                                        <p:tav tm="0">
                                          <p:val>
                                            <p:fltVal val="0"/>
                                          </p:val>
                                        </p:tav>
                                        <p:tav tm="100000">
                                          <p:val>
                                            <p:strVal val="#ppt_w"/>
                                          </p:val>
                                        </p:tav>
                                      </p:tavLst>
                                    </p:anim>
                                    <p:anim calcmode="lin" valueType="num">
                                      <p:cBhvr>
                                        <p:cTn id="21" dur="1000" fill="hold"/>
                                        <p:tgtEl>
                                          <p:spTgt spid="5"/>
                                        </p:tgtEl>
                                        <p:attrNameLst>
                                          <p:attrName>ppt_h</p:attrName>
                                        </p:attrNameLst>
                                      </p:cBhvr>
                                      <p:tavLst>
                                        <p:tav tm="0">
                                          <p:val>
                                            <p:fltVal val="0"/>
                                          </p:val>
                                        </p:tav>
                                        <p:tav tm="100000">
                                          <p:val>
                                            <p:strVal val="#ppt_h"/>
                                          </p:val>
                                        </p:tav>
                                      </p:tavLst>
                                    </p:anim>
                                    <p:anim calcmode="lin" valueType="num">
                                      <p:cBhvr>
                                        <p:cTn id="22"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23" dur="1000" fill="hold"/>
                                        <p:tgtEl>
                                          <p:spTgt spid="5"/>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4" fill="hold">
                      <p:stCondLst>
                        <p:cond delay="indefinite"/>
                      </p:stCondLst>
                      <p:childTnLst>
                        <p:par>
                          <p:cTn id="25" fill="hold">
                            <p:stCondLst>
                              <p:cond delay="0"/>
                            </p:stCondLst>
                            <p:childTnLst>
                              <p:par>
                                <p:cTn id="26" presetID="15" presetClass="entr" presetSubtype="0"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1000" fill="hold"/>
                                        <p:tgtEl>
                                          <p:spTgt spid="6"/>
                                        </p:tgtEl>
                                        <p:attrNameLst>
                                          <p:attrName>ppt_w</p:attrName>
                                        </p:attrNameLst>
                                      </p:cBhvr>
                                      <p:tavLst>
                                        <p:tav tm="0">
                                          <p:val>
                                            <p:fltVal val="0"/>
                                          </p:val>
                                        </p:tav>
                                        <p:tav tm="100000">
                                          <p:val>
                                            <p:strVal val="#ppt_w"/>
                                          </p:val>
                                        </p:tav>
                                      </p:tavLst>
                                    </p:anim>
                                    <p:anim calcmode="lin" valueType="num">
                                      <p:cBhvr>
                                        <p:cTn id="29" dur="1000" fill="hold"/>
                                        <p:tgtEl>
                                          <p:spTgt spid="6"/>
                                        </p:tgtEl>
                                        <p:attrNameLst>
                                          <p:attrName>ppt_h</p:attrName>
                                        </p:attrNameLst>
                                      </p:cBhvr>
                                      <p:tavLst>
                                        <p:tav tm="0">
                                          <p:val>
                                            <p:fltVal val="0"/>
                                          </p:val>
                                        </p:tav>
                                        <p:tav tm="100000">
                                          <p:val>
                                            <p:strVal val="#ppt_h"/>
                                          </p:val>
                                        </p:tav>
                                      </p:tavLst>
                                    </p:anim>
                                    <p:anim calcmode="lin" valueType="num">
                                      <p:cBhvr>
                                        <p:cTn id="30"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31"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me 1"/>
          <p:cNvGraphicFramePr/>
          <p:nvPr/>
        </p:nvGraphicFramePr>
        <p:xfrm>
          <a:off x="285720" y="1500174"/>
          <a:ext cx="8501122" cy="47149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ZoneTexte 2"/>
          <p:cNvSpPr txBox="1"/>
          <p:nvPr/>
        </p:nvSpPr>
        <p:spPr>
          <a:xfrm>
            <a:off x="1142976" y="142852"/>
            <a:ext cx="7277954" cy="830997"/>
          </a:xfrm>
          <a:prstGeom prst="rect">
            <a:avLst/>
          </a:prstGeom>
          <a:noFill/>
        </p:spPr>
        <p:txBody>
          <a:bodyPr wrap="none" rtlCol="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r" rtl="1"/>
            <a:r>
              <a:rPr lang="ar-DZ" sz="48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التصنيف على أساس متطلبات الأداء</a:t>
            </a:r>
            <a:endParaRPr lang="fr-FR" sz="48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57166-منتخب-كرة-السلة-وليتوانيا.jpg"/>
          <p:cNvPicPr>
            <a:picLocks noChangeAspect="1"/>
          </p:cNvPicPr>
          <p:nvPr/>
        </p:nvPicPr>
        <p:blipFill>
          <a:blip r:embed="rId2"/>
          <a:stretch>
            <a:fillRect/>
          </a:stretch>
        </p:blipFill>
        <p:spPr>
          <a:xfrm>
            <a:off x="1857356" y="1428736"/>
            <a:ext cx="5429288" cy="3786214"/>
          </a:xfrm>
          <a:prstGeom prst="rect">
            <a:avLst/>
          </a:prstGeom>
        </p:spPr>
      </p:pic>
      <p:pic>
        <p:nvPicPr>
          <p:cNvPr id="3" name="Image 2" descr="téléchargement (2).jpg"/>
          <p:cNvPicPr>
            <a:picLocks noChangeAspect="1"/>
          </p:cNvPicPr>
          <p:nvPr/>
        </p:nvPicPr>
        <p:blipFill>
          <a:blip r:embed="rId3"/>
          <a:stretch>
            <a:fillRect/>
          </a:stretch>
        </p:blipFill>
        <p:spPr>
          <a:xfrm>
            <a:off x="1857356" y="1428736"/>
            <a:ext cx="5429288" cy="3786214"/>
          </a:xfrm>
          <a:prstGeom prst="rect">
            <a:avLst/>
          </a:prstGeom>
        </p:spPr>
      </p:pic>
      <p:pic>
        <p:nvPicPr>
          <p:cNvPr id="4" name="Image 3" descr="images.jpg"/>
          <p:cNvPicPr>
            <a:picLocks noChangeAspect="1"/>
          </p:cNvPicPr>
          <p:nvPr/>
        </p:nvPicPr>
        <p:blipFill>
          <a:blip r:embed="rId4"/>
          <a:stretch>
            <a:fillRect/>
          </a:stretch>
        </p:blipFill>
        <p:spPr>
          <a:xfrm>
            <a:off x="1857356" y="1428736"/>
            <a:ext cx="5429288" cy="378621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15"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1000" fill="hold"/>
                                        <p:tgtEl>
                                          <p:spTgt spid="3"/>
                                        </p:tgtEl>
                                        <p:attrNameLst>
                                          <p:attrName>ppt_w</p:attrName>
                                        </p:attrNameLst>
                                      </p:cBhvr>
                                      <p:tavLst>
                                        <p:tav tm="0">
                                          <p:val>
                                            <p:fltVal val="0"/>
                                          </p:val>
                                        </p:tav>
                                        <p:tav tm="100000">
                                          <p:val>
                                            <p:strVal val="#ppt_w"/>
                                          </p:val>
                                        </p:tav>
                                      </p:tavLst>
                                    </p:anim>
                                    <p:anim calcmode="lin" valueType="num">
                                      <p:cBhvr>
                                        <p:cTn id="13" dur="1000" fill="hold"/>
                                        <p:tgtEl>
                                          <p:spTgt spid="3"/>
                                        </p:tgtEl>
                                        <p:attrNameLst>
                                          <p:attrName>ppt_h</p:attrName>
                                        </p:attrNameLst>
                                      </p:cBhvr>
                                      <p:tavLst>
                                        <p:tav tm="0">
                                          <p:val>
                                            <p:fltVal val="0"/>
                                          </p:val>
                                        </p:tav>
                                        <p:tav tm="100000">
                                          <p:val>
                                            <p:strVal val="#ppt_h"/>
                                          </p:val>
                                        </p:tav>
                                      </p:tavLst>
                                    </p:anim>
                                    <p:anim calcmode="lin" valueType="num">
                                      <p:cBhvr>
                                        <p:cTn id="14"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15"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6" fill="hold">
                      <p:stCondLst>
                        <p:cond delay="indefinite"/>
                      </p:stCondLst>
                      <p:childTnLst>
                        <p:par>
                          <p:cTn id="17" fill="hold">
                            <p:stCondLst>
                              <p:cond delay="0"/>
                            </p:stCondLst>
                            <p:childTnLst>
                              <p:par>
                                <p:cTn id="18" presetID="12" presetClass="entr" presetSubtype="4"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slide(fromBottom)">
                                      <p:cBhvr>
                                        <p:cTn id="2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14282" y="500042"/>
            <a:ext cx="8572528" cy="2308324"/>
          </a:xfrm>
          <a:prstGeom prst="rect">
            <a:avLst/>
          </a:prstGeom>
          <a:noFill/>
        </p:spPr>
        <p:txBody>
          <a:bodyPr wrap="square" rtlCol="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rtl="1"/>
            <a:r>
              <a:rPr lang="ar-DZ" sz="48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تصنيف المهارات الوحيدة </a:t>
            </a:r>
            <a:r>
              <a:rPr lang="ar-DZ" sz="4800" b="1" cap="all" dirty="0" err="1"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و</a:t>
            </a:r>
            <a:r>
              <a:rPr lang="ar-DZ" sz="48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 المتسلسلة </a:t>
            </a:r>
          </a:p>
          <a:p>
            <a:pPr algn="ctr" rtl="1"/>
            <a:r>
              <a:rPr lang="ar-DZ" sz="48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و المستمرة</a:t>
            </a:r>
            <a:endParaRPr lang="fr-FR" sz="48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a:p>
            <a:endParaRPr lang="fr-FR" sz="48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pic>
        <p:nvPicPr>
          <p:cNvPr id="3" name="Image 2" descr="240_F_133106581_pztO5ks8Zs8bO8VbOnmTeP5WvyoPI3Gy.jpg"/>
          <p:cNvPicPr>
            <a:picLocks noChangeAspect="1"/>
          </p:cNvPicPr>
          <p:nvPr/>
        </p:nvPicPr>
        <p:blipFill>
          <a:blip r:embed="rId2"/>
          <a:stretch>
            <a:fillRect/>
          </a:stretch>
        </p:blipFill>
        <p:spPr>
          <a:xfrm>
            <a:off x="714348" y="2357430"/>
            <a:ext cx="7715304" cy="3048000"/>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me 1"/>
          <p:cNvGraphicFramePr/>
          <p:nvPr/>
        </p:nvGraphicFramePr>
        <p:xfrm>
          <a:off x="285720" y="1397000"/>
          <a:ext cx="8572560" cy="52467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ZoneTexte 2"/>
          <p:cNvSpPr txBox="1"/>
          <p:nvPr/>
        </p:nvSpPr>
        <p:spPr>
          <a:xfrm>
            <a:off x="2143108" y="142852"/>
            <a:ext cx="4143404" cy="1015663"/>
          </a:xfrm>
          <a:prstGeom prst="rect">
            <a:avLst/>
          </a:prstGeom>
          <a:noFill/>
        </p:spPr>
        <p:txBody>
          <a:bodyPr wrap="square" rtlCol="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r>
              <a:rPr lang="ar-DZ" sz="60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ما هي المهارة؟</a:t>
            </a:r>
            <a:endParaRPr lang="fr-FR" sz="60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me 1"/>
          <p:cNvGraphicFramePr/>
          <p:nvPr/>
        </p:nvGraphicFramePr>
        <p:xfrm>
          <a:off x="500034" y="285728"/>
          <a:ext cx="8286808" cy="46434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ZoneTexte 3"/>
          <p:cNvSpPr txBox="1"/>
          <p:nvPr/>
        </p:nvSpPr>
        <p:spPr>
          <a:xfrm>
            <a:off x="285720" y="5072074"/>
            <a:ext cx="8572528" cy="2185214"/>
          </a:xfrm>
          <a:prstGeom prst="rect">
            <a:avLst/>
          </a:prstGeom>
          <a:noFill/>
        </p:spPr>
        <p:txBody>
          <a:bodyPr wrap="square" rtlCol="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rtl="1"/>
            <a:r>
              <a:rPr lang="ar-DZ" sz="44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تصنيف المهارات الوحيدة </a:t>
            </a:r>
            <a:r>
              <a:rPr lang="ar-DZ" sz="4400" b="1" cap="all" dirty="0" err="1"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و</a:t>
            </a:r>
            <a:r>
              <a:rPr lang="ar-DZ" sz="44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 المتسلسلة </a:t>
            </a:r>
          </a:p>
          <a:p>
            <a:pPr algn="ctr" rtl="1"/>
            <a:r>
              <a:rPr lang="ar-DZ" sz="44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و المستمرة</a:t>
            </a:r>
            <a:endParaRPr lang="fr-FR" sz="44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a:p>
            <a:endParaRPr lang="fr-FR" sz="48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me 1"/>
          <p:cNvGraphicFramePr/>
          <p:nvPr/>
        </p:nvGraphicFramePr>
        <p:xfrm>
          <a:off x="285720" y="714356"/>
          <a:ext cx="8501122" cy="50720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FreiwurfNowitzki.jpg"/>
          <p:cNvPicPr>
            <a:picLocks noChangeAspect="1"/>
          </p:cNvPicPr>
          <p:nvPr/>
        </p:nvPicPr>
        <p:blipFill>
          <a:blip r:embed="rId2"/>
          <a:stretch>
            <a:fillRect/>
          </a:stretch>
        </p:blipFill>
        <p:spPr>
          <a:xfrm>
            <a:off x="2071670" y="1714488"/>
            <a:ext cx="4643438" cy="3286148"/>
          </a:xfrm>
          <a:prstGeom prst="rect">
            <a:avLst/>
          </a:prstGeom>
        </p:spPr>
      </p:pic>
      <p:pic>
        <p:nvPicPr>
          <p:cNvPr id="3" name="Image 2" descr="58d1cbedd0c49.jpeg"/>
          <p:cNvPicPr>
            <a:picLocks noChangeAspect="1"/>
          </p:cNvPicPr>
          <p:nvPr/>
        </p:nvPicPr>
        <p:blipFill>
          <a:blip r:embed="rId3"/>
          <a:stretch>
            <a:fillRect/>
          </a:stretch>
        </p:blipFill>
        <p:spPr>
          <a:xfrm>
            <a:off x="2000232" y="1714488"/>
            <a:ext cx="4714908" cy="328614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Bottom)">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to="" calcmode="lin" valueType="num">
                                      <p:cBhvr>
                                        <p:cTn id="12" dur="1" fill="hold"/>
                                        <p:tgtEl>
                                          <p:spTgt spid="3"/>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me 1"/>
          <p:cNvGraphicFramePr/>
          <p:nvPr/>
        </p:nvGraphicFramePr>
        <p:xfrm>
          <a:off x="285720" y="1142984"/>
          <a:ext cx="8501122" cy="50006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téléchargement (6).jpg"/>
          <p:cNvPicPr>
            <a:picLocks noChangeAspect="1"/>
          </p:cNvPicPr>
          <p:nvPr/>
        </p:nvPicPr>
        <p:blipFill>
          <a:blip r:embed="rId2"/>
          <a:stretch>
            <a:fillRect/>
          </a:stretch>
        </p:blipFill>
        <p:spPr>
          <a:xfrm>
            <a:off x="2428860" y="1857364"/>
            <a:ext cx="4857784" cy="3286148"/>
          </a:xfrm>
          <a:prstGeom prst="rect">
            <a:avLst/>
          </a:prstGeom>
        </p:spPr>
      </p:pic>
      <p:pic>
        <p:nvPicPr>
          <p:cNvPr id="3" name="Image 2" descr="téléchargement (5).jpg"/>
          <p:cNvPicPr>
            <a:picLocks noChangeAspect="1"/>
          </p:cNvPicPr>
          <p:nvPr/>
        </p:nvPicPr>
        <p:blipFill>
          <a:blip r:embed="rId3"/>
          <a:stretch>
            <a:fillRect/>
          </a:stretch>
        </p:blipFill>
        <p:spPr>
          <a:xfrm>
            <a:off x="2428860" y="1785926"/>
            <a:ext cx="4929190" cy="342902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strips(downLeft)">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me 1"/>
          <p:cNvGraphicFramePr/>
          <p:nvPr/>
        </p:nvGraphicFramePr>
        <p:xfrm>
          <a:off x="285720" y="1071546"/>
          <a:ext cx="8501122" cy="47149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دراسة_الركض_يزيد_العمر.jpg"/>
          <p:cNvPicPr>
            <a:picLocks noChangeAspect="1"/>
          </p:cNvPicPr>
          <p:nvPr/>
        </p:nvPicPr>
        <p:blipFill>
          <a:blip r:embed="rId2"/>
          <a:stretch>
            <a:fillRect/>
          </a:stretch>
        </p:blipFill>
        <p:spPr>
          <a:xfrm>
            <a:off x="2357422" y="1785926"/>
            <a:ext cx="4786314" cy="3357562"/>
          </a:xfrm>
          <a:prstGeom prst="rect">
            <a:avLst/>
          </a:prstGeom>
        </p:spPr>
      </p:pic>
      <p:pic>
        <p:nvPicPr>
          <p:cNvPr id="3" name="Image 2" descr="téléchargement (7).jpg"/>
          <p:cNvPicPr>
            <a:picLocks noChangeAspect="1"/>
          </p:cNvPicPr>
          <p:nvPr/>
        </p:nvPicPr>
        <p:blipFill>
          <a:blip r:embed="rId3"/>
          <a:stretch>
            <a:fillRect/>
          </a:stretch>
        </p:blipFill>
        <p:spPr>
          <a:xfrm>
            <a:off x="2357422" y="1785926"/>
            <a:ext cx="4786346" cy="335758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to="" calcmode="lin" valueType="num">
                                      <p:cBhvr>
                                        <p:cTn id="7" dur="1" fill="hold"/>
                                        <p:tgtEl>
                                          <p:spTgt spid="2"/>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slide(fromBottom)">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sport-societa-sportive-75122.660x368.jpg"/>
          <p:cNvPicPr>
            <a:picLocks noChangeAspect="1"/>
          </p:cNvPicPr>
          <p:nvPr/>
        </p:nvPicPr>
        <p:blipFill>
          <a:blip r:embed="rId2"/>
          <a:stretch>
            <a:fillRect/>
          </a:stretch>
        </p:blipFill>
        <p:spPr>
          <a:xfrm>
            <a:off x="571472" y="2928934"/>
            <a:ext cx="4220550" cy="2907614"/>
          </a:xfrm>
          <a:prstGeom prst="rect">
            <a:avLst/>
          </a:prstGeom>
        </p:spPr>
      </p:pic>
      <p:pic>
        <p:nvPicPr>
          <p:cNvPr id="3" name="Image 2" descr="sport-societa-sportive-75122.660x368.jpg"/>
          <p:cNvPicPr>
            <a:picLocks noChangeAspect="1"/>
          </p:cNvPicPr>
          <p:nvPr/>
        </p:nvPicPr>
        <p:blipFill>
          <a:blip r:embed="rId2"/>
          <a:stretch>
            <a:fillRect/>
          </a:stretch>
        </p:blipFill>
        <p:spPr>
          <a:xfrm>
            <a:off x="4714876" y="2928934"/>
            <a:ext cx="4220550" cy="2907614"/>
          </a:xfrm>
          <a:prstGeom prst="rect">
            <a:avLst/>
          </a:prstGeom>
        </p:spPr>
      </p:pic>
      <p:sp>
        <p:nvSpPr>
          <p:cNvPr id="4" name="ZoneTexte 3"/>
          <p:cNvSpPr txBox="1"/>
          <p:nvPr/>
        </p:nvSpPr>
        <p:spPr>
          <a:xfrm>
            <a:off x="214282" y="785794"/>
            <a:ext cx="8572528" cy="830997"/>
          </a:xfrm>
          <a:prstGeom prst="rect">
            <a:avLst/>
          </a:prstGeom>
          <a:noFill/>
        </p:spPr>
        <p:txBody>
          <a:bodyPr wrap="square" rtlCol="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rtl="1"/>
            <a:r>
              <a:rPr lang="ar-DZ" sz="48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 المهارات المعقدة </a:t>
            </a:r>
            <a:r>
              <a:rPr lang="ar-DZ" sz="4800" b="1" cap="all" dirty="0" err="1"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و</a:t>
            </a:r>
            <a:r>
              <a:rPr lang="ar-DZ" sz="48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 البسيطة</a:t>
            </a:r>
            <a:endParaRPr lang="fr-FR" sz="48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me 1"/>
          <p:cNvGraphicFramePr/>
          <p:nvPr/>
        </p:nvGraphicFramePr>
        <p:xfrm>
          <a:off x="642910" y="1397000"/>
          <a:ext cx="7715304" cy="46752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ZoneTexte 2"/>
          <p:cNvSpPr txBox="1"/>
          <p:nvPr/>
        </p:nvSpPr>
        <p:spPr>
          <a:xfrm>
            <a:off x="214282" y="500042"/>
            <a:ext cx="8572528" cy="830997"/>
          </a:xfrm>
          <a:prstGeom prst="rect">
            <a:avLst/>
          </a:prstGeom>
          <a:noFill/>
        </p:spPr>
        <p:txBody>
          <a:bodyPr wrap="square" rtlCol="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rtl="1"/>
            <a:r>
              <a:rPr lang="ar-DZ" sz="48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 المهارات المعقدة </a:t>
            </a:r>
            <a:r>
              <a:rPr lang="ar-DZ" sz="4800" b="1" cap="all" dirty="0" err="1"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و</a:t>
            </a:r>
            <a:r>
              <a:rPr lang="ar-DZ" sz="48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 البسيطة</a:t>
            </a:r>
            <a:endParaRPr lang="fr-FR" sz="48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me 1"/>
          <p:cNvGraphicFramePr/>
          <p:nvPr/>
        </p:nvGraphicFramePr>
        <p:xfrm>
          <a:off x="285720" y="1357298"/>
          <a:ext cx="8501122" cy="44291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ZoneTexte 3"/>
          <p:cNvSpPr txBox="1"/>
          <p:nvPr/>
        </p:nvSpPr>
        <p:spPr>
          <a:xfrm>
            <a:off x="214282" y="500042"/>
            <a:ext cx="8572528" cy="830997"/>
          </a:xfrm>
          <a:prstGeom prst="rect">
            <a:avLst/>
          </a:prstGeom>
          <a:noFill/>
        </p:spPr>
        <p:txBody>
          <a:bodyPr wrap="square" rtlCol="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rtl="1"/>
            <a:r>
              <a:rPr lang="ar-DZ" sz="48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 المهارات المعقدة </a:t>
            </a:r>
            <a:r>
              <a:rPr lang="ar-DZ" sz="4800" b="1" cap="all" dirty="0" err="1"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و</a:t>
            </a:r>
            <a:r>
              <a:rPr lang="ar-DZ" sz="48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 البسيطة</a:t>
            </a:r>
            <a:endParaRPr lang="fr-FR" sz="48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me 1"/>
          <p:cNvGraphicFramePr/>
          <p:nvPr/>
        </p:nvGraphicFramePr>
        <p:xfrm>
          <a:off x="285720" y="1397000"/>
          <a:ext cx="8572560" cy="52467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ZoneTexte 2"/>
          <p:cNvSpPr txBox="1"/>
          <p:nvPr/>
        </p:nvSpPr>
        <p:spPr>
          <a:xfrm>
            <a:off x="2143108" y="142852"/>
            <a:ext cx="4143404" cy="1015663"/>
          </a:xfrm>
          <a:prstGeom prst="rect">
            <a:avLst/>
          </a:prstGeom>
          <a:noFill/>
        </p:spPr>
        <p:txBody>
          <a:bodyPr wrap="square" rtlCol="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r>
              <a:rPr lang="ar-DZ" sz="60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ما هي المهارة؟</a:t>
            </a:r>
            <a:endParaRPr lang="fr-FR" sz="60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me 1"/>
          <p:cNvGraphicFramePr/>
          <p:nvPr/>
        </p:nvGraphicFramePr>
        <p:xfrm>
          <a:off x="285720" y="1357298"/>
          <a:ext cx="8501122" cy="44291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ZoneTexte 3"/>
          <p:cNvSpPr txBox="1"/>
          <p:nvPr/>
        </p:nvSpPr>
        <p:spPr>
          <a:xfrm>
            <a:off x="214282" y="500042"/>
            <a:ext cx="8572528" cy="830997"/>
          </a:xfrm>
          <a:prstGeom prst="rect">
            <a:avLst/>
          </a:prstGeom>
          <a:noFill/>
        </p:spPr>
        <p:txBody>
          <a:bodyPr wrap="square" rtlCol="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rtl="1"/>
            <a:r>
              <a:rPr lang="ar-DZ" sz="48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 المهارات المعقدة </a:t>
            </a:r>
            <a:r>
              <a:rPr lang="ar-DZ" sz="4800" b="1" cap="all" dirty="0" err="1"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و</a:t>
            </a:r>
            <a:r>
              <a:rPr lang="ar-DZ" sz="48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 البسيطة</a:t>
            </a:r>
            <a:endParaRPr lang="fr-FR" sz="48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téléchargement (1).jpg"/>
          <p:cNvPicPr>
            <a:picLocks noChangeAspect="1"/>
          </p:cNvPicPr>
          <p:nvPr/>
        </p:nvPicPr>
        <p:blipFill>
          <a:blip r:embed="rId2"/>
          <a:stretch>
            <a:fillRect/>
          </a:stretch>
        </p:blipFill>
        <p:spPr>
          <a:xfrm>
            <a:off x="1714448" y="1857364"/>
            <a:ext cx="7429552" cy="3857652"/>
          </a:xfrm>
          <a:prstGeom prst="rect">
            <a:avLst/>
          </a:prstGeom>
        </p:spPr>
      </p:pic>
      <p:sp>
        <p:nvSpPr>
          <p:cNvPr id="2" name="ZoneTexte 1"/>
          <p:cNvSpPr txBox="1"/>
          <p:nvPr/>
        </p:nvSpPr>
        <p:spPr>
          <a:xfrm>
            <a:off x="-571536" y="1928802"/>
            <a:ext cx="8572528" cy="830997"/>
          </a:xfrm>
          <a:prstGeom prst="rect">
            <a:avLst/>
          </a:prstGeom>
          <a:noFill/>
        </p:spPr>
        <p:txBody>
          <a:bodyPr wrap="square" rtlCol="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rtl="1"/>
            <a:r>
              <a:rPr lang="ar-DZ" sz="48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 المهارات التحكم الداخلي </a:t>
            </a:r>
            <a:r>
              <a:rPr lang="ar-DZ" sz="4800" b="1" cap="all" dirty="0" err="1"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و</a:t>
            </a:r>
            <a:r>
              <a:rPr lang="ar-DZ" sz="48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 الخارجي</a:t>
            </a:r>
            <a:endParaRPr lang="fr-FR" sz="48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14282" y="500042"/>
            <a:ext cx="8572528" cy="830997"/>
          </a:xfrm>
          <a:prstGeom prst="rect">
            <a:avLst/>
          </a:prstGeom>
          <a:noFill/>
        </p:spPr>
        <p:txBody>
          <a:bodyPr wrap="square" rtlCol="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rtl="1"/>
            <a:r>
              <a:rPr lang="ar-DZ" sz="48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مهارات التحكم الداخلي </a:t>
            </a:r>
            <a:r>
              <a:rPr lang="ar-DZ" sz="4800" b="1" cap="all" dirty="0" err="1"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و</a:t>
            </a:r>
            <a:r>
              <a:rPr lang="ar-DZ" sz="48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 الخارجي</a:t>
            </a:r>
            <a:endParaRPr lang="fr-FR" sz="48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graphicFrame>
        <p:nvGraphicFramePr>
          <p:cNvPr id="3" name="Diagramme 2"/>
          <p:cNvGraphicFramePr/>
          <p:nvPr/>
        </p:nvGraphicFramePr>
        <p:xfrm>
          <a:off x="500034" y="1785926"/>
          <a:ext cx="8429684" cy="47863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14282" y="500042"/>
            <a:ext cx="8572528" cy="830997"/>
          </a:xfrm>
          <a:prstGeom prst="rect">
            <a:avLst/>
          </a:prstGeom>
          <a:noFill/>
        </p:spPr>
        <p:txBody>
          <a:bodyPr wrap="square" rtlCol="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rtl="1"/>
            <a:r>
              <a:rPr lang="ar-DZ" sz="48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مهارات التحكم الداخلي </a:t>
            </a:r>
            <a:r>
              <a:rPr lang="ar-DZ" sz="4800" b="1" cap="all" dirty="0" err="1"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و</a:t>
            </a:r>
            <a:r>
              <a:rPr lang="ar-DZ" sz="48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 الخارجي</a:t>
            </a:r>
            <a:endParaRPr lang="fr-FR" sz="48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graphicFrame>
        <p:nvGraphicFramePr>
          <p:cNvPr id="3" name="Diagramme 2"/>
          <p:cNvGraphicFramePr/>
          <p:nvPr/>
        </p:nvGraphicFramePr>
        <p:xfrm>
          <a:off x="714348" y="1643050"/>
          <a:ext cx="7858180" cy="39608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lancer-marteau.jpg"/>
          <p:cNvPicPr>
            <a:picLocks noChangeAspect="1"/>
          </p:cNvPicPr>
          <p:nvPr/>
        </p:nvPicPr>
        <p:blipFill>
          <a:blip r:embed="rId2"/>
          <a:stretch>
            <a:fillRect/>
          </a:stretch>
        </p:blipFill>
        <p:spPr>
          <a:xfrm>
            <a:off x="1571604" y="1643050"/>
            <a:ext cx="5857916" cy="4500594"/>
          </a:xfrm>
          <a:prstGeom prst="rect">
            <a:avLst/>
          </a:prstGeom>
        </p:spPr>
      </p:pic>
      <p:pic>
        <p:nvPicPr>
          <p:cNvPr id="3" name="Image 2" descr="images.jpg"/>
          <p:cNvPicPr>
            <a:picLocks noChangeAspect="1"/>
          </p:cNvPicPr>
          <p:nvPr/>
        </p:nvPicPr>
        <p:blipFill>
          <a:blip r:embed="rId3"/>
          <a:stretch>
            <a:fillRect/>
          </a:stretch>
        </p:blipFill>
        <p:spPr>
          <a:xfrm>
            <a:off x="1571604" y="1643050"/>
            <a:ext cx="5857916" cy="4500594"/>
          </a:xfrm>
          <a:prstGeom prst="rect">
            <a:avLst/>
          </a:prstGeom>
        </p:spPr>
      </p:pic>
      <p:pic>
        <p:nvPicPr>
          <p:cNvPr id="4" name="Image 3" descr="téléchargement.jpg"/>
          <p:cNvPicPr>
            <a:picLocks noChangeAspect="1"/>
          </p:cNvPicPr>
          <p:nvPr/>
        </p:nvPicPr>
        <p:blipFill>
          <a:blip r:embed="rId4"/>
          <a:stretch>
            <a:fillRect/>
          </a:stretch>
        </p:blipFill>
        <p:spPr>
          <a:xfrm>
            <a:off x="1571604" y="1643050"/>
            <a:ext cx="5857916" cy="450059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5"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1000" fill="hold"/>
                                        <p:tgtEl>
                                          <p:spTgt spid="3"/>
                                        </p:tgtEl>
                                        <p:attrNameLst>
                                          <p:attrName>ppt_w</p:attrName>
                                        </p:attrNameLst>
                                      </p:cBhvr>
                                      <p:tavLst>
                                        <p:tav tm="0">
                                          <p:val>
                                            <p:fltVal val="0"/>
                                          </p:val>
                                        </p:tav>
                                        <p:tav tm="100000">
                                          <p:val>
                                            <p:strVal val="#ppt_w"/>
                                          </p:val>
                                        </p:tav>
                                      </p:tavLst>
                                    </p:anim>
                                    <p:anim calcmode="lin" valueType="num">
                                      <p:cBhvr>
                                        <p:cTn id="13" dur="1000" fill="hold"/>
                                        <p:tgtEl>
                                          <p:spTgt spid="3"/>
                                        </p:tgtEl>
                                        <p:attrNameLst>
                                          <p:attrName>ppt_h</p:attrName>
                                        </p:attrNameLst>
                                      </p:cBhvr>
                                      <p:tavLst>
                                        <p:tav tm="0">
                                          <p:val>
                                            <p:fltVal val="0"/>
                                          </p:val>
                                        </p:tav>
                                        <p:tav tm="100000">
                                          <p:val>
                                            <p:strVal val="#ppt_h"/>
                                          </p:val>
                                        </p:tav>
                                      </p:tavLst>
                                    </p:anim>
                                    <p:anim calcmode="lin" valueType="num">
                                      <p:cBhvr>
                                        <p:cTn id="14"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15"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6" fill="hold">
                      <p:stCondLst>
                        <p:cond delay="indefinite"/>
                      </p:stCondLst>
                      <p:childTnLst>
                        <p:par>
                          <p:cTn id="17" fill="hold">
                            <p:stCondLst>
                              <p:cond delay="0"/>
                            </p:stCondLst>
                            <p:childTnLst>
                              <p:par>
                                <p:cTn id="18" presetID="4" presetClass="entr" presetSubtype="16"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box(in)">
                                      <p:cBhvr>
                                        <p:cTn id="2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me 1"/>
          <p:cNvGraphicFramePr/>
          <p:nvPr/>
        </p:nvGraphicFramePr>
        <p:xfrm>
          <a:off x="642910" y="1928802"/>
          <a:ext cx="8072494" cy="42148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ZoneTexte 2"/>
          <p:cNvSpPr txBox="1"/>
          <p:nvPr/>
        </p:nvSpPr>
        <p:spPr>
          <a:xfrm>
            <a:off x="214282" y="500042"/>
            <a:ext cx="8572528" cy="830997"/>
          </a:xfrm>
          <a:prstGeom prst="rect">
            <a:avLst/>
          </a:prstGeom>
          <a:noFill/>
        </p:spPr>
        <p:txBody>
          <a:bodyPr wrap="square" rtlCol="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rtl="1"/>
            <a:r>
              <a:rPr lang="ar-DZ" sz="48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مهارات التحكم الداخلي </a:t>
            </a:r>
            <a:r>
              <a:rPr lang="ar-DZ" sz="4800" b="1" cap="all" dirty="0" err="1"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و</a:t>
            </a:r>
            <a:r>
              <a:rPr lang="ar-DZ" sz="48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 الخارجي</a:t>
            </a:r>
            <a:endParaRPr lang="fr-FR" sz="48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téléchargement (1).jpg"/>
          <p:cNvPicPr>
            <a:picLocks noChangeAspect="1"/>
          </p:cNvPicPr>
          <p:nvPr/>
        </p:nvPicPr>
        <p:blipFill>
          <a:blip r:embed="rId2"/>
          <a:stretch>
            <a:fillRect/>
          </a:stretch>
        </p:blipFill>
        <p:spPr>
          <a:xfrm>
            <a:off x="1857356" y="1500174"/>
            <a:ext cx="5643602" cy="42862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téléchargement (3).jpg"/>
          <p:cNvPicPr>
            <a:picLocks noChangeAspect="1"/>
          </p:cNvPicPr>
          <p:nvPr/>
        </p:nvPicPr>
        <p:blipFill>
          <a:blip r:embed="rId2"/>
          <a:stretch>
            <a:fillRect/>
          </a:stretch>
        </p:blipFill>
        <p:spPr>
          <a:xfrm>
            <a:off x="1500166" y="285728"/>
            <a:ext cx="6215106" cy="1928802"/>
          </a:xfrm>
          <a:prstGeom prst="rect">
            <a:avLst/>
          </a:prstGeom>
        </p:spPr>
      </p:pic>
      <p:sp>
        <p:nvSpPr>
          <p:cNvPr id="8" name="ZoneTexte 7"/>
          <p:cNvSpPr txBox="1"/>
          <p:nvPr/>
        </p:nvSpPr>
        <p:spPr>
          <a:xfrm>
            <a:off x="285720" y="2571744"/>
            <a:ext cx="8643998" cy="2554545"/>
          </a:xfrm>
          <a:prstGeom prst="rect">
            <a:avLst/>
          </a:prstGeom>
          <a:solidFill>
            <a:srgbClr val="FF0000"/>
          </a:solidFill>
        </p:spPr>
        <p:txBody>
          <a:bodyPr wrap="square" rtlCol="0">
            <a:spAutoFit/>
          </a:bodyPr>
          <a:lstStyle/>
          <a:p>
            <a:pPr algn="r" rtl="1">
              <a:buFont typeface="Wingdings" pitchFamily="2" charset="2"/>
              <a:buChar char="v"/>
            </a:pPr>
            <a:r>
              <a:rPr lang="ar-DZ" sz="4000" b="1" dirty="0" smtClean="0"/>
              <a:t>ما هو الفرق بين المهارات المغلقة </a:t>
            </a:r>
            <a:r>
              <a:rPr lang="ar-DZ" sz="4000" b="1" dirty="0" err="1" smtClean="0"/>
              <a:t>و</a:t>
            </a:r>
            <a:r>
              <a:rPr lang="ar-DZ" sz="4000" b="1" dirty="0" smtClean="0"/>
              <a:t> المفتوحة؟</a:t>
            </a:r>
          </a:p>
          <a:p>
            <a:pPr algn="r" rtl="1">
              <a:buFont typeface="Wingdings" pitchFamily="2" charset="2"/>
              <a:buChar char="v"/>
            </a:pPr>
            <a:r>
              <a:rPr lang="ar-DZ" sz="4000" b="1" dirty="0" smtClean="0"/>
              <a:t>ما هو الفرق بين المهارات البسيطة </a:t>
            </a:r>
            <a:r>
              <a:rPr lang="ar-DZ" sz="4000" b="1" dirty="0" err="1" smtClean="0"/>
              <a:t>و</a:t>
            </a:r>
            <a:r>
              <a:rPr lang="ar-DZ" sz="4000" b="1" dirty="0" smtClean="0"/>
              <a:t> المعقدة؟</a:t>
            </a:r>
          </a:p>
          <a:p>
            <a:pPr algn="r" rtl="1">
              <a:buFont typeface="Wingdings" pitchFamily="2" charset="2"/>
              <a:buChar char="v"/>
            </a:pPr>
            <a:r>
              <a:rPr lang="ar-DZ" sz="4000" b="1" dirty="0" smtClean="0"/>
              <a:t>أعطي أمثلة (مهارات حركية)عن كل نوع من أنواع تصنيف المهارات الحركية</a:t>
            </a:r>
            <a:endParaRPr lang="fr-FR" sz="4000" b="1"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357158" y="1571612"/>
            <a:ext cx="8501122" cy="480131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r"/>
            <a:endParaRPr lang="ar-DZ" dirty="0" smtClean="0"/>
          </a:p>
          <a:p>
            <a:pPr algn="r" rtl="1">
              <a:buFont typeface="Wingdings" pitchFamily="2" charset="2"/>
              <a:buChar char="v"/>
            </a:pPr>
            <a:r>
              <a:rPr lang="ar-DZ" sz="2400" dirty="0" smtClean="0"/>
              <a:t>فرات جبار سعد الله : أساسيات في التعلم الحركي،الطبعة الأولى، دار الرضوان للنشر </a:t>
            </a:r>
            <a:r>
              <a:rPr lang="ar-DZ" sz="2400" dirty="0" err="1" smtClean="0"/>
              <a:t>و</a:t>
            </a:r>
            <a:r>
              <a:rPr lang="ar-DZ" sz="2400" dirty="0" smtClean="0"/>
              <a:t> التوزيع، عمان، 2015</a:t>
            </a:r>
          </a:p>
          <a:p>
            <a:pPr algn="r" rtl="1">
              <a:buFont typeface="Wingdings" pitchFamily="2" charset="2"/>
              <a:buChar char="v"/>
            </a:pPr>
            <a:r>
              <a:rPr lang="ar-DZ" sz="2400" dirty="0" smtClean="0"/>
              <a:t>مروان عبد المجيد </a:t>
            </a:r>
            <a:r>
              <a:rPr lang="ar-DZ" sz="2400" dirty="0" err="1" smtClean="0"/>
              <a:t>ابراهيم</a:t>
            </a:r>
            <a:r>
              <a:rPr lang="ar-DZ" sz="2400" dirty="0" smtClean="0"/>
              <a:t>:التعلم الحركي </a:t>
            </a:r>
            <a:r>
              <a:rPr lang="ar-DZ" sz="2400" dirty="0" err="1" smtClean="0"/>
              <a:t>و</a:t>
            </a:r>
            <a:r>
              <a:rPr lang="ar-DZ" sz="2400" dirty="0" smtClean="0"/>
              <a:t> النمو البدني في التربية الرياضية،الطبعة </a:t>
            </a:r>
            <a:r>
              <a:rPr lang="ar-DZ" sz="2400" dirty="0" err="1" smtClean="0"/>
              <a:t>الاولى</a:t>
            </a:r>
            <a:r>
              <a:rPr lang="ar-DZ" sz="2400" dirty="0" smtClean="0"/>
              <a:t>،دار الرضوان للنشر </a:t>
            </a:r>
            <a:r>
              <a:rPr lang="ar-DZ" sz="2400" dirty="0" err="1" smtClean="0"/>
              <a:t>و</a:t>
            </a:r>
            <a:r>
              <a:rPr lang="ar-DZ" sz="2400" dirty="0" smtClean="0"/>
              <a:t> التوزيع ، عمان</a:t>
            </a:r>
          </a:p>
          <a:p>
            <a:pPr algn="r" rtl="1"/>
            <a:r>
              <a:rPr lang="ar-DZ" sz="2400" dirty="0" smtClean="0"/>
              <a:t>2014</a:t>
            </a:r>
          </a:p>
          <a:p>
            <a:pPr algn="r" rtl="1">
              <a:buFont typeface="Wingdings" pitchFamily="2" charset="2"/>
              <a:buChar char="v"/>
            </a:pPr>
            <a:r>
              <a:rPr lang="ar-DZ" sz="2400" dirty="0" smtClean="0"/>
              <a:t>يوسف لازم كماش </a:t>
            </a:r>
            <a:r>
              <a:rPr lang="ar-DZ" sz="2400" dirty="0" err="1" smtClean="0"/>
              <a:t>و</a:t>
            </a:r>
            <a:r>
              <a:rPr lang="ar-DZ" sz="2400" dirty="0" smtClean="0"/>
              <a:t> </a:t>
            </a:r>
            <a:r>
              <a:rPr lang="ar-DZ" sz="2400" dirty="0" err="1" smtClean="0"/>
              <a:t>نايف</a:t>
            </a:r>
            <a:r>
              <a:rPr lang="ar-DZ" sz="2400" dirty="0" smtClean="0"/>
              <a:t> زهدي </a:t>
            </a:r>
            <a:r>
              <a:rPr lang="ar-DZ" sz="2400" dirty="0" err="1" smtClean="0"/>
              <a:t>الشاويش</a:t>
            </a:r>
            <a:r>
              <a:rPr lang="ar-DZ" sz="2400" dirty="0" smtClean="0"/>
              <a:t>، التعلم الحركي </a:t>
            </a:r>
            <a:r>
              <a:rPr lang="ar-DZ" sz="2400" dirty="0" err="1" smtClean="0"/>
              <a:t>و</a:t>
            </a:r>
            <a:r>
              <a:rPr lang="ar-DZ" sz="2400" dirty="0" smtClean="0"/>
              <a:t> النمو </a:t>
            </a:r>
            <a:r>
              <a:rPr lang="ar-DZ" sz="2400" dirty="0" err="1" smtClean="0"/>
              <a:t>الانساني</a:t>
            </a:r>
            <a:r>
              <a:rPr lang="ar-DZ" sz="2400" dirty="0" smtClean="0"/>
              <a:t>،الطبعة الأولى،المملكة الأردنية الهاشمية،2013</a:t>
            </a:r>
          </a:p>
          <a:p>
            <a:pPr algn="r" rtl="1">
              <a:buFont typeface="Wingdings" pitchFamily="2" charset="2"/>
              <a:buChar char="v"/>
            </a:pPr>
            <a:r>
              <a:rPr lang="ar-DZ" sz="2400" dirty="0" smtClean="0"/>
              <a:t>احمد </a:t>
            </a:r>
            <a:r>
              <a:rPr lang="ar-DZ" sz="2400" dirty="0" err="1" smtClean="0"/>
              <a:t>امين</a:t>
            </a:r>
            <a:r>
              <a:rPr lang="ar-DZ" sz="2400" dirty="0" smtClean="0"/>
              <a:t> فوزي: سيكولوجية التعلم للمهارات الحركية الرياضية،دار الوفاء لدنيا الطباعة </a:t>
            </a:r>
            <a:r>
              <a:rPr lang="ar-DZ" sz="2400" dirty="0" err="1" smtClean="0"/>
              <a:t>و</a:t>
            </a:r>
            <a:r>
              <a:rPr lang="ar-DZ" sz="2400" dirty="0" smtClean="0"/>
              <a:t> النشر </a:t>
            </a:r>
            <a:r>
              <a:rPr lang="ar-DZ" sz="2400" dirty="0" err="1" smtClean="0"/>
              <a:t>الاسكندرية</a:t>
            </a:r>
            <a:r>
              <a:rPr lang="ar-DZ" sz="2400" dirty="0" smtClean="0"/>
              <a:t>،2013</a:t>
            </a:r>
          </a:p>
          <a:p>
            <a:pPr marL="457200" indent="-457200" algn="r" rtl="1">
              <a:buFont typeface="Wingdings" pitchFamily="2" charset="2"/>
              <a:buChar char="v"/>
            </a:pPr>
            <a:r>
              <a:rPr lang="ar-DZ" sz="2400" dirty="0" smtClean="0"/>
              <a:t>طلحة حسين حسان الدين،محمد السيد حلمي </a:t>
            </a:r>
            <a:r>
              <a:rPr lang="ar-DZ" sz="2400" dirty="0" err="1" smtClean="0"/>
              <a:t>و</a:t>
            </a:r>
            <a:r>
              <a:rPr lang="ar-DZ" sz="2400" dirty="0" smtClean="0"/>
              <a:t> محمد فوزي عبد الشكور:التعلم </a:t>
            </a:r>
            <a:r>
              <a:rPr lang="ar-DZ" sz="2400" dirty="0" err="1" smtClean="0"/>
              <a:t>و</a:t>
            </a:r>
            <a:r>
              <a:rPr lang="ar-DZ" sz="2400" dirty="0" smtClean="0"/>
              <a:t> التحكم الحركي مبادئ نظريات تطبيقات،الطبعة الأولى،مركز الكتاب للنشر ،2006</a:t>
            </a:r>
            <a:endParaRPr lang="fr-FR" sz="2400" dirty="0"/>
          </a:p>
        </p:txBody>
      </p:sp>
      <p:sp>
        <p:nvSpPr>
          <p:cNvPr id="4" name="ZoneTexte 3"/>
          <p:cNvSpPr txBox="1"/>
          <p:nvPr/>
        </p:nvSpPr>
        <p:spPr>
          <a:xfrm>
            <a:off x="214282" y="500042"/>
            <a:ext cx="8572528" cy="830997"/>
          </a:xfrm>
          <a:prstGeom prst="rect">
            <a:avLst/>
          </a:prstGeom>
          <a:noFill/>
        </p:spPr>
        <p:txBody>
          <a:bodyPr wrap="square" rtlCol="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r" rtl="1"/>
            <a:r>
              <a:rPr lang="ar-DZ" sz="48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المراجع</a:t>
            </a:r>
            <a:endParaRPr lang="fr-FR" sz="48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00100" y="0"/>
            <a:ext cx="7103098" cy="1661993"/>
          </a:xfrm>
          <a:prstGeom prst="rect">
            <a:avLst/>
          </a:prstGeom>
        </p:spPr>
        <p:txBody>
          <a:bodyPr wrap="none">
            <a:spAutoFit/>
          </a:bodyPr>
          <a:lstStyle/>
          <a:p>
            <a:endParaRPr lang="ar-DZ" b="1" dirty="0" smtClean="0"/>
          </a:p>
          <a:p>
            <a:pPr algn="r" rtl="1"/>
            <a:r>
              <a:rPr lang="ar-DZ" sz="2800" dirty="0" smtClean="0"/>
              <a:t>قال الإمام الشافعي : </a:t>
            </a:r>
          </a:p>
          <a:p>
            <a:pPr algn="r" rtl="1"/>
            <a:endParaRPr lang="ar-DZ" sz="2800" dirty="0" smtClean="0"/>
          </a:p>
          <a:p>
            <a:r>
              <a:rPr lang="ar-DZ" sz="2800" b="1" dirty="0" smtClean="0"/>
              <a:t>بقدرِ الكدِّ تُكتسبُ المَعــالي *** ومَنْ طَلبَ العُلا سَهرَ الليالي</a:t>
            </a:r>
            <a:endParaRPr lang="fr-FR" sz="2800" dirty="0"/>
          </a:p>
        </p:txBody>
      </p:sp>
      <p:pic>
        <p:nvPicPr>
          <p:cNvPr id="6" name="Image 5" descr="31942276_1212093465589421_1074306071033544704_n.jpg"/>
          <p:cNvPicPr>
            <a:picLocks noChangeAspect="1"/>
          </p:cNvPicPr>
          <p:nvPr/>
        </p:nvPicPr>
        <p:blipFill>
          <a:blip r:embed="rId2"/>
          <a:srcRect t="12500" r="1852" b="9375"/>
          <a:stretch>
            <a:fillRect/>
          </a:stretch>
        </p:blipFill>
        <p:spPr>
          <a:xfrm>
            <a:off x="0" y="1928802"/>
            <a:ext cx="9143999" cy="4929198"/>
          </a:xfrm>
          <a:prstGeom prst="rect">
            <a:avLst/>
          </a:prstGeom>
        </p:spPr>
      </p:pic>
    </p:spTree>
  </p:cSld>
  <p:clrMapOvr>
    <a:masterClrMapping/>
  </p:clrMapOvr>
  <p:transition>
    <p:newsflash/>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me 1"/>
          <p:cNvGraphicFramePr/>
          <p:nvPr/>
        </p:nvGraphicFramePr>
        <p:xfrm>
          <a:off x="500034" y="1071546"/>
          <a:ext cx="8001056" cy="53578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ZoneTexte 2"/>
          <p:cNvSpPr txBox="1"/>
          <p:nvPr/>
        </p:nvSpPr>
        <p:spPr>
          <a:xfrm>
            <a:off x="1928794" y="142852"/>
            <a:ext cx="5500726" cy="830997"/>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r" rtl="1"/>
            <a:r>
              <a:rPr lang="ar-DZ" sz="4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تصنيف المهارات الحركية</a:t>
            </a:r>
            <a:endParaRPr lang="fr-FR" sz="4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ox(in)">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images.jpg"/>
          <p:cNvPicPr>
            <a:picLocks noChangeAspect="1"/>
          </p:cNvPicPr>
          <p:nvPr/>
        </p:nvPicPr>
        <p:blipFill>
          <a:blip r:embed="rId2"/>
          <a:stretch>
            <a:fillRect/>
          </a:stretch>
        </p:blipFill>
        <p:spPr>
          <a:xfrm>
            <a:off x="357158" y="2643182"/>
            <a:ext cx="8501122" cy="3357586"/>
          </a:xfrm>
          <a:prstGeom prst="rect">
            <a:avLst/>
          </a:prstGeom>
        </p:spPr>
      </p:pic>
      <p:sp>
        <p:nvSpPr>
          <p:cNvPr id="4" name="ZoneTexte 3"/>
          <p:cNvSpPr txBox="1"/>
          <p:nvPr/>
        </p:nvSpPr>
        <p:spPr>
          <a:xfrm>
            <a:off x="857224" y="1071546"/>
            <a:ext cx="7715304" cy="1107996"/>
          </a:xfrm>
          <a:prstGeom prst="rect">
            <a:avLst/>
          </a:prstGeom>
          <a:noFill/>
        </p:spPr>
        <p:txBody>
          <a:bodyPr wrap="square" rtlCol="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rtl="1"/>
            <a:r>
              <a:rPr lang="ar-DZ" sz="48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التصنيف على أساس التوافق البدني</a:t>
            </a:r>
            <a:endParaRPr lang="fr-FR" sz="48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a:p>
            <a:pPr algn="ctr" rtl="1"/>
            <a:endParaRPr lang="fr-FR"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me 1"/>
          <p:cNvGraphicFramePr/>
          <p:nvPr/>
        </p:nvGraphicFramePr>
        <p:xfrm>
          <a:off x="500034" y="285728"/>
          <a:ext cx="8286808" cy="52149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ZoneTexte 2"/>
          <p:cNvSpPr txBox="1"/>
          <p:nvPr/>
        </p:nvSpPr>
        <p:spPr>
          <a:xfrm>
            <a:off x="857224" y="5750004"/>
            <a:ext cx="7715304" cy="1107996"/>
          </a:xfrm>
          <a:prstGeom prst="rect">
            <a:avLst/>
          </a:prstGeom>
          <a:noFill/>
        </p:spPr>
        <p:txBody>
          <a:bodyPr wrap="square" rtlCol="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rtl="1"/>
            <a:r>
              <a:rPr lang="ar-DZ" sz="48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التصنيف على أساس التوافق البدني</a:t>
            </a:r>
            <a:endParaRPr lang="fr-FR" sz="48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a:p>
            <a:pPr algn="ctr" rtl="1"/>
            <a:endParaRPr lang="fr-FR"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me 1"/>
          <p:cNvGraphicFramePr/>
          <p:nvPr/>
        </p:nvGraphicFramePr>
        <p:xfrm>
          <a:off x="285720" y="1071546"/>
          <a:ext cx="8501122" cy="47149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ZoneTexte 2"/>
          <p:cNvSpPr txBox="1"/>
          <p:nvPr/>
        </p:nvSpPr>
        <p:spPr>
          <a:xfrm>
            <a:off x="642910" y="214290"/>
            <a:ext cx="7715304" cy="1107996"/>
          </a:xfrm>
          <a:prstGeom prst="rect">
            <a:avLst/>
          </a:prstGeom>
          <a:noFill/>
        </p:spPr>
        <p:txBody>
          <a:bodyPr wrap="square" rtlCol="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rtl="1"/>
            <a:r>
              <a:rPr lang="ar-DZ" sz="48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التصنيف على أساس التوافق البدني</a:t>
            </a:r>
            <a:endParaRPr lang="fr-FR" sz="48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a:p>
            <a:pPr algn="ctr" rtl="1"/>
            <a:endParaRPr lang="fr-FR"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téléchargement (3).jpg"/>
          <p:cNvPicPr>
            <a:picLocks noChangeAspect="1"/>
          </p:cNvPicPr>
          <p:nvPr/>
        </p:nvPicPr>
        <p:blipFill>
          <a:blip r:embed="rId2"/>
          <a:stretch>
            <a:fillRect/>
          </a:stretch>
        </p:blipFill>
        <p:spPr>
          <a:xfrm>
            <a:off x="2143108" y="1428736"/>
            <a:ext cx="4643438" cy="3786214"/>
          </a:xfrm>
          <a:prstGeom prst="rect">
            <a:avLst/>
          </a:prstGeom>
        </p:spPr>
      </p:pic>
      <p:pic>
        <p:nvPicPr>
          <p:cNvPr id="3" name="Image 2" descr="300px-Darts_in_a_dartboard.jpg"/>
          <p:cNvPicPr>
            <a:picLocks noChangeAspect="1"/>
          </p:cNvPicPr>
          <p:nvPr/>
        </p:nvPicPr>
        <p:blipFill>
          <a:blip r:embed="rId3"/>
          <a:stretch>
            <a:fillRect/>
          </a:stretch>
        </p:blipFill>
        <p:spPr>
          <a:xfrm>
            <a:off x="2143108" y="1428736"/>
            <a:ext cx="4643470" cy="378621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ssolv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me 1"/>
          <p:cNvGraphicFramePr/>
          <p:nvPr/>
        </p:nvGraphicFramePr>
        <p:xfrm>
          <a:off x="285720" y="1071546"/>
          <a:ext cx="8501122" cy="47149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ZoneTexte 2"/>
          <p:cNvSpPr txBox="1"/>
          <p:nvPr/>
        </p:nvSpPr>
        <p:spPr>
          <a:xfrm>
            <a:off x="500034" y="214290"/>
            <a:ext cx="7715304" cy="1107996"/>
          </a:xfrm>
          <a:prstGeom prst="rect">
            <a:avLst/>
          </a:prstGeom>
          <a:noFill/>
        </p:spPr>
        <p:txBody>
          <a:bodyPr wrap="square" rtlCol="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rtl="1"/>
            <a:r>
              <a:rPr lang="ar-DZ" sz="48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التصنيف على أساس التوافق البدني</a:t>
            </a:r>
            <a:endParaRPr lang="fr-FR" sz="48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a:p>
            <a:pPr algn="ctr" rtl="1"/>
            <a:endParaRPr lang="fr-FR"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1512</TotalTime>
  <Words>836</Words>
  <PresentationFormat>Affichage à l'écran (4:3)</PresentationFormat>
  <Paragraphs>111</Paragraphs>
  <Slides>39</Slides>
  <Notes>0</Notes>
  <HiddenSlides>0</HiddenSlides>
  <MMClips>0</MMClips>
  <ScaleCrop>false</ScaleCrop>
  <HeadingPairs>
    <vt:vector size="4" baseType="variant">
      <vt:variant>
        <vt:lpstr>Thème</vt:lpstr>
      </vt:variant>
      <vt:variant>
        <vt:i4>1</vt:i4>
      </vt:variant>
      <vt:variant>
        <vt:lpstr>Titres des diapositives</vt:lpstr>
      </vt:variant>
      <vt:variant>
        <vt:i4>39</vt:i4>
      </vt:variant>
    </vt:vector>
  </HeadingPairs>
  <TitlesOfParts>
    <vt:vector size="40" baseType="lpstr">
      <vt:lpstr>Thème Office</vt:lpstr>
      <vt:lpstr>Diapositive 1</vt:lpstr>
      <vt:lpstr>Diapositive 2</vt:lpstr>
      <vt:lpstr>Diapositive 3</vt:lpstr>
      <vt:lpstr>Diapositive 4</vt:lpstr>
      <vt:lpstr>Diapositive 5</vt:lpstr>
      <vt:lpstr>Diapositive 6</vt:lpstr>
      <vt:lpstr>Diapositive 7</vt:lpstr>
      <vt:lpstr>Diapositive 8</vt:lpstr>
      <vt:lpstr>Diapositive 9</vt:lpstr>
      <vt:lpstr>Diapositive 10</vt:lpstr>
      <vt:lpstr>Diapositive 11</vt:lpstr>
      <vt:lpstr>Diapositive 12</vt:lpstr>
      <vt:lpstr>Diapositive 13</vt:lpstr>
      <vt:lpstr>Diapositive 14</vt:lpstr>
      <vt:lpstr>Diapositive 15</vt:lpstr>
      <vt:lpstr>Diapositive 16</vt:lpstr>
      <vt:lpstr>Diapositive 17</vt:lpstr>
      <vt:lpstr>Diapositive 18</vt:lpstr>
      <vt:lpstr>Diapositive 19</vt:lpstr>
      <vt:lpstr>Diapositive 20</vt:lpstr>
      <vt:lpstr>Diapositive 21</vt:lpstr>
      <vt:lpstr>Diapositive 22</vt:lpstr>
      <vt:lpstr>Diapositive 23</vt:lpstr>
      <vt:lpstr>Diapositive 24</vt:lpstr>
      <vt:lpstr>Diapositive 25</vt:lpstr>
      <vt:lpstr>Diapositive 26</vt:lpstr>
      <vt:lpstr>Diapositive 27</vt:lpstr>
      <vt:lpstr>Diapositive 28</vt:lpstr>
      <vt:lpstr>Diapositive 29</vt:lpstr>
      <vt:lpstr>Diapositive 30</vt:lpstr>
      <vt:lpstr>Diapositive 31</vt:lpstr>
      <vt:lpstr>Diapositive 32</vt:lpstr>
      <vt:lpstr>Diapositive 33</vt:lpstr>
      <vt:lpstr>Diapositive 34</vt:lpstr>
      <vt:lpstr>Diapositive 35</vt:lpstr>
      <vt:lpstr>Diapositive 36</vt:lpstr>
      <vt:lpstr>Diapositive 37</vt:lpstr>
      <vt:lpstr>Diapositive 38</vt:lpstr>
      <vt:lpstr>Diapositive 39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toshiba</dc:creator>
  <cp:lastModifiedBy>cibtechnologie</cp:lastModifiedBy>
  <cp:revision>128</cp:revision>
  <dcterms:created xsi:type="dcterms:W3CDTF">2017-12-01T16:18:38Z</dcterms:created>
  <dcterms:modified xsi:type="dcterms:W3CDTF">2025-02-21T20:13:16Z</dcterms:modified>
</cp:coreProperties>
</file>