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348" r:id="rId3"/>
    <p:sldId id="277" r:id="rId5"/>
    <p:sldId id="279" r:id="rId6"/>
    <p:sldId id="330" r:id="rId7"/>
    <p:sldId id="345" r:id="rId8"/>
    <p:sldId id="333" r:id="rId9"/>
    <p:sldId id="334" r:id="rId10"/>
    <p:sldId id="322" r:id="rId11"/>
    <p:sldId id="343" r:id="rId12"/>
    <p:sldId id="293" r:id="rId13"/>
    <p:sldId id="336" r:id="rId14"/>
    <p:sldId id="337" r:id="rId15"/>
    <p:sldId id="292" r:id="rId16"/>
    <p:sldId id="298" r:id="rId17"/>
    <p:sldId id="326" r:id="rId18"/>
    <p:sldId id="300" r:id="rId19"/>
    <p:sldId id="302" r:id="rId20"/>
    <p:sldId id="327" r:id="rId21"/>
    <p:sldId id="304" r:id="rId22"/>
    <p:sldId id="316" r:id="rId23"/>
    <p:sldId id="314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authorId_Use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C63A4-9D5D-47CE-8D74-13AD5720E5D9}" type="doc">
      <dgm:prSet loTypeId="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p>
          <a:endParaRPr lang="zh-CN" altLang="en-US"/>
        </a:p>
      </dgm:t>
    </dgm:pt>
    <dgm:pt modelId="{42D42628-864C-41D6-833F-2DBB342F4DB0}">
      <dgm:prSet phldrT="[Texte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1600">
              <a:latin typeface="Arial" panose="020B0604020202020204" pitchFamily="34" charset="0"/>
              <a:cs typeface="Arial" panose="020B0604020202020204" pitchFamily="34" charset="0"/>
            </a:rPr>
            <a:t>PDG</a:t>
          </a:r>
          <a:r>
            <a:rPr lang="fr-FR" altLang="zh-CN" sz="16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altLang="zh-C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95306-E1B1-4ECE-8382-424ACA226556}" cxnId="{5524C536-D6F1-4E3C-8767-6FAE41D7D966}" type="parTrans">
      <dgm:prSet/>
      <dgm:spPr/>
      <dgm:t>
        <a:bodyPr/>
        <a:p>
          <a:endParaRPr lang="zh-CN" altLang="en-US"/>
        </a:p>
      </dgm:t>
    </dgm:pt>
    <dgm:pt modelId="{33D8AA3E-DAD3-412E-80E1-09AFD3B5EAF9}" cxnId="{5524C536-D6F1-4E3C-8767-6FAE41D7D966}" type="sibTrans">
      <dgm:prSet/>
      <dgm:spPr/>
      <dgm:t>
        <a:bodyPr/>
        <a:p>
          <a:endParaRPr lang="zh-CN" altLang="en-US"/>
        </a:p>
      </dgm:t>
    </dgm:pt>
    <dgm:pt modelId="{55E7A792-C011-4BB2-BE46-53058B73261E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600">
              <a:latin typeface="Arial" panose="020B0604020202020204" pitchFamily="34" charset="0"/>
              <a:cs typeface="Arial" panose="020B0604020202020204" pitchFamily="34" charset="0"/>
            </a:rPr>
            <a:t>Chargé de vente</a:t>
          </a:r>
          <a:r>
            <a:rPr lang="fr-FR" sz="16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4E33AC-E750-45F9-8064-06DA9AC5F587}" cxnId="{E174105E-BE78-4ABD-A520-A49AEBACC1E7}" type="parTrans">
      <dgm:prSet/>
      <dgm:spPr/>
    </dgm:pt>
    <dgm:pt modelId="{698C03F4-9C83-4C3C-BDCC-3CFC0996D0B7}" cxnId="{E174105E-BE78-4ABD-A520-A49AEBACC1E7}" type="sibTrans">
      <dgm:prSet/>
      <dgm:spPr/>
    </dgm:pt>
    <dgm:pt modelId="{2E4D7906-9FA1-430B-B870-578EEA2CCB50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600">
              <a:latin typeface="Arial" panose="020B0604020202020204" pitchFamily="34" charset="0"/>
              <a:cs typeface="Arial" panose="020B0604020202020204" pitchFamily="34" charset="0"/>
            </a:rPr>
            <a:t>Chargé de recherche</a:t>
          </a:r>
          <a:r>
            <a:rPr lang="fr-FR" sz="16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45127-E342-40CD-AC0D-466B954A5A72}" cxnId="{22D50673-5867-48F5-912F-02B19CE3E558}" type="parTrans">
      <dgm:prSet/>
      <dgm:spPr/>
    </dgm:pt>
    <dgm:pt modelId="{2A6E7555-60ED-413A-976D-0B970678F00E}" cxnId="{22D50673-5867-48F5-912F-02B19CE3E558}" type="sibTrans">
      <dgm:prSet/>
      <dgm:spPr/>
    </dgm:pt>
    <dgm:pt modelId="{413DC10E-9606-4031-9D12-417781688977}">
      <dgm:prSet phldrT="[Texte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1600">
              <a:latin typeface="Arial" panose="020B0604020202020204" pitchFamily="34" charset="0"/>
              <a:cs typeface="Arial" panose="020B0604020202020204" pitchFamily="34" charset="0"/>
            </a:rPr>
            <a:t>Chef de fabrication</a:t>
          </a:r>
          <a:r>
            <a:rPr lang="fr-FR" altLang="zh-CN" sz="16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altLang="zh-C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1B61BD-7D07-442C-992B-5B3D56015222}" cxnId="{4EFE10D8-1ABB-4973-8C86-07BAFC2E273A}" type="parTrans">
      <dgm:prSet/>
      <dgm:spPr/>
      <dgm:t>
        <a:bodyPr/>
        <a:p>
          <a:endParaRPr lang="zh-CN" altLang="en-US"/>
        </a:p>
      </dgm:t>
    </dgm:pt>
    <dgm:pt modelId="{35976CC6-4E05-49D8-B5E8-F8093ECA95B4}" cxnId="{4EFE10D8-1ABB-4973-8C86-07BAFC2E273A}" type="sibTrans">
      <dgm:prSet/>
      <dgm:spPr/>
      <dgm:t>
        <a:bodyPr/>
        <a:p>
          <a:endParaRPr lang="zh-CN" altLang="en-US"/>
        </a:p>
      </dgm:t>
    </dgm:pt>
    <dgm:pt modelId="{2CBDA979-8596-4CE7-8BC2-17404A7C0FD8}">
      <dgm:prSet phldrT="[Texte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1600">
              <a:latin typeface="Arial" panose="020B0604020202020204" pitchFamily="34" charset="0"/>
              <a:cs typeface="Arial" panose="020B0604020202020204" pitchFamily="34" charset="0"/>
            </a:rPr>
            <a:t>Chef de personnel</a:t>
          </a:r>
          <a:r>
            <a:rPr lang="fr-FR" altLang="zh-CN" sz="16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altLang="zh-C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74C14-C39B-4EE1-B5D9-2FDCB32CDCFE}" cxnId="{B50B07CD-50CD-4893-9F0E-AB3EA3B5F2FF}" type="parTrans">
      <dgm:prSet/>
      <dgm:spPr/>
      <dgm:t>
        <a:bodyPr/>
        <a:p>
          <a:endParaRPr lang="zh-CN" altLang="en-US"/>
        </a:p>
      </dgm:t>
    </dgm:pt>
    <dgm:pt modelId="{9F1D3E32-A446-4254-BA89-8FD8DDFCF152}" cxnId="{B50B07CD-50CD-4893-9F0E-AB3EA3B5F2FF}" type="sibTrans">
      <dgm:prSet/>
      <dgm:spPr/>
      <dgm:t>
        <a:bodyPr/>
        <a:p>
          <a:endParaRPr lang="zh-CN" altLang="en-US"/>
        </a:p>
      </dgm:t>
    </dgm:pt>
    <dgm:pt modelId="{A05D3806-5723-4FF6-989A-CFBBE505DD4B}">
      <dgm:prSet phldrT="[Texte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1600">
              <a:latin typeface="Arial" panose="020B0604020202020204" pitchFamily="34" charset="0"/>
              <a:cs typeface="Arial" panose="020B0604020202020204" pitchFamily="34" charset="0"/>
            </a:rPr>
            <a:t>Directeur Technique</a:t>
          </a:r>
          <a:r>
            <a:rPr lang="fr-FR" altLang="zh-CN" sz="16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altLang="zh-C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533E93-AA45-4AC9-9CB7-4EF287AB96B6}" cxnId="{311F7181-4753-4246-84AD-17C39D11DE39}" type="parTrans">
      <dgm:prSet/>
      <dgm:spPr/>
      <dgm:t>
        <a:bodyPr/>
        <a:p>
          <a:endParaRPr lang="zh-CN" altLang="en-US"/>
        </a:p>
      </dgm:t>
    </dgm:pt>
    <dgm:pt modelId="{C1E7C596-43DD-4C48-95F5-50523BA11C29}" cxnId="{311F7181-4753-4246-84AD-17C39D11DE39}" type="sibTrans">
      <dgm:prSet/>
      <dgm:spPr/>
      <dgm:t>
        <a:bodyPr/>
        <a:p>
          <a:endParaRPr lang="zh-CN" altLang="en-US"/>
        </a:p>
      </dgm:t>
    </dgm:pt>
    <dgm:pt modelId="{3686A200-E478-4562-8B19-FD2DBBD557B6}">
      <dgm:prSet phldrT="[Texte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1600">
              <a:latin typeface="Arial" panose="020B0604020202020204" pitchFamily="34" charset="0"/>
              <a:cs typeface="Arial" panose="020B0604020202020204" pitchFamily="34" charset="0"/>
            </a:rPr>
            <a:t>chef comptable</a:t>
          </a:r>
          <a:r>
            <a:rPr lang="fr-FR" altLang="zh-CN" sz="16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altLang="zh-CN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0C03D-874D-48F0-8AEB-6735F9546654}" cxnId="{712722C2-AEBD-45E1-AC60-8218E1B61F35}" type="parTrans">
      <dgm:prSet/>
      <dgm:spPr/>
      <dgm:t>
        <a:bodyPr/>
        <a:p>
          <a:endParaRPr lang="zh-CN" altLang="en-US"/>
        </a:p>
      </dgm:t>
    </dgm:pt>
    <dgm:pt modelId="{AFE54AA4-E896-4D7C-A98A-AA7AA56E9B8C}" cxnId="{712722C2-AEBD-45E1-AC60-8218E1B61F35}" type="sibTrans">
      <dgm:prSet/>
      <dgm:spPr/>
      <dgm:t>
        <a:bodyPr/>
        <a:p>
          <a:endParaRPr lang="zh-CN" altLang="en-US"/>
        </a:p>
      </dgm:t>
    </dgm:pt>
    <dgm:pt modelId="{32C577E3-B2E7-4F50-83DE-6F01CC88C9C5}" type="pres">
      <dgm:prSet presAssocID="{CD2C63A4-9D5D-47CE-8D74-13AD5720E5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7C500C-4887-40E4-B187-5B52545DCD7D}" type="pres">
      <dgm:prSet presAssocID="{42D42628-864C-41D6-833F-2DBB342F4DB0}" presName="hierRoot1" presStyleCnt="0"/>
      <dgm:spPr/>
    </dgm:pt>
    <dgm:pt modelId="{365B431B-456E-4B1C-A19C-568423617177}" type="pres">
      <dgm:prSet presAssocID="{42D42628-864C-41D6-833F-2DBB342F4DB0}" presName="composite" presStyleCnt="0"/>
      <dgm:spPr/>
    </dgm:pt>
    <dgm:pt modelId="{5CB9CF2E-F8C1-427A-832C-73E3C9485AF5}" type="pres">
      <dgm:prSet presAssocID="{42D42628-864C-41D6-833F-2DBB342F4DB0}" presName="background" presStyleLbl="node0" presStyleIdx="0" presStyleCnt="1"/>
      <dgm:spPr/>
    </dgm:pt>
    <dgm:pt modelId="{9EA914DE-A312-4852-926F-356E365C8677}" type="pres">
      <dgm:prSet presAssocID="{42D42628-864C-41D6-833F-2DBB342F4DB0}" presName="text" presStyleLbl="fgAcc0" presStyleIdx="0" presStyleCnt="1" custLinFactX="-27296" custLinFactNeighborX="-100000" custLinFactNeighborY="-24">
        <dgm:presLayoutVars>
          <dgm:chPref val="3"/>
        </dgm:presLayoutVars>
      </dgm:prSet>
      <dgm:spPr/>
    </dgm:pt>
    <dgm:pt modelId="{7996B813-D5A1-416C-BFD3-D8CB23FE7818}" type="pres">
      <dgm:prSet presAssocID="{42D42628-864C-41D6-833F-2DBB342F4DB0}" presName="hierChild2" presStyleCnt="0"/>
      <dgm:spPr/>
    </dgm:pt>
    <dgm:pt modelId="{A80BFD51-79B6-431D-A145-9ECBD1D54805}" type="pres">
      <dgm:prSet presAssocID="{594E33AC-E750-45F9-8064-06DA9AC5F587}" presName="Name10" presStyleLbl="parChTrans1D2" presStyleIdx="0" presStyleCnt="2"/>
      <dgm:spPr/>
    </dgm:pt>
    <dgm:pt modelId="{9ACE0C25-3C2A-4E86-B049-1DA685162F10}" type="pres">
      <dgm:prSet presAssocID="{55E7A792-C011-4BB2-BE46-53058B73261E}" presName="hierRoot2" presStyleCnt="0"/>
      <dgm:spPr/>
    </dgm:pt>
    <dgm:pt modelId="{2437D10A-4F0C-43C8-B848-291A4804C8D1}" type="pres">
      <dgm:prSet presAssocID="{55E7A792-C011-4BB2-BE46-53058B73261E}" presName="composite2" presStyleCnt="0"/>
      <dgm:spPr/>
    </dgm:pt>
    <dgm:pt modelId="{EFDE3CB6-934A-41E5-AA9A-D5F37F864811}" type="pres">
      <dgm:prSet presAssocID="{55E7A792-C011-4BB2-BE46-53058B73261E}" presName="background2" presStyleLbl="node2" presStyleIdx="0" presStyleCnt="2"/>
      <dgm:spPr/>
    </dgm:pt>
    <dgm:pt modelId="{DBDD3C7F-5933-4C1A-8861-365361972AC3}" type="pres">
      <dgm:prSet presAssocID="{55E7A792-C011-4BB2-BE46-53058B73261E}" presName="text2" presStyleLbl="fgAcc2" presStyleIdx="0" presStyleCnt="2" custLinFactX="-100000" custLinFactY="62588" custLinFactNeighborX="-126053" custLinFactNeighborY="100000">
        <dgm:presLayoutVars>
          <dgm:chPref val="3"/>
        </dgm:presLayoutVars>
      </dgm:prSet>
      <dgm:spPr/>
    </dgm:pt>
    <dgm:pt modelId="{335F0BD6-87EB-4C56-B896-E28937B9F0C6}" type="pres">
      <dgm:prSet presAssocID="{55E7A792-C011-4BB2-BE46-53058B73261E}" presName="hierChild3" presStyleCnt="0"/>
      <dgm:spPr/>
    </dgm:pt>
    <dgm:pt modelId="{7BFCA5DC-43BF-45B0-95F6-1FB7DD049F96}" type="pres">
      <dgm:prSet presAssocID="{89E45127-E342-40CD-AC0D-466B954A5A72}" presName="Name17" presStyleLbl="parChTrans1D3" presStyleIdx="0" presStyleCnt="4"/>
      <dgm:spPr/>
    </dgm:pt>
    <dgm:pt modelId="{BACC4144-CBAF-41B5-AC8F-2DA6F3C06902}" type="pres">
      <dgm:prSet presAssocID="{2E4D7906-9FA1-430B-B870-578EEA2CCB50}" presName="hierRoot3" presStyleCnt="0"/>
      <dgm:spPr/>
    </dgm:pt>
    <dgm:pt modelId="{879BF275-F044-44D3-AC9B-703C1F2D53BA}" type="pres">
      <dgm:prSet presAssocID="{2E4D7906-9FA1-430B-B870-578EEA2CCB50}" presName="composite3" presStyleCnt="0"/>
      <dgm:spPr/>
    </dgm:pt>
    <dgm:pt modelId="{9C0A6826-B0BD-4B14-B42D-917BF348D356}" type="pres">
      <dgm:prSet presAssocID="{2E4D7906-9FA1-430B-B870-578EEA2CCB50}" presName="background3" presStyleLbl="node3" presStyleIdx="0" presStyleCnt="4"/>
      <dgm:spPr/>
    </dgm:pt>
    <dgm:pt modelId="{494BD07C-A0B6-4E3B-AADB-56501866AA9B}" type="pres">
      <dgm:prSet presAssocID="{2E4D7906-9FA1-430B-B870-578EEA2CCB50}" presName="text3" presStyleLbl="fgAcc3" presStyleIdx="0" presStyleCnt="4" custLinFactNeighborX="11842">
        <dgm:presLayoutVars>
          <dgm:chPref val="3"/>
        </dgm:presLayoutVars>
      </dgm:prSet>
      <dgm:spPr/>
    </dgm:pt>
    <dgm:pt modelId="{23C66E14-2B46-4157-8285-775C2030F196}" type="pres">
      <dgm:prSet presAssocID="{2E4D7906-9FA1-430B-B870-578EEA2CCB50}" presName="hierChild4" presStyleCnt="0"/>
      <dgm:spPr/>
    </dgm:pt>
    <dgm:pt modelId="{7AE2857D-5F88-40E3-94F7-FDA3B28620D7}" type="pres">
      <dgm:prSet presAssocID="{B91B61BD-7D07-442C-992B-5B3D56015222}" presName="Name17" presStyleLbl="parChTrans1D3" presStyleIdx="1" presStyleCnt="4"/>
      <dgm:spPr/>
    </dgm:pt>
    <dgm:pt modelId="{D7BD317B-C4E6-4902-B91D-E9C9A9EF8739}" type="pres">
      <dgm:prSet presAssocID="{413DC10E-9606-4031-9D12-417781688977}" presName="hierRoot3" presStyleCnt="0"/>
      <dgm:spPr/>
    </dgm:pt>
    <dgm:pt modelId="{CB0CF6A7-20E6-46ED-9BCC-DAB7055AECE0}" type="pres">
      <dgm:prSet presAssocID="{413DC10E-9606-4031-9D12-417781688977}" presName="composite3" presStyleCnt="0"/>
      <dgm:spPr/>
    </dgm:pt>
    <dgm:pt modelId="{F5259C9B-A3FA-48CF-9040-45A521EAA633}" type="pres">
      <dgm:prSet presAssocID="{413DC10E-9606-4031-9D12-417781688977}" presName="background3" presStyleLbl="node3" presStyleIdx="1" presStyleCnt="4"/>
      <dgm:spPr/>
    </dgm:pt>
    <dgm:pt modelId="{853C1BD6-B55C-4E31-8087-BF0CECC29114}" type="pres">
      <dgm:prSet presAssocID="{413DC10E-9606-4031-9D12-417781688977}" presName="text3" presStyleLbl="fgAcc3" presStyleIdx="1" presStyleCnt="4">
        <dgm:presLayoutVars>
          <dgm:chPref val="3"/>
        </dgm:presLayoutVars>
      </dgm:prSet>
      <dgm:spPr/>
    </dgm:pt>
    <dgm:pt modelId="{D55B9A71-3914-40FF-9109-62322A3C9A89}" type="pres">
      <dgm:prSet presAssocID="{413DC10E-9606-4031-9D12-417781688977}" presName="hierChild4" presStyleCnt="0"/>
      <dgm:spPr/>
    </dgm:pt>
    <dgm:pt modelId="{D59171DA-149A-4C9C-A74B-23447966A3B9}" type="pres">
      <dgm:prSet presAssocID="{BD974C14-C39B-4EE1-B5D9-2FDCB32CDCFE}" presName="Name17" presStyleLbl="parChTrans1D3" presStyleIdx="2" presStyleCnt="4"/>
      <dgm:spPr/>
    </dgm:pt>
    <dgm:pt modelId="{4BC45A5B-43E4-47E5-81B8-A3ADEED7A3F3}" type="pres">
      <dgm:prSet presAssocID="{2CBDA979-8596-4CE7-8BC2-17404A7C0FD8}" presName="hierRoot3" presStyleCnt="0"/>
      <dgm:spPr/>
    </dgm:pt>
    <dgm:pt modelId="{7911E21C-7200-416C-8681-19878FF62A5E}" type="pres">
      <dgm:prSet presAssocID="{2CBDA979-8596-4CE7-8BC2-17404A7C0FD8}" presName="composite3" presStyleCnt="0"/>
      <dgm:spPr/>
    </dgm:pt>
    <dgm:pt modelId="{1A203F35-9E67-4F17-83C9-09EC9C012210}" type="pres">
      <dgm:prSet presAssocID="{2CBDA979-8596-4CE7-8BC2-17404A7C0FD8}" presName="background3" presStyleLbl="node3" presStyleIdx="2" presStyleCnt="4"/>
      <dgm:spPr/>
    </dgm:pt>
    <dgm:pt modelId="{533883D4-4C00-47F7-9EF4-FA619DFDCE70}" type="pres">
      <dgm:prSet presAssocID="{2CBDA979-8596-4CE7-8BC2-17404A7C0FD8}" presName="text3" presStyleLbl="fgAcc3" presStyleIdx="2" presStyleCnt="4">
        <dgm:presLayoutVars>
          <dgm:chPref val="3"/>
        </dgm:presLayoutVars>
      </dgm:prSet>
      <dgm:spPr/>
    </dgm:pt>
    <dgm:pt modelId="{BB3193DD-346C-4CBB-ACC3-5F6ABE258C28}" type="pres">
      <dgm:prSet presAssocID="{2CBDA979-8596-4CE7-8BC2-17404A7C0FD8}" presName="hierChild4" presStyleCnt="0"/>
      <dgm:spPr/>
    </dgm:pt>
    <dgm:pt modelId="{558A19F4-A64F-40E5-82A0-E8FA6D0D2F35}" type="pres">
      <dgm:prSet presAssocID="{3B533E93-AA45-4AC9-9CB7-4EF287AB96B6}" presName="Name10" presStyleLbl="parChTrans1D2" presStyleIdx="1" presStyleCnt="2"/>
      <dgm:spPr/>
    </dgm:pt>
    <dgm:pt modelId="{0E934F16-8941-405B-8601-29FC10B8D7A0}" type="pres">
      <dgm:prSet presAssocID="{A05D3806-5723-4FF6-989A-CFBBE505DD4B}" presName="hierRoot2" presStyleCnt="0"/>
      <dgm:spPr/>
    </dgm:pt>
    <dgm:pt modelId="{940CC847-5B2B-4831-A167-B9F242FC0F5A}" type="pres">
      <dgm:prSet presAssocID="{A05D3806-5723-4FF6-989A-CFBBE505DD4B}" presName="composite2" presStyleCnt="0"/>
      <dgm:spPr/>
    </dgm:pt>
    <dgm:pt modelId="{9BFD9D87-8C19-4DBE-8296-0309769DBFD0}" type="pres">
      <dgm:prSet presAssocID="{A05D3806-5723-4FF6-989A-CFBBE505DD4B}" presName="background2" presStyleLbl="node2" presStyleIdx="1" presStyleCnt="2"/>
      <dgm:spPr/>
    </dgm:pt>
    <dgm:pt modelId="{C9EEDAB6-9D89-4307-9A78-74562B5413C5}" type="pres">
      <dgm:prSet presAssocID="{A05D3806-5723-4FF6-989A-CFBBE505DD4B}" presName="text2" presStyleLbl="fgAcc2" presStyleIdx="1" presStyleCnt="2" custLinFactX="-100000" custLinFactNeighborX="-145305" custLinFactNeighborY="8379">
        <dgm:presLayoutVars>
          <dgm:chPref val="3"/>
        </dgm:presLayoutVars>
      </dgm:prSet>
      <dgm:spPr/>
    </dgm:pt>
    <dgm:pt modelId="{2D93EB03-7AEA-4FDD-B804-687235FEF6BB}" type="pres">
      <dgm:prSet presAssocID="{A05D3806-5723-4FF6-989A-CFBBE505DD4B}" presName="hierChild3" presStyleCnt="0"/>
      <dgm:spPr/>
    </dgm:pt>
    <dgm:pt modelId="{5ABD331D-7FFD-4C80-BE2C-0AA1BA2A958B}" type="pres">
      <dgm:prSet presAssocID="{A2B0C03D-874D-48F0-8AEB-6735F9546654}" presName="Name17" presStyleLbl="parChTrans1D3" presStyleIdx="3" presStyleCnt="4"/>
      <dgm:spPr/>
    </dgm:pt>
    <dgm:pt modelId="{EC0D7283-9032-48D9-BD18-1D30B2EE7D4A}" type="pres">
      <dgm:prSet presAssocID="{3686A200-E478-4562-8B19-FD2DBBD557B6}" presName="hierRoot3" presStyleCnt="0"/>
      <dgm:spPr/>
    </dgm:pt>
    <dgm:pt modelId="{7530B28D-EB3B-4659-B4B2-FC763E4EE3A9}" type="pres">
      <dgm:prSet presAssocID="{3686A200-E478-4562-8B19-FD2DBBD557B6}" presName="composite3" presStyleCnt="0"/>
      <dgm:spPr/>
    </dgm:pt>
    <dgm:pt modelId="{58F375AC-1231-4C6C-93B9-F66D9D654B90}" type="pres">
      <dgm:prSet presAssocID="{3686A200-E478-4562-8B19-FD2DBBD557B6}" presName="background3" presStyleLbl="node3" presStyleIdx="3" presStyleCnt="4"/>
      <dgm:spPr/>
    </dgm:pt>
    <dgm:pt modelId="{9A027F6F-98EA-4463-AEED-69DDEC77846C}" type="pres">
      <dgm:prSet presAssocID="{3686A200-E478-4562-8B19-FD2DBBD557B6}" presName="text3" presStyleLbl="fgAcc3" presStyleIdx="3" presStyleCnt="4" custScaleX="126216">
        <dgm:presLayoutVars>
          <dgm:chPref val="3"/>
        </dgm:presLayoutVars>
      </dgm:prSet>
      <dgm:spPr/>
    </dgm:pt>
    <dgm:pt modelId="{4ACDD96A-1C81-485F-AC39-AB623D8C028B}" type="pres">
      <dgm:prSet presAssocID="{3686A200-E478-4562-8B19-FD2DBBD557B6}" presName="hierChild4" presStyleCnt="0"/>
      <dgm:spPr/>
    </dgm:pt>
  </dgm:ptLst>
  <dgm:cxnLst>
    <dgm:cxn modelId="{5524C536-D6F1-4E3C-8767-6FAE41D7D966}" srcId="{CD2C63A4-9D5D-47CE-8D74-13AD5720E5D9}" destId="{42D42628-864C-41D6-833F-2DBB342F4DB0}" srcOrd="0" destOrd="0" parTransId="{C7195306-E1B1-4ECE-8382-424ACA226556}" sibTransId="{33D8AA3E-DAD3-412E-80E1-09AFD3B5EAF9}"/>
    <dgm:cxn modelId="{E174105E-BE78-4ABD-A520-A49AEBACC1E7}" srcId="{42D42628-864C-41D6-833F-2DBB342F4DB0}" destId="{55E7A792-C011-4BB2-BE46-53058B73261E}" srcOrd="0" destOrd="0" parTransId="{594E33AC-E750-45F9-8064-06DA9AC5F587}" sibTransId="{698C03F4-9C83-4C3C-BDCC-3CFC0996D0B7}"/>
    <dgm:cxn modelId="{22D50673-5867-48F5-912F-02B19CE3E558}" srcId="{55E7A792-C011-4BB2-BE46-53058B73261E}" destId="{2E4D7906-9FA1-430B-B870-578EEA2CCB50}" srcOrd="0" destOrd="0" parTransId="{89E45127-E342-40CD-AC0D-466B954A5A72}" sibTransId="{2A6E7555-60ED-413A-976D-0B970678F00E}"/>
    <dgm:cxn modelId="{4EFE10D8-1ABB-4973-8C86-07BAFC2E273A}" srcId="{55E7A792-C011-4BB2-BE46-53058B73261E}" destId="{413DC10E-9606-4031-9D12-417781688977}" srcOrd="1" destOrd="0" parTransId="{B91B61BD-7D07-442C-992B-5B3D56015222}" sibTransId="{35976CC6-4E05-49D8-B5E8-F8093ECA95B4}"/>
    <dgm:cxn modelId="{B50B07CD-50CD-4893-9F0E-AB3EA3B5F2FF}" srcId="{55E7A792-C011-4BB2-BE46-53058B73261E}" destId="{2CBDA979-8596-4CE7-8BC2-17404A7C0FD8}" srcOrd="2" destOrd="0" parTransId="{BD974C14-C39B-4EE1-B5D9-2FDCB32CDCFE}" sibTransId="{9F1D3E32-A446-4254-BA89-8FD8DDFCF152}"/>
    <dgm:cxn modelId="{311F7181-4753-4246-84AD-17C39D11DE39}" srcId="{42D42628-864C-41D6-833F-2DBB342F4DB0}" destId="{A05D3806-5723-4FF6-989A-CFBBE505DD4B}" srcOrd="1" destOrd="0" parTransId="{3B533E93-AA45-4AC9-9CB7-4EF287AB96B6}" sibTransId="{C1E7C596-43DD-4C48-95F5-50523BA11C29}"/>
    <dgm:cxn modelId="{712722C2-AEBD-45E1-AC60-8218E1B61F35}" srcId="{A05D3806-5723-4FF6-989A-CFBBE505DD4B}" destId="{3686A200-E478-4562-8B19-FD2DBBD557B6}" srcOrd="0" destOrd="1" parTransId="{A2B0C03D-874D-48F0-8AEB-6735F9546654}" sibTransId="{AFE54AA4-E896-4D7C-A98A-AA7AA56E9B8C}"/>
    <dgm:cxn modelId="{B46EF89C-6337-49A8-AF76-F95B16F1DF55}" type="presOf" srcId="{CD2C63A4-9D5D-47CE-8D74-13AD5720E5D9}" destId="{32C577E3-B2E7-4F50-83DE-6F01CC88C9C5}" srcOrd="0" destOrd="0" presId="urn:microsoft.com/office/officeart/2005/8/layout/hierarchy1"/>
    <dgm:cxn modelId="{DBF69516-A788-41BA-8370-C24299DF24F8}" type="presParOf" srcId="{32C577E3-B2E7-4F50-83DE-6F01CC88C9C5}" destId="{127C500C-4887-40E4-B187-5B52545DCD7D}" srcOrd="0" destOrd="0" presId="urn:microsoft.com/office/officeart/2005/8/layout/hierarchy1"/>
    <dgm:cxn modelId="{1EC09F54-64A7-4F61-B4F5-9F4C2C74AA22}" type="presParOf" srcId="{127C500C-4887-40E4-B187-5B52545DCD7D}" destId="{365B431B-456E-4B1C-A19C-568423617177}" srcOrd="0" destOrd="0" presId="urn:microsoft.com/office/officeart/2005/8/layout/hierarchy1"/>
    <dgm:cxn modelId="{B8D14754-70EE-44BC-96C8-4A3F8F93D666}" type="presParOf" srcId="{365B431B-456E-4B1C-A19C-568423617177}" destId="{5CB9CF2E-F8C1-427A-832C-73E3C9485AF5}" srcOrd="0" destOrd="0" presId="urn:microsoft.com/office/officeart/2005/8/layout/hierarchy1"/>
    <dgm:cxn modelId="{4E4F23A9-E5FA-4C75-995B-36D75F66B185}" type="presParOf" srcId="{365B431B-456E-4B1C-A19C-568423617177}" destId="{9EA914DE-A312-4852-926F-356E365C8677}" srcOrd="1" destOrd="0" presId="urn:microsoft.com/office/officeart/2005/8/layout/hierarchy1"/>
    <dgm:cxn modelId="{48AD9644-25B9-42BD-85DE-D843F97E06C2}" type="presOf" srcId="{42D42628-864C-41D6-833F-2DBB342F4DB0}" destId="{9EA914DE-A312-4852-926F-356E365C8677}" srcOrd="0" destOrd="0" presId="urn:microsoft.com/office/officeart/2005/8/layout/hierarchy1"/>
    <dgm:cxn modelId="{5A5DEC51-552A-4AFB-B901-D5EF76606EC0}" type="presParOf" srcId="{127C500C-4887-40E4-B187-5B52545DCD7D}" destId="{7996B813-D5A1-416C-BFD3-D8CB23FE7818}" srcOrd="1" destOrd="0" presId="urn:microsoft.com/office/officeart/2005/8/layout/hierarchy1"/>
    <dgm:cxn modelId="{F46E32EE-5112-4AF5-BA0D-1727706707E8}" type="presParOf" srcId="{7996B813-D5A1-416C-BFD3-D8CB23FE7818}" destId="{A80BFD51-79B6-431D-A145-9ECBD1D54805}" srcOrd="0" destOrd="1" presId="urn:microsoft.com/office/officeart/2005/8/layout/hierarchy1"/>
    <dgm:cxn modelId="{A303E11A-0F7E-4791-8735-054107DBDD85}" type="presOf" srcId="{594E33AC-E750-45F9-8064-06DA9AC5F587}" destId="{A80BFD51-79B6-431D-A145-9ECBD1D54805}" srcOrd="0" destOrd="0" presId="urn:microsoft.com/office/officeart/2005/8/layout/hierarchy1"/>
    <dgm:cxn modelId="{E12745CD-75AB-4823-A075-0A0653772427}" type="presParOf" srcId="{7996B813-D5A1-416C-BFD3-D8CB23FE7818}" destId="{9ACE0C25-3C2A-4E86-B049-1DA685162F10}" srcOrd="1" destOrd="1" presId="urn:microsoft.com/office/officeart/2005/8/layout/hierarchy1"/>
    <dgm:cxn modelId="{EF6187EF-2A92-4706-8154-1682325FB75F}" type="presParOf" srcId="{9ACE0C25-3C2A-4E86-B049-1DA685162F10}" destId="{2437D10A-4F0C-43C8-B848-291A4804C8D1}" srcOrd="0" destOrd="1" presId="urn:microsoft.com/office/officeart/2005/8/layout/hierarchy1"/>
    <dgm:cxn modelId="{9E51CFEC-2E66-4EEE-B2D2-D4333D3C9852}" type="presParOf" srcId="{2437D10A-4F0C-43C8-B848-291A4804C8D1}" destId="{EFDE3CB6-934A-41E5-AA9A-D5F37F864811}" srcOrd="0" destOrd="0" presId="urn:microsoft.com/office/officeart/2005/8/layout/hierarchy1"/>
    <dgm:cxn modelId="{398939AB-1FF3-4BFF-AEDB-D753CF0A0305}" type="presParOf" srcId="{2437D10A-4F0C-43C8-B848-291A4804C8D1}" destId="{DBDD3C7F-5933-4C1A-8861-365361972AC3}" srcOrd="1" destOrd="0" presId="urn:microsoft.com/office/officeart/2005/8/layout/hierarchy1"/>
    <dgm:cxn modelId="{88CDFD00-0759-4FA0-B08C-CCE6DBAC743E}" type="presOf" srcId="{55E7A792-C011-4BB2-BE46-53058B73261E}" destId="{DBDD3C7F-5933-4C1A-8861-365361972AC3}" srcOrd="0" destOrd="0" presId="urn:microsoft.com/office/officeart/2005/8/layout/hierarchy1"/>
    <dgm:cxn modelId="{24526DEF-EE71-4F86-8CE6-14DB1451EBAA}" type="presParOf" srcId="{9ACE0C25-3C2A-4E86-B049-1DA685162F10}" destId="{335F0BD6-87EB-4C56-B896-E28937B9F0C6}" srcOrd="1" destOrd="1" presId="urn:microsoft.com/office/officeart/2005/8/layout/hierarchy1"/>
    <dgm:cxn modelId="{7D6B1484-B5CE-4FDD-9974-45C3E3BB142E}" type="presParOf" srcId="{335F0BD6-87EB-4C56-B896-E28937B9F0C6}" destId="{7BFCA5DC-43BF-45B0-95F6-1FB7DD049F96}" srcOrd="0" destOrd="1" presId="urn:microsoft.com/office/officeart/2005/8/layout/hierarchy1"/>
    <dgm:cxn modelId="{F9B2A32E-4FBF-4E34-8B68-E77925E500D7}" type="presOf" srcId="{89E45127-E342-40CD-AC0D-466B954A5A72}" destId="{7BFCA5DC-43BF-45B0-95F6-1FB7DD049F96}" srcOrd="0" destOrd="0" presId="urn:microsoft.com/office/officeart/2005/8/layout/hierarchy1"/>
    <dgm:cxn modelId="{2BF4C5E5-7AD8-41E8-AEFF-CC258B46C951}" type="presParOf" srcId="{335F0BD6-87EB-4C56-B896-E28937B9F0C6}" destId="{BACC4144-CBAF-41B5-AC8F-2DA6F3C06902}" srcOrd="1" destOrd="1" presId="urn:microsoft.com/office/officeart/2005/8/layout/hierarchy1"/>
    <dgm:cxn modelId="{82ADF8DC-C7C2-4E03-A70F-FA4320F2532D}" type="presParOf" srcId="{BACC4144-CBAF-41B5-AC8F-2DA6F3C06902}" destId="{879BF275-F044-44D3-AC9B-703C1F2D53BA}" srcOrd="0" destOrd="1" presId="urn:microsoft.com/office/officeart/2005/8/layout/hierarchy1"/>
    <dgm:cxn modelId="{263DE920-F9E7-4AD2-8844-FA7A493149CF}" type="presParOf" srcId="{879BF275-F044-44D3-AC9B-703C1F2D53BA}" destId="{9C0A6826-B0BD-4B14-B42D-917BF348D356}" srcOrd="0" destOrd="0" presId="urn:microsoft.com/office/officeart/2005/8/layout/hierarchy1"/>
    <dgm:cxn modelId="{B8B43051-2F15-4DA9-8DA2-DE8D7B08795A}" type="presParOf" srcId="{879BF275-F044-44D3-AC9B-703C1F2D53BA}" destId="{494BD07C-A0B6-4E3B-AADB-56501866AA9B}" srcOrd="1" destOrd="0" presId="urn:microsoft.com/office/officeart/2005/8/layout/hierarchy1"/>
    <dgm:cxn modelId="{F2CF5CA4-B4C7-4108-9B2F-6CC859CAB152}" type="presOf" srcId="{2E4D7906-9FA1-430B-B870-578EEA2CCB50}" destId="{494BD07C-A0B6-4E3B-AADB-56501866AA9B}" srcOrd="0" destOrd="0" presId="urn:microsoft.com/office/officeart/2005/8/layout/hierarchy1"/>
    <dgm:cxn modelId="{29656921-5356-49BD-9EEC-40E7921A31D4}" type="presParOf" srcId="{BACC4144-CBAF-41B5-AC8F-2DA6F3C06902}" destId="{23C66E14-2B46-4157-8285-775C2030F196}" srcOrd="1" destOrd="1" presId="urn:microsoft.com/office/officeart/2005/8/layout/hierarchy1"/>
    <dgm:cxn modelId="{B19D52B5-A549-4FB4-9EF3-A515F7950EED}" type="presParOf" srcId="{335F0BD6-87EB-4C56-B896-E28937B9F0C6}" destId="{7AE2857D-5F88-40E3-94F7-FDA3B28620D7}" srcOrd="2" destOrd="1" presId="urn:microsoft.com/office/officeart/2005/8/layout/hierarchy1"/>
    <dgm:cxn modelId="{7C350FDC-5A60-494A-B909-B7C2BB995467}" type="presOf" srcId="{B91B61BD-7D07-442C-992B-5B3D56015222}" destId="{7AE2857D-5F88-40E3-94F7-FDA3B28620D7}" srcOrd="0" destOrd="0" presId="urn:microsoft.com/office/officeart/2005/8/layout/hierarchy1"/>
    <dgm:cxn modelId="{952A911A-3C66-432B-9CE6-8143CBD67D2B}" type="presParOf" srcId="{335F0BD6-87EB-4C56-B896-E28937B9F0C6}" destId="{D7BD317B-C4E6-4902-B91D-E9C9A9EF8739}" srcOrd="3" destOrd="1" presId="urn:microsoft.com/office/officeart/2005/8/layout/hierarchy1"/>
    <dgm:cxn modelId="{CC7454B5-D7C4-4313-826C-C7D8EE39E7ED}" type="presParOf" srcId="{D7BD317B-C4E6-4902-B91D-E9C9A9EF8739}" destId="{CB0CF6A7-20E6-46ED-9BCC-DAB7055AECE0}" srcOrd="0" destOrd="3" presId="urn:microsoft.com/office/officeart/2005/8/layout/hierarchy1"/>
    <dgm:cxn modelId="{A67EBC43-DB30-4369-80C3-9BF2F790A8BD}" type="presParOf" srcId="{CB0CF6A7-20E6-46ED-9BCC-DAB7055AECE0}" destId="{F5259C9B-A3FA-48CF-9040-45A521EAA633}" srcOrd="0" destOrd="0" presId="urn:microsoft.com/office/officeart/2005/8/layout/hierarchy1"/>
    <dgm:cxn modelId="{84702B94-8258-425C-82F7-06D942E85DDA}" type="presParOf" srcId="{CB0CF6A7-20E6-46ED-9BCC-DAB7055AECE0}" destId="{853C1BD6-B55C-4E31-8087-BF0CECC29114}" srcOrd="1" destOrd="0" presId="urn:microsoft.com/office/officeart/2005/8/layout/hierarchy1"/>
    <dgm:cxn modelId="{1A4771F2-C23C-4629-829C-FCF69FA8651B}" type="presOf" srcId="{413DC10E-9606-4031-9D12-417781688977}" destId="{853C1BD6-B55C-4E31-8087-BF0CECC29114}" srcOrd="0" destOrd="0" presId="urn:microsoft.com/office/officeart/2005/8/layout/hierarchy1"/>
    <dgm:cxn modelId="{10D49021-CB7F-45E3-9E54-D75BD35A5A21}" type="presParOf" srcId="{D7BD317B-C4E6-4902-B91D-E9C9A9EF8739}" destId="{D55B9A71-3914-40FF-9109-62322A3C9A89}" srcOrd="1" destOrd="3" presId="urn:microsoft.com/office/officeart/2005/8/layout/hierarchy1"/>
    <dgm:cxn modelId="{B818C9D9-EAA2-4097-A098-F6DD93EE8AA6}" type="presParOf" srcId="{335F0BD6-87EB-4C56-B896-E28937B9F0C6}" destId="{D59171DA-149A-4C9C-A74B-23447966A3B9}" srcOrd="4" destOrd="1" presId="urn:microsoft.com/office/officeart/2005/8/layout/hierarchy1"/>
    <dgm:cxn modelId="{6BC984F3-3395-4132-8394-48D0BAB276E7}" type="presOf" srcId="{BD974C14-C39B-4EE1-B5D9-2FDCB32CDCFE}" destId="{D59171DA-149A-4C9C-A74B-23447966A3B9}" srcOrd="0" destOrd="0" presId="urn:microsoft.com/office/officeart/2005/8/layout/hierarchy1"/>
    <dgm:cxn modelId="{CF92480F-3AD1-4978-A62A-88B03D883CCF}" type="presParOf" srcId="{335F0BD6-87EB-4C56-B896-E28937B9F0C6}" destId="{4BC45A5B-43E4-47E5-81B8-A3ADEED7A3F3}" srcOrd="5" destOrd="1" presId="urn:microsoft.com/office/officeart/2005/8/layout/hierarchy1"/>
    <dgm:cxn modelId="{44FFA8B2-4528-4ACB-A069-670956B2E200}" type="presParOf" srcId="{4BC45A5B-43E4-47E5-81B8-A3ADEED7A3F3}" destId="{7911E21C-7200-416C-8681-19878FF62A5E}" srcOrd="0" destOrd="5" presId="urn:microsoft.com/office/officeart/2005/8/layout/hierarchy1"/>
    <dgm:cxn modelId="{586B5EA1-8621-4A5A-ACCF-8A6B815A2C40}" type="presParOf" srcId="{7911E21C-7200-416C-8681-19878FF62A5E}" destId="{1A203F35-9E67-4F17-83C9-09EC9C012210}" srcOrd="0" destOrd="0" presId="urn:microsoft.com/office/officeart/2005/8/layout/hierarchy1"/>
    <dgm:cxn modelId="{DF52D800-4AD9-49A8-8544-0466B7ECC1E4}" type="presParOf" srcId="{7911E21C-7200-416C-8681-19878FF62A5E}" destId="{533883D4-4C00-47F7-9EF4-FA619DFDCE70}" srcOrd="1" destOrd="0" presId="urn:microsoft.com/office/officeart/2005/8/layout/hierarchy1"/>
    <dgm:cxn modelId="{2A56D915-A8AF-4355-B847-CF4353B0C1DB}" type="presOf" srcId="{2CBDA979-8596-4CE7-8BC2-17404A7C0FD8}" destId="{533883D4-4C00-47F7-9EF4-FA619DFDCE70}" srcOrd="0" destOrd="0" presId="urn:microsoft.com/office/officeart/2005/8/layout/hierarchy1"/>
    <dgm:cxn modelId="{07289133-23D1-47EC-B482-9005E20881D8}" type="presParOf" srcId="{4BC45A5B-43E4-47E5-81B8-A3ADEED7A3F3}" destId="{BB3193DD-346C-4CBB-ACC3-5F6ABE258C28}" srcOrd="1" destOrd="5" presId="urn:microsoft.com/office/officeart/2005/8/layout/hierarchy1"/>
    <dgm:cxn modelId="{D2BE6A46-F7D9-4E09-9730-EAA6F2EF22E6}" type="presParOf" srcId="{7996B813-D5A1-416C-BFD3-D8CB23FE7818}" destId="{558A19F4-A64F-40E5-82A0-E8FA6D0D2F35}" srcOrd="2" destOrd="1" presId="urn:microsoft.com/office/officeart/2005/8/layout/hierarchy1"/>
    <dgm:cxn modelId="{65C3B72A-BBCD-4F1E-954D-C2A6BD06A537}" type="presOf" srcId="{3B533E93-AA45-4AC9-9CB7-4EF287AB96B6}" destId="{558A19F4-A64F-40E5-82A0-E8FA6D0D2F35}" srcOrd="0" destOrd="0" presId="urn:microsoft.com/office/officeart/2005/8/layout/hierarchy1"/>
    <dgm:cxn modelId="{6133AA66-8253-4420-9F24-AAFC37476766}" type="presParOf" srcId="{7996B813-D5A1-416C-BFD3-D8CB23FE7818}" destId="{0E934F16-8941-405B-8601-29FC10B8D7A0}" srcOrd="3" destOrd="1" presId="urn:microsoft.com/office/officeart/2005/8/layout/hierarchy1"/>
    <dgm:cxn modelId="{225025B1-7589-4F15-8967-A5AD8B3AF3B4}" type="presParOf" srcId="{0E934F16-8941-405B-8601-29FC10B8D7A0}" destId="{940CC847-5B2B-4831-A167-B9F242FC0F5A}" srcOrd="0" destOrd="3" presId="urn:microsoft.com/office/officeart/2005/8/layout/hierarchy1"/>
    <dgm:cxn modelId="{5E3FAEC4-552A-455B-AB98-EAB35BEF0929}" type="presParOf" srcId="{940CC847-5B2B-4831-A167-B9F242FC0F5A}" destId="{9BFD9D87-8C19-4DBE-8296-0309769DBFD0}" srcOrd="0" destOrd="0" presId="urn:microsoft.com/office/officeart/2005/8/layout/hierarchy1"/>
    <dgm:cxn modelId="{3C10DA12-96DE-4AF6-9D89-60006C088A54}" type="presParOf" srcId="{940CC847-5B2B-4831-A167-B9F242FC0F5A}" destId="{C9EEDAB6-9D89-4307-9A78-74562B5413C5}" srcOrd="1" destOrd="0" presId="urn:microsoft.com/office/officeart/2005/8/layout/hierarchy1"/>
    <dgm:cxn modelId="{09448B61-B69D-426B-A0F9-C4BE793CA6E4}" type="presOf" srcId="{A05D3806-5723-4FF6-989A-CFBBE505DD4B}" destId="{C9EEDAB6-9D89-4307-9A78-74562B5413C5}" srcOrd="0" destOrd="0" presId="urn:microsoft.com/office/officeart/2005/8/layout/hierarchy1"/>
    <dgm:cxn modelId="{81002E0E-C149-45E6-8188-3E5A219B792C}" type="presParOf" srcId="{0E934F16-8941-405B-8601-29FC10B8D7A0}" destId="{2D93EB03-7AEA-4FDD-B804-687235FEF6BB}" srcOrd="1" destOrd="3" presId="urn:microsoft.com/office/officeart/2005/8/layout/hierarchy1"/>
    <dgm:cxn modelId="{7B1C38F2-174A-4B48-983A-D765ECB10C10}" type="presParOf" srcId="{2D93EB03-7AEA-4FDD-B804-687235FEF6BB}" destId="{5ABD331D-7FFD-4C80-BE2C-0AA1BA2A958B}" srcOrd="0" destOrd="1" presId="urn:microsoft.com/office/officeart/2005/8/layout/hierarchy1"/>
    <dgm:cxn modelId="{3036AA53-A275-48E4-B071-4689CDDA5193}" type="presOf" srcId="{A2B0C03D-874D-48F0-8AEB-6735F9546654}" destId="{5ABD331D-7FFD-4C80-BE2C-0AA1BA2A958B}" srcOrd="0" destOrd="0" presId="urn:microsoft.com/office/officeart/2005/8/layout/hierarchy1"/>
    <dgm:cxn modelId="{5C402AD3-CCF8-4909-B035-34785D1B1316}" type="presParOf" srcId="{2D93EB03-7AEA-4FDD-B804-687235FEF6BB}" destId="{EC0D7283-9032-48D9-BD18-1D30B2EE7D4A}" srcOrd="1" destOrd="1" presId="urn:microsoft.com/office/officeart/2005/8/layout/hierarchy1"/>
    <dgm:cxn modelId="{28471530-41A0-4E82-84F7-C3CF994CBCED}" type="presParOf" srcId="{EC0D7283-9032-48D9-BD18-1D30B2EE7D4A}" destId="{7530B28D-EB3B-4659-B4B2-FC763E4EE3A9}" srcOrd="0" destOrd="1" presId="urn:microsoft.com/office/officeart/2005/8/layout/hierarchy1"/>
    <dgm:cxn modelId="{EA3EE19C-FADF-4CAC-A178-A1E9DAEF7A2E}" type="presParOf" srcId="{7530B28D-EB3B-4659-B4B2-FC763E4EE3A9}" destId="{58F375AC-1231-4C6C-93B9-F66D9D654B90}" srcOrd="0" destOrd="0" presId="urn:microsoft.com/office/officeart/2005/8/layout/hierarchy1"/>
    <dgm:cxn modelId="{88AC2D0F-CB7D-4D75-A9DC-2A1EF60A2E3B}" type="presParOf" srcId="{7530B28D-EB3B-4659-B4B2-FC763E4EE3A9}" destId="{9A027F6F-98EA-4463-AEED-69DDEC77846C}" srcOrd="1" destOrd="0" presId="urn:microsoft.com/office/officeart/2005/8/layout/hierarchy1"/>
    <dgm:cxn modelId="{9069664F-E36E-44BE-B562-2551E216EB66}" type="presOf" srcId="{3686A200-E478-4562-8B19-FD2DBBD557B6}" destId="{9A027F6F-98EA-4463-AEED-69DDEC77846C}" srcOrd="0" destOrd="0" presId="urn:microsoft.com/office/officeart/2005/8/layout/hierarchy1"/>
    <dgm:cxn modelId="{9E4A7E6D-7508-4B8B-8F9C-1AB508C45C5D}" type="presParOf" srcId="{EC0D7283-9032-48D9-BD18-1D30B2EE7D4A}" destId="{4ACDD96A-1C81-485F-AC39-AB623D8C028B}" srcOrd="1" destOrd="1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C63A4-9D5D-47CE-8D74-13AD5720E5D9}" type="doc">
      <dgm:prSet loTypeId="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p>
          <a:endParaRPr lang="zh-CN" altLang="en-US"/>
        </a:p>
      </dgm:t>
    </dgm:pt>
    <dgm:pt modelId="{42D42628-864C-41D6-833F-2DBB342F4DB0}">
      <dgm:prSet phldrT="[Texte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2400" b="1">
              <a:latin typeface="Arial" panose="020B0604020202020204" pitchFamily="34" charset="0"/>
              <a:cs typeface="Arial" panose="020B0604020202020204" pitchFamily="34" charset="0"/>
            </a:rPr>
            <a:t>PDG</a:t>
          </a:r>
          <a:r>
            <a:rPr lang="fr-FR" altLang="zh-CN" sz="2400" b="1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altLang="zh-CN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95306-E1B1-4ECE-8382-424ACA226556}" cxnId="{73A89049-6A94-4D58-98E7-D97B861CEC11}" type="parTrans">
      <dgm:prSet/>
      <dgm:spPr/>
      <dgm:t>
        <a:bodyPr/>
        <a:p>
          <a:endParaRPr lang="zh-CN" altLang="en-US"/>
        </a:p>
      </dgm:t>
    </dgm:pt>
    <dgm:pt modelId="{33D8AA3E-DAD3-412E-80E1-09AFD3B5EAF9}" cxnId="{73A89049-6A94-4D58-98E7-D97B861CEC11}" type="sibTrans">
      <dgm:prSet/>
      <dgm:spPr/>
      <dgm:t>
        <a:bodyPr/>
        <a:p>
          <a:endParaRPr lang="zh-CN" altLang="en-US"/>
        </a:p>
      </dgm:t>
    </dgm:pt>
    <dgm:pt modelId="{A05D3806-5723-4FF6-989A-CFBBE505DD4B}">
      <dgm:prSet phldrT="[Texte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2000" b="1">
              <a:latin typeface="Arial" panose="020B0604020202020204" pitchFamily="34" charset="0"/>
              <a:cs typeface="Arial" panose="020B0604020202020204" pitchFamily="34" charset="0"/>
            </a:rPr>
            <a:t>Produit ou lieu A</a:t>
          </a:r>
          <a:r>
            <a:rPr lang="fr-FR" altLang="zh-CN" sz="2000" b="1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altLang="zh-CN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533E93-AA45-4AC9-9CB7-4EF287AB96B6}" cxnId="{27DC4864-4528-457E-B6E7-56448F3134D3}" type="parTrans">
      <dgm:prSet/>
      <dgm:spPr/>
      <dgm:t>
        <a:bodyPr/>
        <a:p>
          <a:endParaRPr lang="zh-CN" altLang="en-US"/>
        </a:p>
      </dgm:t>
    </dgm:pt>
    <dgm:pt modelId="{C1E7C596-43DD-4C48-95F5-50523BA11C29}" cxnId="{27DC4864-4528-457E-B6E7-56448F3134D3}" type="sibTrans">
      <dgm:prSet/>
      <dgm:spPr/>
      <dgm:t>
        <a:bodyPr/>
        <a:p>
          <a:endParaRPr lang="zh-CN" altLang="en-US"/>
        </a:p>
      </dgm:t>
    </dgm:pt>
    <dgm:pt modelId="{2A7AD28D-F4CF-4154-8454-A0512C99B0F3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b="1">
              <a:latin typeface="Arial" panose="020B0604020202020204" pitchFamily="34" charset="0"/>
              <a:cs typeface="Arial" panose="020B0604020202020204" pitchFamily="34" charset="0"/>
            </a:rPr>
            <a:t>Di</a:t>
          </a:r>
          <a:r>
            <a:rPr lang="fr-FR" sz="1800" b="1"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fr-FR" sz="1800" b="1">
              <a:latin typeface="Arial" panose="020B0604020202020204" pitchFamily="34" charset="0"/>
              <a:cs typeface="Arial" panose="020B0604020202020204" pitchFamily="34" charset="0"/>
            </a:rPr>
            <a:t>ecteur </a:t>
          </a:r>
          <a:r>
            <a:rPr lang="fr-FR" sz="1800" b="1">
              <a:latin typeface="Arial" panose="020B0604020202020204" pitchFamily="34" charset="0"/>
              <a:cs typeface="Arial" panose="020B0604020202020204" pitchFamily="34" charset="0"/>
            </a:rPr>
            <a:t>Produit ou lieu A,B</a:t>
          </a:r>
          <a:r>
            <a:rPr lang="fr-FR" sz="1800" b="1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5FE32-D552-42A7-B7F8-3A985C8D437F}" cxnId="{40B83408-ED4E-464C-8578-A9FAFBE42F7B}" type="parTrans">
      <dgm:prSet/>
      <dgm:spPr/>
    </dgm:pt>
    <dgm:pt modelId="{BAD9A485-A5B2-4DCF-A665-99F2C0539004}" cxnId="{40B83408-ED4E-464C-8578-A9FAFBE42F7B}" type="sibTrans">
      <dgm:prSet/>
      <dgm:spPr/>
    </dgm:pt>
    <dgm:pt modelId="{7BBDB867-CFFA-43C6-A48F-F2ABC4254C42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200" b="1">
              <a:latin typeface="Arial" panose="020B0604020202020204" pitchFamily="34" charset="0"/>
              <a:cs typeface="Arial" panose="020B0604020202020204" pitchFamily="34" charset="0"/>
            </a:rPr>
            <a:t>Directeur Commercial</a:t>
          </a:r>
          <a:r>
            <a:rPr lang="fr-FR" sz="1200" b="1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AF624-A916-4C52-B0E4-69AFDA0B5925}" cxnId="{CF446F34-DF8C-4639-98E3-A8D30337F60E}" type="parTrans">
      <dgm:prSet/>
      <dgm:spPr/>
    </dgm:pt>
    <dgm:pt modelId="{D44E1C52-F977-4000-974E-D6D3BB7ED974}" cxnId="{CF446F34-DF8C-4639-98E3-A8D30337F60E}" type="sibTrans">
      <dgm:prSet/>
      <dgm:spPr/>
    </dgm:pt>
    <dgm:pt modelId="{475B216B-B366-4E75-B19C-E4CFF4DF32C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200" b="1">
              <a:latin typeface="Arial" panose="020B0604020202020204" pitchFamily="34" charset="0"/>
              <a:cs typeface="Arial" panose="020B0604020202020204" pitchFamily="34" charset="0"/>
            </a:rPr>
            <a:t>Directeur de Production</a:t>
          </a:r>
          <a:r>
            <a:rPr lang="fr-FR" sz="1200" b="1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D8232E-AE84-4677-A890-E093787F8DB6}" cxnId="{45478E4F-BBF7-4CC2-8DF4-A47C20F05440}" type="parTrans">
      <dgm:prSet/>
      <dgm:spPr/>
    </dgm:pt>
    <dgm:pt modelId="{F87358DC-DBAA-4221-B6C3-98C83895E701}" cxnId="{45478E4F-BBF7-4CC2-8DF4-A47C20F05440}" type="sibTrans">
      <dgm:prSet/>
      <dgm:spPr/>
    </dgm:pt>
    <dgm:pt modelId="{471AA430-17E7-4EAB-B392-DD3EAD883414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Direction </a:t>
          </a:r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Financier</a:t>
          </a:r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6A326-8235-403C-AEA1-61EDF238C39D}" cxnId="{24A5CC0C-4EF7-4EAD-B190-920858EF1058}" type="parTrans">
      <dgm:prSet/>
      <dgm:spPr/>
    </dgm:pt>
    <dgm:pt modelId="{DBF75D78-FDBC-475F-9A2E-1DBD849F99CA}" cxnId="{24A5CC0C-4EF7-4EAD-B190-920858EF1058}" type="sibTrans">
      <dgm:prSet/>
      <dgm:spPr/>
    </dgm:pt>
    <dgm:pt modelId="{9B42BC08-CC29-437C-B7DA-49E8029273AB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Direction Personnel</a:t>
          </a:r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031CC-B5E8-4BAF-A502-678C6C36CBD2}" cxnId="{883C36F7-FC82-4EA5-AEDC-70C4FE07EBF7}" type="parTrans">
      <dgm:prSet/>
      <dgm:spPr/>
    </dgm:pt>
    <dgm:pt modelId="{5D376652-3C22-4544-8805-92F7EBC24AD6}" cxnId="{883C36F7-FC82-4EA5-AEDC-70C4FE07EBF7}" type="sibTrans">
      <dgm:prSet/>
      <dgm:spPr/>
    </dgm:pt>
    <dgm:pt modelId="{A37DEB56-9464-468B-9DB7-159889D43FA2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000" b="1">
              <a:latin typeface="Arial" panose="020B0604020202020204" pitchFamily="34" charset="0"/>
              <a:cs typeface="Arial" panose="020B0604020202020204" pitchFamily="34" charset="0"/>
            </a:rPr>
            <a:t>Direction Approvisionnement</a:t>
          </a:r>
          <a:r>
            <a:rPr lang="fr-FR" sz="1000" b="1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fr-F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63EFD-C6FC-42DE-9A97-30910A1A613F}" cxnId="{242BD070-5EE6-4835-B224-79FCFEC34AA6}" type="parTrans">
      <dgm:prSet/>
      <dgm:spPr/>
    </dgm:pt>
    <dgm:pt modelId="{DE07526B-18F4-43E5-81F8-4A761004B7E0}" cxnId="{242BD070-5EE6-4835-B224-79FCFEC34AA6}" type="sibTrans">
      <dgm:prSet/>
      <dgm:spPr/>
    </dgm:pt>
    <dgm:pt modelId="{04801092-CBD9-4E77-859B-0A96F76A7D32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b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P</a:t>
          </a:r>
          <a:r>
            <a:rPr lang="fr-FR" altLang="zh-CN" sz="2000" b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roduit ou  lieu B</a:t>
          </a:r>
          <a:r>
            <a:rPr lang="fr-FR" altLang="zh-CN" sz="2000" b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/>
          </a:r>
          <a:endParaRPr lang="fr-FR" altLang="zh-CN" sz="2000" b="1">
            <a:latin typeface="Arial" panose="020B0604020202020204" pitchFamily="34" charset="0"/>
            <a:cs typeface="Arial" panose="020B0604020202020204" pitchFamily="34" charset="0"/>
            <a:sym typeface="+mn-ea"/>
          </a:endParaRPr>
        </a:p>
      </dgm:t>
    </dgm:pt>
    <dgm:pt modelId="{69BC3D6F-1743-4A50-9E9E-F9342EABE079}" cxnId="{42D8DC72-EE0D-48DD-BB47-9EFCCF02F42B}" type="parTrans">
      <dgm:prSet/>
      <dgm:spPr/>
    </dgm:pt>
    <dgm:pt modelId="{7447D4D7-FEB1-43EF-A38D-B01FD8C5AB70}" cxnId="{42D8DC72-EE0D-48DD-BB47-9EFCCF02F42B}" type="sibTrans">
      <dgm:prSet/>
      <dgm:spPr/>
    </dgm:pt>
    <dgm:pt modelId="{32C577E3-B2E7-4F50-83DE-6F01CC88C9C5}" type="pres">
      <dgm:prSet presAssocID="{CD2C63A4-9D5D-47CE-8D74-13AD5720E5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7C500C-4887-40E4-B187-5B52545DCD7D}" type="pres">
      <dgm:prSet presAssocID="{42D42628-864C-41D6-833F-2DBB342F4DB0}" presName="hierRoot1" presStyleCnt="0"/>
      <dgm:spPr/>
    </dgm:pt>
    <dgm:pt modelId="{365B431B-456E-4B1C-A19C-568423617177}" type="pres">
      <dgm:prSet presAssocID="{42D42628-864C-41D6-833F-2DBB342F4DB0}" presName="composite" presStyleCnt="0"/>
      <dgm:spPr/>
    </dgm:pt>
    <dgm:pt modelId="{5CB9CF2E-F8C1-427A-832C-73E3C9485AF5}" type="pres">
      <dgm:prSet presAssocID="{42D42628-864C-41D6-833F-2DBB342F4DB0}" presName="background" presStyleLbl="node0" presStyleIdx="0" presStyleCnt="1"/>
      <dgm:spPr/>
    </dgm:pt>
    <dgm:pt modelId="{9EA914DE-A312-4852-926F-356E365C8677}" type="pres">
      <dgm:prSet presAssocID="{42D42628-864C-41D6-833F-2DBB342F4DB0}" presName="text" presStyleLbl="fgAcc0" presStyleIdx="0" presStyleCnt="1" custScaleX="177175" custLinFactX="-27295" custLinFactNeighborX="-100000" custLinFactNeighborY="-1234">
        <dgm:presLayoutVars>
          <dgm:chPref val="3"/>
        </dgm:presLayoutVars>
      </dgm:prSet>
      <dgm:spPr/>
    </dgm:pt>
    <dgm:pt modelId="{7996B813-D5A1-416C-BFD3-D8CB23FE7818}" type="pres">
      <dgm:prSet presAssocID="{42D42628-864C-41D6-833F-2DBB342F4DB0}" presName="hierChild2" presStyleCnt="0"/>
      <dgm:spPr/>
    </dgm:pt>
    <dgm:pt modelId="{558A19F4-A64F-40E5-82A0-E8FA6D0D2F35}" type="pres">
      <dgm:prSet presAssocID="{3B533E93-AA45-4AC9-9CB7-4EF287AB96B6}" presName="Name10" presStyleLbl="parChTrans1D2" presStyleIdx="0" presStyleCnt="2"/>
      <dgm:spPr/>
    </dgm:pt>
    <dgm:pt modelId="{0E934F16-8941-405B-8601-29FC10B8D7A0}" type="pres">
      <dgm:prSet presAssocID="{A05D3806-5723-4FF6-989A-CFBBE505DD4B}" presName="hierRoot2" presStyleCnt="0"/>
      <dgm:spPr/>
    </dgm:pt>
    <dgm:pt modelId="{940CC847-5B2B-4831-A167-B9F242FC0F5A}" type="pres">
      <dgm:prSet presAssocID="{A05D3806-5723-4FF6-989A-CFBBE505DD4B}" presName="composite2" presStyleCnt="0"/>
      <dgm:spPr/>
    </dgm:pt>
    <dgm:pt modelId="{9BFD9D87-8C19-4DBE-8296-0309769DBFD0}" type="pres">
      <dgm:prSet presAssocID="{A05D3806-5723-4FF6-989A-CFBBE505DD4B}" presName="background2" presStyleLbl="node2" presStyleIdx="0" presStyleCnt="2"/>
      <dgm:spPr/>
    </dgm:pt>
    <dgm:pt modelId="{C9EEDAB6-9D89-4307-9A78-74562B5413C5}" type="pres">
      <dgm:prSet presAssocID="{A05D3806-5723-4FF6-989A-CFBBE505DD4B}" presName="text2" presStyleLbl="fgAcc2" presStyleIdx="0" presStyleCnt="2" custScaleX="212832" custLinFactX="-100000" custLinFactNeighborX="-145305" custLinFactNeighborY="8379">
        <dgm:presLayoutVars>
          <dgm:chPref val="3"/>
        </dgm:presLayoutVars>
      </dgm:prSet>
      <dgm:spPr/>
    </dgm:pt>
    <dgm:pt modelId="{2D93EB03-7AEA-4FDD-B804-687235FEF6BB}" type="pres">
      <dgm:prSet presAssocID="{A05D3806-5723-4FF6-989A-CFBBE505DD4B}" presName="hierChild3" presStyleCnt="0"/>
      <dgm:spPr/>
    </dgm:pt>
    <dgm:pt modelId="{D0F0756F-1126-4A91-9450-42DE167C4C2C}" type="pres">
      <dgm:prSet presAssocID="{8965FE32-D552-42A7-B7F8-3A985C8D437F}" presName="Name17" presStyleLbl="parChTrans1D3" presStyleIdx="0" presStyleCnt="1"/>
      <dgm:spPr/>
    </dgm:pt>
    <dgm:pt modelId="{BB1FD1D5-22F2-4E2B-9F27-CFF3619E803A}" type="pres">
      <dgm:prSet presAssocID="{2A7AD28D-F4CF-4154-8454-A0512C99B0F3}" presName="hierRoot3" presStyleCnt="0"/>
      <dgm:spPr/>
    </dgm:pt>
    <dgm:pt modelId="{4C9873AC-47E5-4FD5-AC19-4E9D4FBC59C7}" type="pres">
      <dgm:prSet presAssocID="{2A7AD28D-F4CF-4154-8454-A0512C99B0F3}" presName="composite3" presStyleCnt="0"/>
      <dgm:spPr/>
    </dgm:pt>
    <dgm:pt modelId="{EE2C18B5-CD64-431E-AC15-E8502410ACD2}" type="pres">
      <dgm:prSet presAssocID="{2A7AD28D-F4CF-4154-8454-A0512C99B0F3}" presName="background3" presStyleLbl="node3" presStyleIdx="0" presStyleCnt="1"/>
      <dgm:spPr/>
    </dgm:pt>
    <dgm:pt modelId="{868D2946-2F06-4D54-B903-B4DE302A3DC4}" type="pres">
      <dgm:prSet presAssocID="{2A7AD28D-F4CF-4154-8454-A0512C99B0F3}" presName="text3" presStyleLbl="fgAcc3" presStyleIdx="0" presStyleCnt="1" custScaleX="137885" custLinFactNeighborX="-48654" custLinFactNeighborY="16670">
        <dgm:presLayoutVars>
          <dgm:chPref val="3"/>
        </dgm:presLayoutVars>
      </dgm:prSet>
      <dgm:spPr/>
    </dgm:pt>
    <dgm:pt modelId="{3BBF6A02-883B-48D4-BAC7-C1E347332CED}" type="pres">
      <dgm:prSet presAssocID="{2A7AD28D-F4CF-4154-8454-A0512C99B0F3}" presName="hierChild4" presStyleCnt="0"/>
      <dgm:spPr/>
    </dgm:pt>
    <dgm:pt modelId="{C44C7A78-94B0-466F-B3D7-694C5227CB22}" type="pres">
      <dgm:prSet presAssocID="{C02AF624-A916-4C52-B0E4-69AFDA0B5925}" presName="Name23" presStyleLbl="parChTrans1D4" presStyleIdx="0" presStyleCnt="5"/>
      <dgm:spPr/>
    </dgm:pt>
    <dgm:pt modelId="{3DDD9EF9-7E08-4DDB-ABCF-86E9ECC5DAC3}" type="pres">
      <dgm:prSet presAssocID="{7BBDB867-CFFA-43C6-A48F-F2ABC4254C42}" presName="hierRoot4" presStyleCnt="0"/>
      <dgm:spPr/>
    </dgm:pt>
    <dgm:pt modelId="{5B50EE36-2FBE-4A47-869F-EC06DE015D36}" type="pres">
      <dgm:prSet presAssocID="{7BBDB867-CFFA-43C6-A48F-F2ABC4254C42}" presName="composite4" presStyleCnt="0"/>
      <dgm:spPr/>
    </dgm:pt>
    <dgm:pt modelId="{2B034F50-81F3-42E8-8AFD-0746A96DDDF6}" type="pres">
      <dgm:prSet presAssocID="{7BBDB867-CFFA-43C6-A48F-F2ABC4254C42}" presName="background4" presStyleLbl="node4" presStyleIdx="0" presStyleCnt="5"/>
      <dgm:spPr/>
    </dgm:pt>
    <dgm:pt modelId="{4E303510-B48E-4441-95F5-AC4EA40C9AB7}" type="pres">
      <dgm:prSet presAssocID="{7BBDB867-CFFA-43C6-A48F-F2ABC4254C42}" presName="text4" presStyleLbl="fgAcc4" presStyleIdx="0" presStyleCnt="5">
        <dgm:presLayoutVars>
          <dgm:chPref val="3"/>
        </dgm:presLayoutVars>
      </dgm:prSet>
      <dgm:spPr/>
    </dgm:pt>
    <dgm:pt modelId="{8E4904C1-7E5E-478C-A863-59C525A54E6B}" type="pres">
      <dgm:prSet presAssocID="{7BBDB867-CFFA-43C6-A48F-F2ABC4254C42}" presName="hierChild5" presStyleCnt="0"/>
      <dgm:spPr/>
    </dgm:pt>
    <dgm:pt modelId="{C9ED2979-9A43-4E68-9AB6-5847B516ED36}" type="pres">
      <dgm:prSet presAssocID="{43D8232E-AE84-4677-A890-E093787F8DB6}" presName="Name23" presStyleLbl="parChTrans1D4" presStyleIdx="1" presStyleCnt="5"/>
      <dgm:spPr/>
    </dgm:pt>
    <dgm:pt modelId="{05FA87E7-1537-46D8-B3FB-0979F828CE8C}" type="pres">
      <dgm:prSet presAssocID="{475B216B-B366-4E75-B19C-E4CFF4DF32C9}" presName="hierRoot4" presStyleCnt="0"/>
      <dgm:spPr/>
    </dgm:pt>
    <dgm:pt modelId="{74C2CBDD-3D3D-4878-AFA3-D4E4A136EF3C}" type="pres">
      <dgm:prSet presAssocID="{475B216B-B366-4E75-B19C-E4CFF4DF32C9}" presName="composite4" presStyleCnt="0"/>
      <dgm:spPr/>
    </dgm:pt>
    <dgm:pt modelId="{F1639971-1596-4841-89B3-0E5806497A68}" type="pres">
      <dgm:prSet presAssocID="{475B216B-B366-4E75-B19C-E4CFF4DF32C9}" presName="background4" presStyleLbl="node4" presStyleIdx="1" presStyleCnt="5"/>
      <dgm:spPr/>
    </dgm:pt>
    <dgm:pt modelId="{27567098-1C05-432A-AA0D-62692C887299}" type="pres">
      <dgm:prSet presAssocID="{475B216B-B366-4E75-B19C-E4CFF4DF32C9}" presName="text4" presStyleLbl="fgAcc4" presStyleIdx="1" presStyleCnt="5">
        <dgm:presLayoutVars>
          <dgm:chPref val="3"/>
        </dgm:presLayoutVars>
      </dgm:prSet>
      <dgm:spPr/>
    </dgm:pt>
    <dgm:pt modelId="{4FBFB22D-B42D-41F7-BE15-F74DCAC4D6BC}" type="pres">
      <dgm:prSet presAssocID="{475B216B-B366-4E75-B19C-E4CFF4DF32C9}" presName="hierChild5" presStyleCnt="0"/>
      <dgm:spPr/>
    </dgm:pt>
    <dgm:pt modelId="{D6D58B04-0F02-4D13-A1DE-8366364EF2CE}" type="pres">
      <dgm:prSet presAssocID="{DB86A326-8235-403C-AEA1-61EDF238C39D}" presName="Name23" presStyleLbl="parChTrans1D4" presStyleIdx="2" presStyleCnt="5"/>
      <dgm:spPr/>
    </dgm:pt>
    <dgm:pt modelId="{D5F1E286-1DF3-4318-9EED-22141E262EE8}" type="pres">
      <dgm:prSet presAssocID="{471AA430-17E7-4EAB-B392-DD3EAD883414}" presName="hierRoot4" presStyleCnt="0"/>
      <dgm:spPr/>
    </dgm:pt>
    <dgm:pt modelId="{951E7712-424A-4AD6-9D2B-33BD797789B6}" type="pres">
      <dgm:prSet presAssocID="{471AA430-17E7-4EAB-B392-DD3EAD883414}" presName="composite4" presStyleCnt="0"/>
      <dgm:spPr/>
    </dgm:pt>
    <dgm:pt modelId="{99908C4D-0ECB-41DF-8978-6CB7E572A729}" type="pres">
      <dgm:prSet presAssocID="{471AA430-17E7-4EAB-B392-DD3EAD883414}" presName="background4" presStyleLbl="node4" presStyleIdx="2" presStyleCnt="5"/>
      <dgm:spPr/>
    </dgm:pt>
    <dgm:pt modelId="{90ADA41A-39DF-459C-A362-4323E1311766}" type="pres">
      <dgm:prSet presAssocID="{471AA430-17E7-4EAB-B392-DD3EAD883414}" presName="text4" presStyleLbl="fgAcc4" presStyleIdx="2" presStyleCnt="5">
        <dgm:presLayoutVars>
          <dgm:chPref val="3"/>
        </dgm:presLayoutVars>
      </dgm:prSet>
      <dgm:spPr/>
    </dgm:pt>
    <dgm:pt modelId="{EEDBF627-4206-4EAF-95E7-B9E0687A6E2D}" type="pres">
      <dgm:prSet presAssocID="{471AA430-17E7-4EAB-B392-DD3EAD883414}" presName="hierChild5" presStyleCnt="0"/>
      <dgm:spPr/>
    </dgm:pt>
    <dgm:pt modelId="{3B8C228B-B352-4F80-9B65-86E61BF4A88C}" type="pres">
      <dgm:prSet presAssocID="{511031CC-B5E8-4BAF-A502-678C6C36CBD2}" presName="Name23" presStyleLbl="parChTrans1D4" presStyleIdx="3" presStyleCnt="5"/>
      <dgm:spPr/>
    </dgm:pt>
    <dgm:pt modelId="{C70D0F27-286E-4C7D-AFAE-200C13619693}" type="pres">
      <dgm:prSet presAssocID="{9B42BC08-CC29-437C-B7DA-49E8029273AB}" presName="hierRoot4" presStyleCnt="0"/>
      <dgm:spPr/>
    </dgm:pt>
    <dgm:pt modelId="{41076A74-E77C-4B45-9B0B-80AAE0CC3298}" type="pres">
      <dgm:prSet presAssocID="{9B42BC08-CC29-437C-B7DA-49E8029273AB}" presName="composite4" presStyleCnt="0"/>
      <dgm:spPr/>
    </dgm:pt>
    <dgm:pt modelId="{FB8AB387-3422-475E-9E17-CA7CE60B0AAD}" type="pres">
      <dgm:prSet presAssocID="{9B42BC08-CC29-437C-B7DA-49E8029273AB}" presName="background4" presStyleLbl="node4" presStyleIdx="3" presStyleCnt="5"/>
      <dgm:spPr/>
    </dgm:pt>
    <dgm:pt modelId="{3C043659-DEF1-42C0-8B97-682C28E89B79}" type="pres">
      <dgm:prSet presAssocID="{9B42BC08-CC29-437C-B7DA-49E8029273AB}" presName="text4" presStyleLbl="fgAcc4" presStyleIdx="3" presStyleCnt="5">
        <dgm:presLayoutVars>
          <dgm:chPref val="3"/>
        </dgm:presLayoutVars>
      </dgm:prSet>
      <dgm:spPr/>
    </dgm:pt>
    <dgm:pt modelId="{7DDED15D-743B-460E-9C4F-FDE138C73636}" type="pres">
      <dgm:prSet presAssocID="{9B42BC08-CC29-437C-B7DA-49E8029273AB}" presName="hierChild5" presStyleCnt="0"/>
      <dgm:spPr/>
    </dgm:pt>
    <dgm:pt modelId="{52BC6AF8-787F-497E-A007-148CA1F32200}" type="pres">
      <dgm:prSet presAssocID="{C2163EFD-C6FC-42DE-9A97-30910A1A613F}" presName="Name23" presStyleLbl="parChTrans1D4" presStyleIdx="4" presStyleCnt="5"/>
      <dgm:spPr/>
    </dgm:pt>
    <dgm:pt modelId="{00965B4B-0908-4C64-9483-18BD6214EA13}" type="pres">
      <dgm:prSet presAssocID="{A37DEB56-9464-468B-9DB7-159889D43FA2}" presName="hierRoot4" presStyleCnt="0"/>
      <dgm:spPr/>
    </dgm:pt>
    <dgm:pt modelId="{448F029C-12B6-4D1A-A8ED-5A99DCA1DE27}" type="pres">
      <dgm:prSet presAssocID="{A37DEB56-9464-468B-9DB7-159889D43FA2}" presName="composite4" presStyleCnt="0"/>
      <dgm:spPr/>
    </dgm:pt>
    <dgm:pt modelId="{0B80FA4A-F667-4756-802D-8E84DA7061FA}" type="pres">
      <dgm:prSet presAssocID="{A37DEB56-9464-468B-9DB7-159889D43FA2}" presName="background4" presStyleLbl="node4" presStyleIdx="4" presStyleCnt="5"/>
      <dgm:spPr/>
    </dgm:pt>
    <dgm:pt modelId="{3571F26C-49BB-4E92-85DD-F548D7194C6F}" type="pres">
      <dgm:prSet presAssocID="{A37DEB56-9464-468B-9DB7-159889D43FA2}" presName="text4" presStyleLbl="fgAcc4" presStyleIdx="4" presStyleCnt="5" custScaleX="130014">
        <dgm:presLayoutVars>
          <dgm:chPref val="3"/>
        </dgm:presLayoutVars>
      </dgm:prSet>
      <dgm:spPr/>
    </dgm:pt>
    <dgm:pt modelId="{CEED56C3-4FEE-4324-A919-DCFBBE79E213}" type="pres">
      <dgm:prSet presAssocID="{A37DEB56-9464-468B-9DB7-159889D43FA2}" presName="hierChild5" presStyleCnt="0"/>
      <dgm:spPr/>
    </dgm:pt>
    <dgm:pt modelId="{8140A687-C58A-43C7-8642-8DC4DE8926CC}" type="pres">
      <dgm:prSet presAssocID="{69BC3D6F-1743-4A50-9E9E-F9342EABE079}" presName="Name10" presStyleLbl="parChTrans1D2" presStyleIdx="1" presStyleCnt="2"/>
      <dgm:spPr/>
    </dgm:pt>
    <dgm:pt modelId="{CD38523C-0DC1-4030-81FB-8235F5B58EAB}" type="pres">
      <dgm:prSet presAssocID="{04801092-CBD9-4E77-859B-0A96F76A7D32}" presName="hierRoot2" presStyleCnt="0"/>
      <dgm:spPr/>
    </dgm:pt>
    <dgm:pt modelId="{A8678DAD-CFC7-4347-A90B-1A2BB24D1D6F}" type="pres">
      <dgm:prSet presAssocID="{04801092-CBD9-4E77-859B-0A96F76A7D32}" presName="composite2" presStyleCnt="0"/>
      <dgm:spPr/>
    </dgm:pt>
    <dgm:pt modelId="{67032486-CF31-4B08-9276-1951CA976883}" type="pres">
      <dgm:prSet presAssocID="{04801092-CBD9-4E77-859B-0A96F76A7D32}" presName="background2" presStyleLbl="node2" presStyleIdx="1" presStyleCnt="2"/>
      <dgm:spPr/>
    </dgm:pt>
    <dgm:pt modelId="{982DD98E-48FC-477C-B939-EB0B204536DE}" type="pres">
      <dgm:prSet presAssocID="{04801092-CBD9-4E77-859B-0A96F76A7D32}" presName="text2" presStyleLbl="fgAcc2" presStyleIdx="1" presStyleCnt="2" custScaleX="225143" custLinFactX="-84185" custLinFactNeighborX="-100000" custLinFactNeighborY="5668">
        <dgm:presLayoutVars>
          <dgm:chPref val="3"/>
        </dgm:presLayoutVars>
      </dgm:prSet>
      <dgm:spPr/>
    </dgm:pt>
    <dgm:pt modelId="{DAA7F5C3-0144-44C1-9CDB-04E38368C21B}" type="pres">
      <dgm:prSet presAssocID="{04801092-CBD9-4E77-859B-0A96F76A7D32}" presName="hierChild3" presStyleCnt="0"/>
      <dgm:spPr/>
    </dgm:pt>
  </dgm:ptLst>
  <dgm:cxnLst>
    <dgm:cxn modelId="{73A89049-6A94-4D58-98E7-D97B861CEC11}" srcId="{CD2C63A4-9D5D-47CE-8D74-13AD5720E5D9}" destId="{42D42628-864C-41D6-833F-2DBB342F4DB0}" srcOrd="0" destOrd="0" parTransId="{C7195306-E1B1-4ECE-8382-424ACA226556}" sibTransId="{33D8AA3E-DAD3-412E-80E1-09AFD3B5EAF9}"/>
    <dgm:cxn modelId="{27DC4864-4528-457E-B6E7-56448F3134D3}" srcId="{42D42628-864C-41D6-833F-2DBB342F4DB0}" destId="{A05D3806-5723-4FF6-989A-CFBBE505DD4B}" srcOrd="0" destOrd="0" parTransId="{3B533E93-AA45-4AC9-9CB7-4EF287AB96B6}" sibTransId="{C1E7C596-43DD-4C48-95F5-50523BA11C29}"/>
    <dgm:cxn modelId="{40B83408-ED4E-464C-8578-A9FAFBE42F7B}" srcId="{A05D3806-5723-4FF6-989A-CFBBE505DD4B}" destId="{2A7AD28D-F4CF-4154-8454-A0512C99B0F3}" srcOrd="0" destOrd="0" parTransId="{8965FE32-D552-42A7-B7F8-3A985C8D437F}" sibTransId="{BAD9A485-A5B2-4DCF-A665-99F2C0539004}"/>
    <dgm:cxn modelId="{CF446F34-DF8C-4639-98E3-A8D30337F60E}" srcId="{2A7AD28D-F4CF-4154-8454-A0512C99B0F3}" destId="{7BBDB867-CFFA-43C6-A48F-F2ABC4254C42}" srcOrd="0" destOrd="0" parTransId="{C02AF624-A916-4C52-B0E4-69AFDA0B5925}" sibTransId="{D44E1C52-F977-4000-974E-D6D3BB7ED974}"/>
    <dgm:cxn modelId="{45478E4F-BBF7-4CC2-8DF4-A47C20F05440}" srcId="{2A7AD28D-F4CF-4154-8454-A0512C99B0F3}" destId="{475B216B-B366-4E75-B19C-E4CFF4DF32C9}" srcOrd="1" destOrd="0" parTransId="{43D8232E-AE84-4677-A890-E093787F8DB6}" sibTransId="{F87358DC-DBAA-4221-B6C3-98C83895E701}"/>
    <dgm:cxn modelId="{24A5CC0C-4EF7-4EAD-B190-920858EF1058}" srcId="{2A7AD28D-F4CF-4154-8454-A0512C99B0F3}" destId="{471AA430-17E7-4EAB-B392-DD3EAD883414}" srcOrd="2" destOrd="0" parTransId="{DB86A326-8235-403C-AEA1-61EDF238C39D}" sibTransId="{DBF75D78-FDBC-475F-9A2E-1DBD849F99CA}"/>
    <dgm:cxn modelId="{883C36F7-FC82-4EA5-AEDC-70C4FE07EBF7}" srcId="{2A7AD28D-F4CF-4154-8454-A0512C99B0F3}" destId="{9B42BC08-CC29-437C-B7DA-49E8029273AB}" srcOrd="3" destOrd="0" parTransId="{511031CC-B5E8-4BAF-A502-678C6C36CBD2}" sibTransId="{5D376652-3C22-4544-8805-92F7EBC24AD6}"/>
    <dgm:cxn modelId="{242BD070-5EE6-4835-B224-79FCFEC34AA6}" srcId="{2A7AD28D-F4CF-4154-8454-A0512C99B0F3}" destId="{A37DEB56-9464-468B-9DB7-159889D43FA2}" srcOrd="4" destOrd="0" parTransId="{C2163EFD-C6FC-42DE-9A97-30910A1A613F}" sibTransId="{DE07526B-18F4-43E5-81F8-4A761004B7E0}"/>
    <dgm:cxn modelId="{42D8DC72-EE0D-48DD-BB47-9EFCCF02F42B}" srcId="{42D42628-864C-41D6-833F-2DBB342F4DB0}" destId="{04801092-CBD9-4E77-859B-0A96F76A7D32}" srcOrd="1" destOrd="0" parTransId="{69BC3D6F-1743-4A50-9E9E-F9342EABE079}" sibTransId="{7447D4D7-FEB1-43EF-A38D-B01FD8C5AB70}"/>
    <dgm:cxn modelId="{44D2223F-0298-4AEF-B0D8-18FD91FD1CDD}" type="presOf" srcId="{CD2C63A4-9D5D-47CE-8D74-13AD5720E5D9}" destId="{32C577E3-B2E7-4F50-83DE-6F01CC88C9C5}" srcOrd="0" destOrd="0" presId="urn:microsoft.com/office/officeart/2005/8/layout/hierarchy1"/>
    <dgm:cxn modelId="{59FE10DF-7414-4760-B1C8-2B74840597BE}" type="presParOf" srcId="{32C577E3-B2E7-4F50-83DE-6F01CC88C9C5}" destId="{127C500C-4887-40E4-B187-5B52545DCD7D}" srcOrd="0" destOrd="0" presId="urn:microsoft.com/office/officeart/2005/8/layout/hierarchy1"/>
    <dgm:cxn modelId="{6B2F91EB-D7E4-4DD5-A9C3-DF9ECC0F76DB}" type="presParOf" srcId="{127C500C-4887-40E4-B187-5B52545DCD7D}" destId="{365B431B-456E-4B1C-A19C-568423617177}" srcOrd="0" destOrd="0" presId="urn:microsoft.com/office/officeart/2005/8/layout/hierarchy1"/>
    <dgm:cxn modelId="{80FF2B15-C2E5-4723-AAF1-9CE2432C19A8}" type="presParOf" srcId="{365B431B-456E-4B1C-A19C-568423617177}" destId="{5CB9CF2E-F8C1-427A-832C-73E3C9485AF5}" srcOrd="0" destOrd="0" presId="urn:microsoft.com/office/officeart/2005/8/layout/hierarchy1"/>
    <dgm:cxn modelId="{AFDEA8C8-F8C5-4E87-9939-C0C3B9AB0845}" type="presParOf" srcId="{365B431B-456E-4B1C-A19C-568423617177}" destId="{9EA914DE-A312-4852-926F-356E365C8677}" srcOrd="1" destOrd="0" presId="urn:microsoft.com/office/officeart/2005/8/layout/hierarchy1"/>
    <dgm:cxn modelId="{7DAC9AE9-2DA3-4EA8-8C02-6239715880C9}" type="presOf" srcId="{42D42628-864C-41D6-833F-2DBB342F4DB0}" destId="{9EA914DE-A312-4852-926F-356E365C8677}" srcOrd="0" destOrd="0" presId="urn:microsoft.com/office/officeart/2005/8/layout/hierarchy1"/>
    <dgm:cxn modelId="{62705970-98B5-44F6-BC86-C49096D072BE}" type="presParOf" srcId="{127C500C-4887-40E4-B187-5B52545DCD7D}" destId="{7996B813-D5A1-416C-BFD3-D8CB23FE7818}" srcOrd="1" destOrd="0" presId="urn:microsoft.com/office/officeart/2005/8/layout/hierarchy1"/>
    <dgm:cxn modelId="{31C49744-E8B4-464D-B066-56C3E98A0C1B}" type="presParOf" srcId="{7996B813-D5A1-416C-BFD3-D8CB23FE7818}" destId="{558A19F4-A64F-40E5-82A0-E8FA6D0D2F35}" srcOrd="0" destOrd="1" presId="urn:microsoft.com/office/officeart/2005/8/layout/hierarchy1"/>
    <dgm:cxn modelId="{409F9064-4DAA-41D9-B6FB-2309065BCE4E}" type="presOf" srcId="{3B533E93-AA45-4AC9-9CB7-4EF287AB96B6}" destId="{558A19F4-A64F-40E5-82A0-E8FA6D0D2F35}" srcOrd="0" destOrd="0" presId="urn:microsoft.com/office/officeart/2005/8/layout/hierarchy1"/>
    <dgm:cxn modelId="{6A7DCE47-4C52-45CE-80A7-B3D18F97408B}" type="presParOf" srcId="{7996B813-D5A1-416C-BFD3-D8CB23FE7818}" destId="{0E934F16-8941-405B-8601-29FC10B8D7A0}" srcOrd="1" destOrd="1" presId="urn:microsoft.com/office/officeart/2005/8/layout/hierarchy1"/>
    <dgm:cxn modelId="{FF888D5B-1DB1-4139-90B1-AB7D5FF21599}" type="presParOf" srcId="{0E934F16-8941-405B-8601-29FC10B8D7A0}" destId="{940CC847-5B2B-4831-A167-B9F242FC0F5A}" srcOrd="0" destOrd="1" presId="urn:microsoft.com/office/officeart/2005/8/layout/hierarchy1"/>
    <dgm:cxn modelId="{D4DAC425-0E07-4BEF-8ADD-B6275EF78C72}" type="presParOf" srcId="{940CC847-5B2B-4831-A167-B9F242FC0F5A}" destId="{9BFD9D87-8C19-4DBE-8296-0309769DBFD0}" srcOrd="0" destOrd="0" presId="urn:microsoft.com/office/officeart/2005/8/layout/hierarchy1"/>
    <dgm:cxn modelId="{62859FFC-4C1E-408F-B902-3B5787DE0F21}" type="presParOf" srcId="{940CC847-5B2B-4831-A167-B9F242FC0F5A}" destId="{C9EEDAB6-9D89-4307-9A78-74562B5413C5}" srcOrd="1" destOrd="0" presId="urn:microsoft.com/office/officeart/2005/8/layout/hierarchy1"/>
    <dgm:cxn modelId="{541DDDA4-D6FB-4D73-A2E9-9B62B258F8B9}" type="presOf" srcId="{A05D3806-5723-4FF6-989A-CFBBE505DD4B}" destId="{C9EEDAB6-9D89-4307-9A78-74562B5413C5}" srcOrd="0" destOrd="0" presId="urn:microsoft.com/office/officeart/2005/8/layout/hierarchy1"/>
    <dgm:cxn modelId="{27F4369F-7479-4CFA-B3DE-5179352AE478}" type="presParOf" srcId="{0E934F16-8941-405B-8601-29FC10B8D7A0}" destId="{2D93EB03-7AEA-4FDD-B804-687235FEF6BB}" srcOrd="1" destOrd="1" presId="urn:microsoft.com/office/officeart/2005/8/layout/hierarchy1"/>
    <dgm:cxn modelId="{CFB47CFB-A56E-4A70-8E11-A858C7359DC3}" type="presParOf" srcId="{2D93EB03-7AEA-4FDD-B804-687235FEF6BB}" destId="{D0F0756F-1126-4A91-9450-42DE167C4C2C}" srcOrd="0" destOrd="1" presId="urn:microsoft.com/office/officeart/2005/8/layout/hierarchy1"/>
    <dgm:cxn modelId="{0F913AB8-CE6E-4A7D-A435-1E39AAC8E28A}" type="presOf" srcId="{8965FE32-D552-42A7-B7F8-3A985C8D437F}" destId="{D0F0756F-1126-4A91-9450-42DE167C4C2C}" srcOrd="0" destOrd="0" presId="urn:microsoft.com/office/officeart/2005/8/layout/hierarchy1"/>
    <dgm:cxn modelId="{70FAFE56-6F84-4268-B8A3-3240C60D2017}" type="presParOf" srcId="{2D93EB03-7AEA-4FDD-B804-687235FEF6BB}" destId="{BB1FD1D5-22F2-4E2B-9F27-CFF3619E803A}" srcOrd="1" destOrd="1" presId="urn:microsoft.com/office/officeart/2005/8/layout/hierarchy1"/>
    <dgm:cxn modelId="{B61A3F7F-3C25-49A8-8B97-8D2A7E195637}" type="presParOf" srcId="{BB1FD1D5-22F2-4E2B-9F27-CFF3619E803A}" destId="{4C9873AC-47E5-4FD5-AC19-4E9D4FBC59C7}" srcOrd="0" destOrd="1" presId="urn:microsoft.com/office/officeart/2005/8/layout/hierarchy1"/>
    <dgm:cxn modelId="{E3018CF9-58D9-46EB-B882-BF32C2B0CBC0}" type="presParOf" srcId="{4C9873AC-47E5-4FD5-AC19-4E9D4FBC59C7}" destId="{EE2C18B5-CD64-431E-AC15-E8502410ACD2}" srcOrd="0" destOrd="0" presId="urn:microsoft.com/office/officeart/2005/8/layout/hierarchy1"/>
    <dgm:cxn modelId="{CC111310-770E-4FC3-AD61-2850EB56BECA}" type="presParOf" srcId="{4C9873AC-47E5-4FD5-AC19-4E9D4FBC59C7}" destId="{868D2946-2F06-4D54-B903-B4DE302A3DC4}" srcOrd="1" destOrd="0" presId="urn:microsoft.com/office/officeart/2005/8/layout/hierarchy1"/>
    <dgm:cxn modelId="{621F5639-5AE6-4E08-B543-1236596E5325}" type="presOf" srcId="{2A7AD28D-F4CF-4154-8454-A0512C99B0F3}" destId="{868D2946-2F06-4D54-B903-B4DE302A3DC4}" srcOrd="0" destOrd="0" presId="urn:microsoft.com/office/officeart/2005/8/layout/hierarchy1"/>
    <dgm:cxn modelId="{D2B91AE1-2F5E-47C5-A13A-D7752AC59625}" type="presParOf" srcId="{BB1FD1D5-22F2-4E2B-9F27-CFF3619E803A}" destId="{3BBF6A02-883B-48D4-BAC7-C1E347332CED}" srcOrd="1" destOrd="1" presId="urn:microsoft.com/office/officeart/2005/8/layout/hierarchy1"/>
    <dgm:cxn modelId="{8C0D9716-B37C-4289-AB08-161414B1F80C}" type="presParOf" srcId="{3BBF6A02-883B-48D4-BAC7-C1E347332CED}" destId="{C44C7A78-94B0-466F-B3D7-694C5227CB22}" srcOrd="0" destOrd="1" presId="urn:microsoft.com/office/officeart/2005/8/layout/hierarchy1"/>
    <dgm:cxn modelId="{FF5521C2-14D9-4F2C-98A1-190B140945E5}" type="presOf" srcId="{C02AF624-A916-4C52-B0E4-69AFDA0B5925}" destId="{C44C7A78-94B0-466F-B3D7-694C5227CB22}" srcOrd="0" destOrd="0" presId="urn:microsoft.com/office/officeart/2005/8/layout/hierarchy1"/>
    <dgm:cxn modelId="{C8E2CAD2-F58F-48D6-83BA-C142227FFD4D}" type="presParOf" srcId="{3BBF6A02-883B-48D4-BAC7-C1E347332CED}" destId="{3DDD9EF9-7E08-4DDB-ABCF-86E9ECC5DAC3}" srcOrd="1" destOrd="1" presId="urn:microsoft.com/office/officeart/2005/8/layout/hierarchy1"/>
    <dgm:cxn modelId="{E4E9A276-85C0-46D3-84C2-5C3EF12A8C11}" type="presParOf" srcId="{3DDD9EF9-7E08-4DDB-ABCF-86E9ECC5DAC3}" destId="{5B50EE36-2FBE-4A47-869F-EC06DE015D36}" srcOrd="0" destOrd="1" presId="urn:microsoft.com/office/officeart/2005/8/layout/hierarchy1"/>
    <dgm:cxn modelId="{3FA8C563-74A9-46DE-ADE1-27D353423DFC}" type="presParOf" srcId="{5B50EE36-2FBE-4A47-869F-EC06DE015D36}" destId="{2B034F50-81F3-42E8-8AFD-0746A96DDDF6}" srcOrd="0" destOrd="0" presId="urn:microsoft.com/office/officeart/2005/8/layout/hierarchy1"/>
    <dgm:cxn modelId="{25A469AF-EFCD-40CF-9A78-95660B78A8F9}" type="presParOf" srcId="{5B50EE36-2FBE-4A47-869F-EC06DE015D36}" destId="{4E303510-B48E-4441-95F5-AC4EA40C9AB7}" srcOrd="1" destOrd="0" presId="urn:microsoft.com/office/officeart/2005/8/layout/hierarchy1"/>
    <dgm:cxn modelId="{D25B4122-98FA-4FE3-8D55-24D967F3F270}" type="presOf" srcId="{7BBDB867-CFFA-43C6-A48F-F2ABC4254C42}" destId="{4E303510-B48E-4441-95F5-AC4EA40C9AB7}" srcOrd="0" destOrd="0" presId="urn:microsoft.com/office/officeart/2005/8/layout/hierarchy1"/>
    <dgm:cxn modelId="{82A271D8-79DD-4C7A-A15D-4E456AA00DF8}" type="presParOf" srcId="{3DDD9EF9-7E08-4DDB-ABCF-86E9ECC5DAC3}" destId="{8E4904C1-7E5E-478C-A863-59C525A54E6B}" srcOrd="1" destOrd="1" presId="urn:microsoft.com/office/officeart/2005/8/layout/hierarchy1"/>
    <dgm:cxn modelId="{74E84116-71CD-4C3D-9A08-0CBE0FD59061}" type="presParOf" srcId="{3BBF6A02-883B-48D4-BAC7-C1E347332CED}" destId="{C9ED2979-9A43-4E68-9AB6-5847B516ED36}" srcOrd="2" destOrd="1" presId="urn:microsoft.com/office/officeart/2005/8/layout/hierarchy1"/>
    <dgm:cxn modelId="{B4CE469A-DC02-4300-80C6-9047AD2AD9B7}" type="presOf" srcId="{43D8232E-AE84-4677-A890-E093787F8DB6}" destId="{C9ED2979-9A43-4E68-9AB6-5847B516ED36}" srcOrd="0" destOrd="0" presId="urn:microsoft.com/office/officeart/2005/8/layout/hierarchy1"/>
    <dgm:cxn modelId="{77C8CF28-BBC9-4E84-8FA2-2019DC521BF8}" type="presParOf" srcId="{3BBF6A02-883B-48D4-BAC7-C1E347332CED}" destId="{05FA87E7-1537-46D8-B3FB-0979F828CE8C}" srcOrd="3" destOrd="1" presId="urn:microsoft.com/office/officeart/2005/8/layout/hierarchy1"/>
    <dgm:cxn modelId="{0C51DC80-44BB-4F77-ADB9-5FB4843A485C}" type="presParOf" srcId="{05FA87E7-1537-46D8-B3FB-0979F828CE8C}" destId="{74C2CBDD-3D3D-4878-AFA3-D4E4A136EF3C}" srcOrd="0" destOrd="3" presId="urn:microsoft.com/office/officeart/2005/8/layout/hierarchy1"/>
    <dgm:cxn modelId="{4903DA47-EA34-41E0-9880-C2E01E45641F}" type="presParOf" srcId="{74C2CBDD-3D3D-4878-AFA3-D4E4A136EF3C}" destId="{F1639971-1596-4841-89B3-0E5806497A68}" srcOrd="0" destOrd="0" presId="urn:microsoft.com/office/officeart/2005/8/layout/hierarchy1"/>
    <dgm:cxn modelId="{C16999AE-BF80-4C79-9ABB-25FF94E3C3DF}" type="presParOf" srcId="{74C2CBDD-3D3D-4878-AFA3-D4E4A136EF3C}" destId="{27567098-1C05-432A-AA0D-62692C887299}" srcOrd="1" destOrd="0" presId="urn:microsoft.com/office/officeart/2005/8/layout/hierarchy1"/>
    <dgm:cxn modelId="{AE5D0C1B-030F-4ABC-90F5-13CA5DE21F1E}" type="presOf" srcId="{475B216B-B366-4E75-B19C-E4CFF4DF32C9}" destId="{27567098-1C05-432A-AA0D-62692C887299}" srcOrd="0" destOrd="0" presId="urn:microsoft.com/office/officeart/2005/8/layout/hierarchy1"/>
    <dgm:cxn modelId="{6A2ABA7D-DC7F-408D-964A-6EF81ED5FFAC}" type="presParOf" srcId="{05FA87E7-1537-46D8-B3FB-0979F828CE8C}" destId="{4FBFB22D-B42D-41F7-BE15-F74DCAC4D6BC}" srcOrd="1" destOrd="3" presId="urn:microsoft.com/office/officeart/2005/8/layout/hierarchy1"/>
    <dgm:cxn modelId="{0DE53F05-20B8-4108-AEAE-88451D173FDF}" type="presParOf" srcId="{3BBF6A02-883B-48D4-BAC7-C1E347332CED}" destId="{D6D58B04-0F02-4D13-A1DE-8366364EF2CE}" srcOrd="4" destOrd="1" presId="urn:microsoft.com/office/officeart/2005/8/layout/hierarchy1"/>
    <dgm:cxn modelId="{34240D7D-76FB-4D28-A1AF-03F8173015AA}" type="presOf" srcId="{DB86A326-8235-403C-AEA1-61EDF238C39D}" destId="{D6D58B04-0F02-4D13-A1DE-8366364EF2CE}" srcOrd="0" destOrd="0" presId="urn:microsoft.com/office/officeart/2005/8/layout/hierarchy1"/>
    <dgm:cxn modelId="{8466A692-4A51-4D7D-A0A1-F090934AFB2E}" type="presParOf" srcId="{3BBF6A02-883B-48D4-BAC7-C1E347332CED}" destId="{D5F1E286-1DF3-4318-9EED-22141E262EE8}" srcOrd="5" destOrd="1" presId="urn:microsoft.com/office/officeart/2005/8/layout/hierarchy1"/>
    <dgm:cxn modelId="{5AA25823-BAD9-4C09-A54E-AEAAC106B7D9}" type="presParOf" srcId="{D5F1E286-1DF3-4318-9EED-22141E262EE8}" destId="{951E7712-424A-4AD6-9D2B-33BD797789B6}" srcOrd="0" destOrd="5" presId="urn:microsoft.com/office/officeart/2005/8/layout/hierarchy1"/>
    <dgm:cxn modelId="{DFE83838-5B75-45B0-8EC5-A102780FC738}" type="presParOf" srcId="{951E7712-424A-4AD6-9D2B-33BD797789B6}" destId="{99908C4D-0ECB-41DF-8978-6CB7E572A729}" srcOrd="0" destOrd="0" presId="urn:microsoft.com/office/officeart/2005/8/layout/hierarchy1"/>
    <dgm:cxn modelId="{8EA594FD-6B14-42DE-BA42-5D5B31036A23}" type="presParOf" srcId="{951E7712-424A-4AD6-9D2B-33BD797789B6}" destId="{90ADA41A-39DF-459C-A362-4323E1311766}" srcOrd="1" destOrd="0" presId="urn:microsoft.com/office/officeart/2005/8/layout/hierarchy1"/>
    <dgm:cxn modelId="{F9470D7A-FCAE-4221-8942-92F49CDB735A}" type="presOf" srcId="{471AA430-17E7-4EAB-B392-DD3EAD883414}" destId="{90ADA41A-39DF-459C-A362-4323E1311766}" srcOrd="0" destOrd="0" presId="urn:microsoft.com/office/officeart/2005/8/layout/hierarchy1"/>
    <dgm:cxn modelId="{0D898AA0-2776-458E-BAEE-A091C28281F5}" type="presParOf" srcId="{D5F1E286-1DF3-4318-9EED-22141E262EE8}" destId="{EEDBF627-4206-4EAF-95E7-B9E0687A6E2D}" srcOrd="1" destOrd="5" presId="urn:microsoft.com/office/officeart/2005/8/layout/hierarchy1"/>
    <dgm:cxn modelId="{5086BA74-B2E0-4F5A-93DA-BD3D1D3EB534}" type="presParOf" srcId="{3BBF6A02-883B-48D4-BAC7-C1E347332CED}" destId="{3B8C228B-B352-4F80-9B65-86E61BF4A88C}" srcOrd="6" destOrd="1" presId="urn:microsoft.com/office/officeart/2005/8/layout/hierarchy1"/>
    <dgm:cxn modelId="{F74EBC07-4763-4A2F-AD74-C92855D0D2D3}" type="presOf" srcId="{511031CC-B5E8-4BAF-A502-678C6C36CBD2}" destId="{3B8C228B-B352-4F80-9B65-86E61BF4A88C}" srcOrd="0" destOrd="0" presId="urn:microsoft.com/office/officeart/2005/8/layout/hierarchy1"/>
    <dgm:cxn modelId="{31220691-8DFE-4B9A-A87C-B683A8C899FB}" type="presParOf" srcId="{3BBF6A02-883B-48D4-BAC7-C1E347332CED}" destId="{C70D0F27-286E-4C7D-AFAE-200C13619693}" srcOrd="7" destOrd="1" presId="urn:microsoft.com/office/officeart/2005/8/layout/hierarchy1"/>
    <dgm:cxn modelId="{5A692C3E-45D8-4955-AE6F-635F11817B9B}" type="presParOf" srcId="{C70D0F27-286E-4C7D-AFAE-200C13619693}" destId="{41076A74-E77C-4B45-9B0B-80AAE0CC3298}" srcOrd="0" destOrd="7" presId="urn:microsoft.com/office/officeart/2005/8/layout/hierarchy1"/>
    <dgm:cxn modelId="{DF267AAD-F7A5-4D8E-B08F-9A45994849AD}" type="presParOf" srcId="{41076A74-E77C-4B45-9B0B-80AAE0CC3298}" destId="{FB8AB387-3422-475E-9E17-CA7CE60B0AAD}" srcOrd="0" destOrd="0" presId="urn:microsoft.com/office/officeart/2005/8/layout/hierarchy1"/>
    <dgm:cxn modelId="{EE990B44-009B-4858-9E9E-4519BEC67330}" type="presParOf" srcId="{41076A74-E77C-4B45-9B0B-80AAE0CC3298}" destId="{3C043659-DEF1-42C0-8B97-682C28E89B79}" srcOrd="1" destOrd="0" presId="urn:microsoft.com/office/officeart/2005/8/layout/hierarchy1"/>
    <dgm:cxn modelId="{31158358-41F6-401F-BCE3-7A236882FBF2}" type="presOf" srcId="{9B42BC08-CC29-437C-B7DA-49E8029273AB}" destId="{3C043659-DEF1-42C0-8B97-682C28E89B79}" srcOrd="0" destOrd="0" presId="urn:microsoft.com/office/officeart/2005/8/layout/hierarchy1"/>
    <dgm:cxn modelId="{E65FCAF0-25EF-4F5B-8936-1680F76F1C0A}" type="presParOf" srcId="{C70D0F27-286E-4C7D-AFAE-200C13619693}" destId="{7DDED15D-743B-460E-9C4F-FDE138C73636}" srcOrd="1" destOrd="7" presId="urn:microsoft.com/office/officeart/2005/8/layout/hierarchy1"/>
    <dgm:cxn modelId="{CC7D2E3F-E00F-4283-A2DB-7DDAD37C42C1}" type="presParOf" srcId="{3BBF6A02-883B-48D4-BAC7-C1E347332CED}" destId="{52BC6AF8-787F-497E-A007-148CA1F32200}" srcOrd="8" destOrd="1" presId="urn:microsoft.com/office/officeart/2005/8/layout/hierarchy1"/>
    <dgm:cxn modelId="{9DAC6A4B-E869-4D20-BFE7-C6433584F0AA}" type="presOf" srcId="{C2163EFD-C6FC-42DE-9A97-30910A1A613F}" destId="{52BC6AF8-787F-497E-A007-148CA1F32200}" srcOrd="0" destOrd="0" presId="urn:microsoft.com/office/officeart/2005/8/layout/hierarchy1"/>
    <dgm:cxn modelId="{8ABE3299-AACA-470A-85DE-014397771104}" type="presParOf" srcId="{3BBF6A02-883B-48D4-BAC7-C1E347332CED}" destId="{00965B4B-0908-4C64-9483-18BD6214EA13}" srcOrd="9" destOrd="1" presId="urn:microsoft.com/office/officeart/2005/8/layout/hierarchy1"/>
    <dgm:cxn modelId="{66A325DD-113E-4C98-951F-8B4E5F67BBD4}" type="presParOf" srcId="{00965B4B-0908-4C64-9483-18BD6214EA13}" destId="{448F029C-12B6-4D1A-A8ED-5A99DCA1DE27}" srcOrd="0" destOrd="9" presId="urn:microsoft.com/office/officeart/2005/8/layout/hierarchy1"/>
    <dgm:cxn modelId="{B23AFBDE-2272-4F87-9CBA-4A7D11F223D9}" type="presParOf" srcId="{448F029C-12B6-4D1A-A8ED-5A99DCA1DE27}" destId="{0B80FA4A-F667-4756-802D-8E84DA7061FA}" srcOrd="0" destOrd="0" presId="urn:microsoft.com/office/officeart/2005/8/layout/hierarchy1"/>
    <dgm:cxn modelId="{C6470B47-C04D-4D15-8573-4BD96C5DD844}" type="presParOf" srcId="{448F029C-12B6-4D1A-A8ED-5A99DCA1DE27}" destId="{3571F26C-49BB-4E92-85DD-F548D7194C6F}" srcOrd="1" destOrd="0" presId="urn:microsoft.com/office/officeart/2005/8/layout/hierarchy1"/>
    <dgm:cxn modelId="{7A27EF24-1DC1-4C55-9856-E54985B54EF2}" type="presOf" srcId="{A37DEB56-9464-468B-9DB7-159889D43FA2}" destId="{3571F26C-49BB-4E92-85DD-F548D7194C6F}" srcOrd="0" destOrd="0" presId="urn:microsoft.com/office/officeart/2005/8/layout/hierarchy1"/>
    <dgm:cxn modelId="{7C12D4BB-D4FF-4B93-BD64-169BF8307C15}" type="presParOf" srcId="{00965B4B-0908-4C64-9483-18BD6214EA13}" destId="{CEED56C3-4FEE-4324-A919-DCFBBE79E213}" srcOrd="1" destOrd="9" presId="urn:microsoft.com/office/officeart/2005/8/layout/hierarchy1"/>
    <dgm:cxn modelId="{F75A9171-F429-4ECC-89B4-2F3D0F37335B}" type="presParOf" srcId="{7996B813-D5A1-416C-BFD3-D8CB23FE7818}" destId="{8140A687-C58A-43C7-8642-8DC4DE8926CC}" srcOrd="2" destOrd="1" presId="urn:microsoft.com/office/officeart/2005/8/layout/hierarchy1"/>
    <dgm:cxn modelId="{817E19DF-38BB-49D5-A7F7-398D48DB5587}" type="presOf" srcId="{69BC3D6F-1743-4A50-9E9E-F9342EABE079}" destId="{8140A687-C58A-43C7-8642-8DC4DE8926CC}" srcOrd="0" destOrd="0" presId="urn:microsoft.com/office/officeart/2005/8/layout/hierarchy1"/>
    <dgm:cxn modelId="{7D3689FF-B70F-46FB-B047-33FB828BDF3D}" type="presParOf" srcId="{7996B813-D5A1-416C-BFD3-D8CB23FE7818}" destId="{CD38523C-0DC1-4030-81FB-8235F5B58EAB}" srcOrd="3" destOrd="1" presId="urn:microsoft.com/office/officeart/2005/8/layout/hierarchy1"/>
    <dgm:cxn modelId="{58935E0F-EE4B-4EC6-8FE2-87269B060DD0}" type="presParOf" srcId="{CD38523C-0DC1-4030-81FB-8235F5B58EAB}" destId="{A8678DAD-CFC7-4347-A90B-1A2BB24D1D6F}" srcOrd="0" destOrd="3" presId="urn:microsoft.com/office/officeart/2005/8/layout/hierarchy1"/>
    <dgm:cxn modelId="{2D1950DC-8F8F-4A73-ABD9-59CE199A7777}" type="presParOf" srcId="{A8678DAD-CFC7-4347-A90B-1A2BB24D1D6F}" destId="{67032486-CF31-4B08-9276-1951CA976883}" srcOrd="0" destOrd="0" presId="urn:microsoft.com/office/officeart/2005/8/layout/hierarchy1"/>
    <dgm:cxn modelId="{9F850054-078A-4C90-B56F-293F1E70FC49}" type="presParOf" srcId="{A8678DAD-CFC7-4347-A90B-1A2BB24D1D6F}" destId="{982DD98E-48FC-477C-B939-EB0B204536DE}" srcOrd="1" destOrd="0" presId="urn:microsoft.com/office/officeart/2005/8/layout/hierarchy1"/>
    <dgm:cxn modelId="{0E9E02F3-17F5-48BC-9F64-34C94EAF4DFA}" type="presOf" srcId="{04801092-CBD9-4E77-859B-0A96F76A7D32}" destId="{982DD98E-48FC-477C-B939-EB0B204536DE}" srcOrd="0" destOrd="0" presId="urn:microsoft.com/office/officeart/2005/8/layout/hierarchy1"/>
    <dgm:cxn modelId="{45F0A2CE-55F1-49ED-9324-7C20ACFB5F13}" type="presParOf" srcId="{CD38523C-0DC1-4030-81FB-8235F5B58EAB}" destId="{DAA7F5C3-0144-44C1-9CDB-04E38368C21B}" srcOrd="1" destOrd="3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er 1"/>
      <dsp:cNvGrpSpPr/>
    </dsp:nvGrpSpPr>
    <dsp:grpSpPr>
      <a:xfrm>
        <a:off x="0" y="0"/>
        <a:ext cx="9764395" cy="3857625"/>
        <a:chOff x="0" y="0"/>
        <a:chExt cx="9764395" cy="3857625"/>
      </a:xfrm>
    </dsp:grpSpPr>
    <dsp:sp modelId="{A80BFD51-79B6-431D-A145-9ECBD1D54805}">
      <dsp:nvSpPr>
        <dsp:cNvPr id="5" name="Forme libre 4"/>
        <dsp:cNvSpPr/>
      </dsp:nvSpPr>
      <dsp:spPr bwMode="white">
        <a:xfrm>
          <a:off x="578355" y="944557"/>
          <a:ext cx="3139450" cy="1811716"/>
        </a:xfrm>
        <a:custGeom>
          <a:avLst/>
          <a:gdLst/>
          <a:ahLst/>
          <a:cxnLst/>
          <a:pathLst>
            <a:path w="4944" h="2853">
              <a:moveTo>
                <a:pt x="4944" y="0"/>
              </a:moveTo>
              <a:lnTo>
                <a:pt x="4944" y="2723"/>
              </a:lnTo>
              <a:lnTo>
                <a:pt x="0" y="2723"/>
              </a:lnTo>
              <a:lnTo>
                <a:pt x="0" y="285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78355" y="944557"/>
        <a:ext cx="3139450" cy="1811716"/>
      </dsp:txXfrm>
    </dsp:sp>
    <dsp:sp modelId="{7BFCA5DC-43BF-45B0-95F6-1FB7DD049F96}">
      <dsp:nvSpPr>
        <dsp:cNvPr id="8" name="Forme libre 7"/>
        <dsp:cNvSpPr/>
      </dsp:nvSpPr>
      <dsp:spPr bwMode="white">
        <a:xfrm>
          <a:off x="578355" y="2755860"/>
          <a:ext cx="1475864" cy="944784"/>
        </a:xfrm>
        <a:custGeom>
          <a:avLst/>
          <a:gdLst/>
          <a:ahLst/>
          <a:cxnLst/>
          <a:pathLst>
            <a:path w="2324" h="1488">
              <a:moveTo>
                <a:pt x="0" y="1488"/>
              </a:moveTo>
              <a:lnTo>
                <a:pt x="2324" y="0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78355" y="2755860"/>
        <a:ext cx="1475864" cy="944784"/>
      </dsp:txXfrm>
    </dsp:sp>
    <dsp:sp modelId="{7AE2857D-5F88-40E3-94F7-FDA3B28620D7}">
      <dsp:nvSpPr>
        <dsp:cNvPr id="11" name="Forme libre 10"/>
        <dsp:cNvSpPr/>
      </dsp:nvSpPr>
      <dsp:spPr bwMode="white">
        <a:xfrm>
          <a:off x="578355" y="2755860"/>
          <a:ext cx="3117436" cy="944784"/>
        </a:xfrm>
        <a:custGeom>
          <a:avLst/>
          <a:gdLst/>
          <a:ahLst/>
          <a:cxnLst/>
          <a:pathLst>
            <a:path w="4909" h="1488">
              <a:moveTo>
                <a:pt x="0" y="1488"/>
              </a:moveTo>
              <a:lnTo>
                <a:pt x="4909" y="0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78355" y="2755860"/>
        <a:ext cx="3117436" cy="944784"/>
      </dsp:txXfrm>
    </dsp:sp>
    <dsp:sp modelId="{D59171DA-149A-4C9C-A74B-23447966A3B9}">
      <dsp:nvSpPr>
        <dsp:cNvPr id="14" name="Forme libre 13"/>
        <dsp:cNvSpPr/>
      </dsp:nvSpPr>
      <dsp:spPr bwMode="white">
        <a:xfrm>
          <a:off x="578355" y="2755860"/>
          <a:ext cx="4935122" cy="944784"/>
        </a:xfrm>
        <a:custGeom>
          <a:avLst/>
          <a:gdLst/>
          <a:ahLst/>
          <a:cxnLst/>
          <a:pathLst>
            <a:path w="7772" h="1488">
              <a:moveTo>
                <a:pt x="0" y="1488"/>
              </a:moveTo>
              <a:lnTo>
                <a:pt x="7772" y="0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78355" y="2755860"/>
        <a:ext cx="4935122" cy="944784"/>
      </dsp:txXfrm>
    </dsp:sp>
    <dsp:sp modelId="{558A19F4-A64F-40E5-82A0-E8FA6D0D2F35}">
      <dsp:nvSpPr>
        <dsp:cNvPr id="17" name="Forme libre 16"/>
        <dsp:cNvSpPr/>
      </dsp:nvSpPr>
      <dsp:spPr bwMode="white">
        <a:xfrm>
          <a:off x="3717805" y="944557"/>
          <a:ext cx="160130" cy="512708"/>
        </a:xfrm>
        <a:custGeom>
          <a:avLst/>
          <a:gdLst/>
          <a:ahLst/>
          <a:cxnLst/>
          <a:pathLst>
            <a:path w="252" h="807">
              <a:moveTo>
                <a:pt x="0" y="0"/>
              </a:moveTo>
              <a:lnTo>
                <a:pt x="0" y="677"/>
              </a:lnTo>
              <a:lnTo>
                <a:pt x="252" y="677"/>
              </a:lnTo>
              <a:lnTo>
                <a:pt x="252" y="80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717805" y="944557"/>
        <a:ext cx="160130" cy="512708"/>
      </dsp:txXfrm>
    </dsp:sp>
    <dsp:sp modelId="{5ABD331D-7FFD-4C80-BE2C-0AA1BA2A958B}">
      <dsp:nvSpPr>
        <dsp:cNvPr id="20" name="Forme libre 19"/>
        <dsp:cNvSpPr/>
      </dsp:nvSpPr>
      <dsp:spPr bwMode="white">
        <a:xfrm>
          <a:off x="3877934" y="2401636"/>
          <a:ext cx="3648170" cy="353811"/>
        </a:xfrm>
        <a:custGeom>
          <a:avLst/>
          <a:gdLst/>
          <a:ahLst/>
          <a:cxnLst/>
          <a:pathLst>
            <a:path w="5745" h="557">
              <a:moveTo>
                <a:pt x="0" y="0"/>
              </a:moveTo>
              <a:lnTo>
                <a:pt x="0" y="427"/>
              </a:lnTo>
              <a:lnTo>
                <a:pt x="5745" y="427"/>
              </a:lnTo>
              <a:lnTo>
                <a:pt x="5745" y="557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877934" y="2401636"/>
        <a:ext cx="3648170" cy="353811"/>
      </dsp:txXfrm>
    </dsp:sp>
    <dsp:sp modelId="{5CB9CF2E-F8C1-427A-832C-73E3C9485AF5}">
      <dsp:nvSpPr>
        <dsp:cNvPr id="3" name="Rectangle à coins arrondi 2"/>
        <dsp:cNvSpPr/>
      </dsp:nvSpPr>
      <dsp:spPr bwMode="white">
        <a:xfrm>
          <a:off x="2974206" y="186"/>
          <a:ext cx="1487197" cy="94437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974206" y="186"/>
        <a:ext cx="1487197" cy="944370"/>
      </dsp:txXfrm>
    </dsp:sp>
    <dsp:sp modelId="{9EA914DE-A312-4852-926F-356E365C8677}">
      <dsp:nvSpPr>
        <dsp:cNvPr id="4" name="Rectangle à coins arrondi 3"/>
        <dsp:cNvSpPr/>
      </dsp:nvSpPr>
      <dsp:spPr bwMode="white">
        <a:xfrm>
          <a:off x="3139450" y="157168"/>
          <a:ext cx="1487197" cy="94437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16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PDG</a:t>
          </a:r>
          <a:endParaRPr lang="fr-FR" altLang="zh-CN" sz="16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9450" y="157168"/>
        <a:ext cx="1487197" cy="944370"/>
      </dsp:txXfrm>
    </dsp:sp>
    <dsp:sp modelId="{EFDE3CB6-934A-41E5-AA9A-D5F37F864811}">
      <dsp:nvSpPr>
        <dsp:cNvPr id="6" name="Rectangle à coins arrondi 5"/>
        <dsp:cNvSpPr/>
      </dsp:nvSpPr>
      <dsp:spPr bwMode="white">
        <a:xfrm>
          <a:off x="-165244" y="2756273"/>
          <a:ext cx="1487197" cy="94437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-165244" y="2756273"/>
        <a:ext cx="1487197" cy="944370"/>
      </dsp:txXfrm>
    </dsp:sp>
    <dsp:sp modelId="{DBDD3C7F-5933-4C1A-8861-365361972AC3}">
      <dsp:nvSpPr>
        <dsp:cNvPr id="7" name="Rectangle à coins arrondi 6"/>
        <dsp:cNvSpPr/>
      </dsp:nvSpPr>
      <dsp:spPr bwMode="white">
        <a:xfrm>
          <a:off x="0" y="2913255"/>
          <a:ext cx="1487197" cy="94437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6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Chargé de vente</a:t>
          </a:r>
          <a:endParaRPr lang="fr-FR" sz="16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13255"/>
        <a:ext cx="1487197" cy="944370"/>
      </dsp:txXfrm>
    </dsp:sp>
    <dsp:sp modelId="{9C0A6826-B0BD-4B14-B42D-917BF348D356}">
      <dsp:nvSpPr>
        <dsp:cNvPr id="9" name="Rectangle à coins arrondi 8"/>
        <dsp:cNvSpPr/>
      </dsp:nvSpPr>
      <dsp:spPr bwMode="white">
        <a:xfrm>
          <a:off x="1310620" y="2755860"/>
          <a:ext cx="1487197" cy="94437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310620" y="2755860"/>
        <a:ext cx="1487197" cy="944370"/>
      </dsp:txXfrm>
    </dsp:sp>
    <dsp:sp modelId="{494BD07C-A0B6-4E3B-AADB-56501866AA9B}">
      <dsp:nvSpPr>
        <dsp:cNvPr id="10" name="Rectangle à coins arrondi 9"/>
        <dsp:cNvSpPr/>
      </dsp:nvSpPr>
      <dsp:spPr bwMode="white">
        <a:xfrm>
          <a:off x="1475864" y="2912841"/>
          <a:ext cx="1487197" cy="94437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6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Chargé de recherche</a:t>
          </a:r>
          <a:endParaRPr lang="fr-FR" sz="16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5864" y="2912841"/>
        <a:ext cx="1487197" cy="944370"/>
      </dsp:txXfrm>
    </dsp:sp>
    <dsp:sp modelId="{F5259C9B-A3FA-48CF-9040-45A521EAA633}">
      <dsp:nvSpPr>
        <dsp:cNvPr id="12" name="Rectangle à coins arrondi 11"/>
        <dsp:cNvSpPr/>
      </dsp:nvSpPr>
      <dsp:spPr bwMode="white">
        <a:xfrm>
          <a:off x="2952192" y="2755860"/>
          <a:ext cx="1487197" cy="94437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952192" y="2755860"/>
        <a:ext cx="1487197" cy="944370"/>
      </dsp:txXfrm>
    </dsp:sp>
    <dsp:sp modelId="{853C1BD6-B55C-4E31-8087-BF0CECC29114}">
      <dsp:nvSpPr>
        <dsp:cNvPr id="13" name="Rectangle à coins arrondi 12"/>
        <dsp:cNvSpPr/>
      </dsp:nvSpPr>
      <dsp:spPr bwMode="white">
        <a:xfrm>
          <a:off x="3117436" y="2912841"/>
          <a:ext cx="1487197" cy="94437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16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Chef de fabrication</a:t>
          </a:r>
          <a:endParaRPr lang="fr-FR" altLang="zh-CN" sz="16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7436" y="2912841"/>
        <a:ext cx="1487197" cy="944370"/>
      </dsp:txXfrm>
    </dsp:sp>
    <dsp:sp modelId="{1A203F35-9E67-4F17-83C9-09EC9C012210}">
      <dsp:nvSpPr>
        <dsp:cNvPr id="15" name="Rectangle à coins arrondi 14"/>
        <dsp:cNvSpPr/>
      </dsp:nvSpPr>
      <dsp:spPr bwMode="white">
        <a:xfrm>
          <a:off x="4769878" y="2755860"/>
          <a:ext cx="1487197" cy="94437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4769878" y="2755860"/>
        <a:ext cx="1487197" cy="944370"/>
      </dsp:txXfrm>
    </dsp:sp>
    <dsp:sp modelId="{533883D4-4C00-47F7-9EF4-FA619DFDCE70}">
      <dsp:nvSpPr>
        <dsp:cNvPr id="16" name="Rectangle à coins arrondi 15"/>
        <dsp:cNvSpPr/>
      </dsp:nvSpPr>
      <dsp:spPr bwMode="white">
        <a:xfrm>
          <a:off x="4935122" y="2912841"/>
          <a:ext cx="1487197" cy="94437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16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Chef de personnel</a:t>
          </a:r>
          <a:endParaRPr lang="fr-FR" altLang="zh-CN" sz="16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5122" y="2912841"/>
        <a:ext cx="1487197" cy="944370"/>
      </dsp:txXfrm>
    </dsp:sp>
    <dsp:sp modelId="{9BFD9D87-8C19-4DBE-8296-0309769DBFD0}">
      <dsp:nvSpPr>
        <dsp:cNvPr id="18" name="Rectangle à coins arrondi 17"/>
        <dsp:cNvSpPr/>
      </dsp:nvSpPr>
      <dsp:spPr bwMode="white">
        <a:xfrm>
          <a:off x="3134336" y="1457265"/>
          <a:ext cx="1487197" cy="94437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134336" y="1457265"/>
        <a:ext cx="1487197" cy="944370"/>
      </dsp:txXfrm>
    </dsp:sp>
    <dsp:sp modelId="{C9EEDAB6-9D89-4307-9A78-74562B5413C5}">
      <dsp:nvSpPr>
        <dsp:cNvPr id="19" name="Rectangle à coins arrondi 18"/>
        <dsp:cNvSpPr/>
      </dsp:nvSpPr>
      <dsp:spPr bwMode="white">
        <a:xfrm>
          <a:off x="3299580" y="1614247"/>
          <a:ext cx="1487197" cy="94437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16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Directeur Technique</a:t>
          </a:r>
          <a:endParaRPr lang="fr-FR" altLang="zh-CN" sz="16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9580" y="1614247"/>
        <a:ext cx="1487197" cy="944370"/>
      </dsp:txXfrm>
    </dsp:sp>
    <dsp:sp modelId="{58F375AC-1231-4C6C-93B9-F66D9D654B90}">
      <dsp:nvSpPr>
        <dsp:cNvPr id="21" name="Rectangle à coins arrondi 20"/>
        <dsp:cNvSpPr/>
      </dsp:nvSpPr>
      <dsp:spPr bwMode="white">
        <a:xfrm>
          <a:off x="6587564" y="2755446"/>
          <a:ext cx="1877081" cy="94437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6587564" y="2755446"/>
        <a:ext cx="1877081" cy="944370"/>
      </dsp:txXfrm>
    </dsp:sp>
    <dsp:sp modelId="{9A027F6F-98EA-4463-AEED-69DDEC77846C}">
      <dsp:nvSpPr>
        <dsp:cNvPr id="22" name="Rectangle à coins arrondi 21"/>
        <dsp:cNvSpPr/>
      </dsp:nvSpPr>
      <dsp:spPr bwMode="white">
        <a:xfrm>
          <a:off x="6752808" y="2912428"/>
          <a:ext cx="1877081" cy="944370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16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chef comptable</a:t>
          </a:r>
          <a:endParaRPr lang="fr-FR" altLang="zh-CN" sz="16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52808" y="2912428"/>
        <a:ext cx="1877081" cy="944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er 1"/>
      <dsp:cNvGrpSpPr/>
    </dsp:nvGrpSpPr>
    <dsp:grpSpPr>
      <a:xfrm>
        <a:off x="0" y="0"/>
        <a:ext cx="9310370" cy="5485765"/>
        <a:chOff x="0" y="0"/>
        <a:chExt cx="9310370" cy="5485765"/>
      </a:xfrm>
    </dsp:grpSpPr>
    <dsp:sp modelId="{558A19F4-A64F-40E5-82A0-E8FA6D0D2F35}">
      <dsp:nvSpPr>
        <dsp:cNvPr id="5" name="Forme libre 4"/>
        <dsp:cNvSpPr/>
      </dsp:nvSpPr>
      <dsp:spPr bwMode="white">
        <a:xfrm>
          <a:off x="1315833" y="1179784"/>
          <a:ext cx="2906753" cy="485820"/>
        </a:xfrm>
        <a:custGeom>
          <a:avLst/>
          <a:gdLst/>
          <a:ahLst/>
          <a:cxnLst/>
          <a:pathLst>
            <a:path w="4578" h="765">
              <a:moveTo>
                <a:pt x="4578" y="0"/>
              </a:moveTo>
              <a:lnTo>
                <a:pt x="4578" y="560"/>
              </a:lnTo>
              <a:lnTo>
                <a:pt x="0" y="560"/>
              </a:lnTo>
              <a:lnTo>
                <a:pt x="0" y="765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315833" y="1179784"/>
        <a:ext cx="2906753" cy="485820"/>
      </dsp:txXfrm>
    </dsp:sp>
    <dsp:sp modelId="{D0F0756F-1126-4A91-9450-42DE167C4C2C}">
      <dsp:nvSpPr>
        <dsp:cNvPr id="8" name="Forme libre 7"/>
        <dsp:cNvSpPr/>
      </dsp:nvSpPr>
      <dsp:spPr bwMode="white">
        <a:xfrm>
          <a:off x="1315833" y="2542321"/>
          <a:ext cx="2284883" cy="474229"/>
        </a:xfrm>
        <a:custGeom>
          <a:avLst/>
          <a:gdLst/>
          <a:ahLst/>
          <a:cxnLst/>
          <a:pathLst>
            <a:path w="3598" h="747">
              <a:moveTo>
                <a:pt x="0" y="0"/>
              </a:moveTo>
              <a:lnTo>
                <a:pt x="0" y="542"/>
              </a:lnTo>
              <a:lnTo>
                <a:pt x="3598" y="542"/>
              </a:lnTo>
              <a:lnTo>
                <a:pt x="3598" y="747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315833" y="2542321"/>
        <a:ext cx="2284883" cy="474229"/>
      </dsp:txXfrm>
    </dsp:sp>
    <dsp:sp modelId="{C44C7A78-94B0-466F-B3D7-694C5227CB22}">
      <dsp:nvSpPr>
        <dsp:cNvPr id="11" name="Forme libre 10"/>
        <dsp:cNvSpPr/>
      </dsp:nvSpPr>
      <dsp:spPr bwMode="white">
        <a:xfrm>
          <a:off x="690328" y="3893267"/>
          <a:ext cx="2910388" cy="255776"/>
        </a:xfrm>
        <a:custGeom>
          <a:avLst/>
          <a:gdLst/>
          <a:ahLst/>
          <a:cxnLst/>
          <a:pathLst>
            <a:path w="4583" h="403">
              <a:moveTo>
                <a:pt x="4583" y="0"/>
              </a:moveTo>
              <a:lnTo>
                <a:pt x="4583" y="198"/>
              </a:lnTo>
              <a:lnTo>
                <a:pt x="0" y="198"/>
              </a:lnTo>
              <a:lnTo>
                <a:pt x="0" y="403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90328" y="3893267"/>
        <a:ext cx="2910388" cy="255776"/>
      </dsp:txXfrm>
    </dsp:sp>
    <dsp:sp modelId="{C9ED2979-9A43-4E68-9AB6-5847B516ED36}">
      <dsp:nvSpPr>
        <dsp:cNvPr id="14" name="Forme libre 13"/>
        <dsp:cNvSpPr/>
      </dsp:nvSpPr>
      <dsp:spPr bwMode="white">
        <a:xfrm>
          <a:off x="2377797" y="3893267"/>
          <a:ext cx="1222919" cy="255776"/>
        </a:xfrm>
        <a:custGeom>
          <a:avLst/>
          <a:gdLst/>
          <a:ahLst/>
          <a:cxnLst/>
          <a:pathLst>
            <a:path w="1926" h="403">
              <a:moveTo>
                <a:pt x="1926" y="0"/>
              </a:moveTo>
              <a:lnTo>
                <a:pt x="1926" y="198"/>
              </a:lnTo>
              <a:lnTo>
                <a:pt x="0" y="198"/>
              </a:lnTo>
              <a:lnTo>
                <a:pt x="0" y="403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377797" y="3893267"/>
        <a:ext cx="1222919" cy="255776"/>
      </dsp:txXfrm>
    </dsp:sp>
    <dsp:sp modelId="{D6D58B04-0F02-4D13-A1DE-8366364EF2CE}">
      <dsp:nvSpPr>
        <dsp:cNvPr id="17" name="Forme libre 16"/>
        <dsp:cNvSpPr/>
      </dsp:nvSpPr>
      <dsp:spPr bwMode="white">
        <a:xfrm>
          <a:off x="3600716" y="3893267"/>
          <a:ext cx="464549" cy="255776"/>
        </a:xfrm>
        <a:custGeom>
          <a:avLst/>
          <a:gdLst/>
          <a:ahLst/>
          <a:cxnLst/>
          <a:pathLst>
            <a:path w="732" h="403">
              <a:moveTo>
                <a:pt x="0" y="0"/>
              </a:moveTo>
              <a:lnTo>
                <a:pt x="0" y="198"/>
              </a:lnTo>
              <a:lnTo>
                <a:pt x="732" y="198"/>
              </a:lnTo>
              <a:lnTo>
                <a:pt x="732" y="403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600716" y="3893267"/>
        <a:ext cx="464549" cy="255776"/>
      </dsp:txXfrm>
    </dsp:sp>
    <dsp:sp modelId="{3B8C228B-B352-4F80-9B65-86E61BF4A88C}">
      <dsp:nvSpPr>
        <dsp:cNvPr id="20" name="Forme libre 19"/>
        <dsp:cNvSpPr/>
      </dsp:nvSpPr>
      <dsp:spPr bwMode="white">
        <a:xfrm>
          <a:off x="3600716" y="3893267"/>
          <a:ext cx="2152018" cy="255776"/>
        </a:xfrm>
        <a:custGeom>
          <a:avLst/>
          <a:gdLst/>
          <a:ahLst/>
          <a:cxnLst/>
          <a:pathLst>
            <a:path w="3389" h="403">
              <a:moveTo>
                <a:pt x="0" y="0"/>
              </a:moveTo>
              <a:lnTo>
                <a:pt x="0" y="198"/>
              </a:lnTo>
              <a:lnTo>
                <a:pt x="3389" y="198"/>
              </a:lnTo>
              <a:lnTo>
                <a:pt x="3389" y="403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600716" y="3893267"/>
        <a:ext cx="2152018" cy="255776"/>
      </dsp:txXfrm>
    </dsp:sp>
    <dsp:sp modelId="{52BC6AF8-787F-497E-A007-148CA1F32200}">
      <dsp:nvSpPr>
        <dsp:cNvPr id="23" name="Forme libre 22"/>
        <dsp:cNvSpPr/>
      </dsp:nvSpPr>
      <dsp:spPr bwMode="white">
        <a:xfrm>
          <a:off x="3600716" y="3893267"/>
          <a:ext cx="4046682" cy="255392"/>
        </a:xfrm>
        <a:custGeom>
          <a:avLst/>
          <a:gdLst/>
          <a:ahLst/>
          <a:cxnLst/>
          <a:pathLst>
            <a:path w="6373" h="402">
              <a:moveTo>
                <a:pt x="0" y="0"/>
              </a:moveTo>
              <a:lnTo>
                <a:pt x="0" y="198"/>
              </a:lnTo>
              <a:lnTo>
                <a:pt x="6373" y="198"/>
              </a:lnTo>
              <a:lnTo>
                <a:pt x="6373" y="40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600716" y="3893267"/>
        <a:ext cx="4046682" cy="255392"/>
      </dsp:txXfrm>
    </dsp:sp>
    <dsp:sp modelId="{8140A687-C58A-43C7-8642-8DC4DE8926CC}">
      <dsp:nvSpPr>
        <dsp:cNvPr id="26" name="Forme libre 25"/>
        <dsp:cNvSpPr/>
      </dsp:nvSpPr>
      <dsp:spPr bwMode="white">
        <a:xfrm>
          <a:off x="4222586" y="1179784"/>
          <a:ext cx="837190" cy="462052"/>
        </a:xfrm>
        <a:custGeom>
          <a:avLst/>
          <a:gdLst/>
          <a:ahLst/>
          <a:cxnLst/>
          <a:pathLst>
            <a:path w="1318" h="728">
              <a:moveTo>
                <a:pt x="0" y="0"/>
              </a:moveTo>
              <a:lnTo>
                <a:pt x="0" y="523"/>
              </a:lnTo>
              <a:lnTo>
                <a:pt x="1318" y="523"/>
              </a:lnTo>
              <a:lnTo>
                <a:pt x="1318" y="728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222586" y="1179784"/>
        <a:ext cx="837190" cy="462052"/>
      </dsp:txXfrm>
    </dsp:sp>
    <dsp:sp modelId="{5CB9CF2E-F8C1-427A-832C-73E3C9485AF5}">
      <dsp:nvSpPr>
        <dsp:cNvPr id="3" name="Rectangle à coins arrondi 2"/>
        <dsp:cNvSpPr/>
      </dsp:nvSpPr>
      <dsp:spPr bwMode="white">
        <a:xfrm>
          <a:off x="2999497" y="303067"/>
          <a:ext cx="2446178" cy="87671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999497" y="303067"/>
        <a:ext cx="2446178" cy="876717"/>
      </dsp:txXfrm>
    </dsp:sp>
    <dsp:sp modelId="{9EA914DE-A312-4852-926F-356E365C8677}">
      <dsp:nvSpPr>
        <dsp:cNvPr id="4" name="Rectangle à coins arrondi 3"/>
        <dsp:cNvSpPr/>
      </dsp:nvSpPr>
      <dsp:spPr bwMode="white">
        <a:xfrm>
          <a:off x="3152904" y="448803"/>
          <a:ext cx="2446178" cy="876717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24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PDG</a:t>
          </a:r>
          <a:endParaRPr lang="fr-FR" altLang="zh-CN" sz="2400" b="1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2904" y="448803"/>
        <a:ext cx="2446178" cy="876717"/>
      </dsp:txXfrm>
    </dsp:sp>
    <dsp:sp modelId="{9BFD9D87-8C19-4DBE-8296-0309769DBFD0}">
      <dsp:nvSpPr>
        <dsp:cNvPr id="6" name="Rectangle à coins arrondi 5"/>
        <dsp:cNvSpPr/>
      </dsp:nvSpPr>
      <dsp:spPr bwMode="white">
        <a:xfrm>
          <a:off x="-153406" y="1665604"/>
          <a:ext cx="2938478" cy="87671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-153406" y="1665604"/>
        <a:ext cx="2938478" cy="876717"/>
      </dsp:txXfrm>
    </dsp:sp>
    <dsp:sp modelId="{C9EEDAB6-9D89-4307-9A78-74562B5413C5}">
      <dsp:nvSpPr>
        <dsp:cNvPr id="7" name="Rectangle à coins arrondi 6"/>
        <dsp:cNvSpPr/>
      </dsp:nvSpPr>
      <dsp:spPr bwMode="white">
        <a:xfrm>
          <a:off x="0" y="1811340"/>
          <a:ext cx="2938478" cy="876717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zh-CN" sz="20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Produit ou lieu A</a:t>
          </a:r>
          <a:endParaRPr lang="fr-FR" altLang="zh-CN" sz="2000" b="1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11340"/>
        <a:ext cx="2938478" cy="876717"/>
      </dsp:txXfrm>
    </dsp:sp>
    <dsp:sp modelId="{EE2C18B5-CD64-431E-AC15-E8502410ACD2}">
      <dsp:nvSpPr>
        <dsp:cNvPr id="9" name="Rectangle à coins arrondi 8"/>
        <dsp:cNvSpPr/>
      </dsp:nvSpPr>
      <dsp:spPr bwMode="white">
        <a:xfrm>
          <a:off x="2648857" y="3016550"/>
          <a:ext cx="1903718" cy="87671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648857" y="3016550"/>
        <a:ext cx="1903718" cy="876717"/>
      </dsp:txXfrm>
    </dsp:sp>
    <dsp:sp modelId="{868D2946-2F06-4D54-B903-B4DE302A3DC4}">
      <dsp:nvSpPr>
        <dsp:cNvPr id="10" name="Rectangle à coins arrondi 9"/>
        <dsp:cNvSpPr/>
      </dsp:nvSpPr>
      <dsp:spPr bwMode="white">
        <a:xfrm>
          <a:off x="2802264" y="3162286"/>
          <a:ext cx="1903718" cy="876717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Di</a:t>
          </a:r>
          <a:r>
            <a:rPr lang="fr-FR" sz="18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fr-FR" sz="18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ecteur </a:t>
          </a:r>
          <a:r>
            <a:rPr lang="fr-FR" sz="18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Produit ou lieu A,B</a:t>
          </a:r>
          <a:endParaRPr lang="fr-FR" sz="1800" b="1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02264" y="3162286"/>
        <a:ext cx="1903718" cy="876717"/>
      </dsp:txXfrm>
    </dsp:sp>
    <dsp:sp modelId="{2B034F50-81F3-42E8-8AFD-0746A96DDDF6}">
      <dsp:nvSpPr>
        <dsp:cNvPr id="12" name="Rectangle à coins arrondi 11"/>
        <dsp:cNvSpPr/>
      </dsp:nvSpPr>
      <dsp:spPr bwMode="white">
        <a:xfrm>
          <a:off x="0" y="4149043"/>
          <a:ext cx="1380656" cy="87671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4149043"/>
        <a:ext cx="1380656" cy="876717"/>
      </dsp:txXfrm>
    </dsp:sp>
    <dsp:sp modelId="{4E303510-B48E-4441-95F5-AC4EA40C9AB7}">
      <dsp:nvSpPr>
        <dsp:cNvPr id="13" name="Rectangle à coins arrondi 12"/>
        <dsp:cNvSpPr/>
      </dsp:nvSpPr>
      <dsp:spPr bwMode="white">
        <a:xfrm>
          <a:off x="153406" y="4294779"/>
          <a:ext cx="1380656" cy="876717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2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Directeur Commercial</a:t>
          </a:r>
          <a:endParaRPr lang="fr-FR" sz="1200" b="1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406" y="4294779"/>
        <a:ext cx="1380656" cy="876717"/>
      </dsp:txXfrm>
    </dsp:sp>
    <dsp:sp modelId="{F1639971-1596-4841-89B3-0E5806497A68}">
      <dsp:nvSpPr>
        <dsp:cNvPr id="15" name="Rectangle à coins arrondi 14"/>
        <dsp:cNvSpPr/>
      </dsp:nvSpPr>
      <dsp:spPr bwMode="white">
        <a:xfrm>
          <a:off x="1687469" y="4149043"/>
          <a:ext cx="1380656" cy="87671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687469" y="4149043"/>
        <a:ext cx="1380656" cy="876717"/>
      </dsp:txXfrm>
    </dsp:sp>
    <dsp:sp modelId="{27567098-1C05-432A-AA0D-62692C887299}">
      <dsp:nvSpPr>
        <dsp:cNvPr id="16" name="Rectangle à coins arrondi 15"/>
        <dsp:cNvSpPr/>
      </dsp:nvSpPr>
      <dsp:spPr bwMode="white">
        <a:xfrm>
          <a:off x="1840875" y="4294779"/>
          <a:ext cx="1380656" cy="876717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2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Directeur de Production</a:t>
          </a:r>
          <a:endParaRPr lang="fr-FR" sz="1200" b="1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0875" y="4294779"/>
        <a:ext cx="1380656" cy="876717"/>
      </dsp:txXfrm>
    </dsp:sp>
    <dsp:sp modelId="{99908C4D-0ECB-41DF-8978-6CB7E572A729}">
      <dsp:nvSpPr>
        <dsp:cNvPr id="18" name="Rectangle à coins arrondi 17"/>
        <dsp:cNvSpPr/>
      </dsp:nvSpPr>
      <dsp:spPr bwMode="white">
        <a:xfrm>
          <a:off x="3374938" y="4149043"/>
          <a:ext cx="1380656" cy="87671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374938" y="4149043"/>
        <a:ext cx="1380656" cy="876717"/>
      </dsp:txXfrm>
    </dsp:sp>
    <dsp:sp modelId="{90ADA41A-39DF-459C-A362-4323E1311766}">
      <dsp:nvSpPr>
        <dsp:cNvPr id="19" name="Rectangle à coins arrondi 18"/>
        <dsp:cNvSpPr/>
      </dsp:nvSpPr>
      <dsp:spPr bwMode="white">
        <a:xfrm>
          <a:off x="3528344" y="4294779"/>
          <a:ext cx="1380656" cy="876717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Direction </a:t>
          </a:r>
          <a:r>
            <a:rPr lang="fr-FR" sz="1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Financier</a:t>
          </a:r>
          <a:endParaRPr lang="fr-FR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8344" y="4294779"/>
        <a:ext cx="1380656" cy="876717"/>
      </dsp:txXfrm>
    </dsp:sp>
    <dsp:sp modelId="{FB8AB387-3422-475E-9E17-CA7CE60B0AAD}">
      <dsp:nvSpPr>
        <dsp:cNvPr id="21" name="Rectangle à coins arrondi 20"/>
        <dsp:cNvSpPr/>
      </dsp:nvSpPr>
      <dsp:spPr bwMode="white">
        <a:xfrm>
          <a:off x="5062407" y="4149043"/>
          <a:ext cx="1380656" cy="87671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062407" y="4149043"/>
        <a:ext cx="1380656" cy="876717"/>
      </dsp:txXfrm>
    </dsp:sp>
    <dsp:sp modelId="{3C043659-DEF1-42C0-8B97-682C28E89B79}">
      <dsp:nvSpPr>
        <dsp:cNvPr id="22" name="Rectangle à coins arrondi 21"/>
        <dsp:cNvSpPr/>
      </dsp:nvSpPr>
      <dsp:spPr bwMode="white">
        <a:xfrm>
          <a:off x="5215813" y="4294779"/>
          <a:ext cx="1380656" cy="876717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Direction Personnel</a:t>
          </a:r>
          <a:endParaRPr lang="fr-FR" sz="140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5813" y="4294779"/>
        <a:ext cx="1380656" cy="876717"/>
      </dsp:txXfrm>
    </dsp:sp>
    <dsp:sp modelId="{0B80FA4A-F667-4756-802D-8E84DA7061FA}">
      <dsp:nvSpPr>
        <dsp:cNvPr id="24" name="Rectangle à coins arrondi 23"/>
        <dsp:cNvSpPr/>
      </dsp:nvSpPr>
      <dsp:spPr bwMode="white">
        <a:xfrm>
          <a:off x="6749875" y="4148659"/>
          <a:ext cx="1795047" cy="87671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6749875" y="4148659"/>
        <a:ext cx="1795047" cy="876717"/>
      </dsp:txXfrm>
    </dsp:sp>
    <dsp:sp modelId="{3571F26C-49BB-4E92-85DD-F548D7194C6F}">
      <dsp:nvSpPr>
        <dsp:cNvPr id="25" name="Rectangle à coins arrondi 24"/>
        <dsp:cNvSpPr/>
      </dsp:nvSpPr>
      <dsp:spPr bwMode="white">
        <a:xfrm>
          <a:off x="6903282" y="4294395"/>
          <a:ext cx="1795047" cy="876717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38100" tIns="38100" rIns="381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0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Direction Approvisionnement</a:t>
          </a:r>
          <a:endParaRPr lang="fr-FR" sz="1000" b="1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3282" y="4294395"/>
        <a:ext cx="1795047" cy="876717"/>
      </dsp:txXfrm>
    </dsp:sp>
    <dsp:sp modelId="{67032486-CF31-4B08-9276-1951CA976883}">
      <dsp:nvSpPr>
        <dsp:cNvPr id="27" name="Rectangle à coins arrondi 26"/>
        <dsp:cNvSpPr/>
      </dsp:nvSpPr>
      <dsp:spPr bwMode="white">
        <a:xfrm>
          <a:off x="3505551" y="1641836"/>
          <a:ext cx="3108451" cy="87671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505551" y="1641836"/>
        <a:ext cx="3108451" cy="876717"/>
      </dsp:txXfrm>
    </dsp:sp>
    <dsp:sp modelId="{982DD98E-48FC-477C-B939-EB0B204536DE}">
      <dsp:nvSpPr>
        <dsp:cNvPr id="28" name="Rectangle à coins arrondi 27"/>
        <dsp:cNvSpPr/>
      </dsp:nvSpPr>
      <dsp:spPr bwMode="white">
        <a:xfrm>
          <a:off x="3658957" y="1787572"/>
          <a:ext cx="3108451" cy="876717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P</a:t>
          </a:r>
          <a:r>
            <a:rPr lang="fr-FR" altLang="zh-CN" sz="20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roduit ou  lieu B</a:t>
          </a:r>
          <a:endParaRPr lang="fr-FR" altLang="zh-CN" sz="2000" b="1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  <a:sym typeface="+mn-ea"/>
          </a:endParaRPr>
        </a:p>
      </dsp:txBody>
      <dsp:txXfrm>
        <a:off x="3658957" y="1787572"/>
        <a:ext cx="3108451" cy="87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ce réservé de l'image des diapositives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ce réservé de l'image des diapositives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fr-F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ce réservé de l'image des diapositives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fr-F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ce réservé de l'image des diapositives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fr-F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ce réservé de l'image des diapositives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fr-F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ce réservé de l'image des diapositives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fr-F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ce réservé de l'image des diapositives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7" Type="http://schemas.openxmlformats.org/officeDocument/2006/relationships/tags" Target="../tags/tag21.xml"/><Relationship Id="rId26" Type="http://schemas.openxmlformats.org/officeDocument/2006/relationships/tags" Target="../tags/tag20.xml"/><Relationship Id="rId25" Type="http://schemas.openxmlformats.org/officeDocument/2006/relationships/tags" Target="../tags/tag19.xml"/><Relationship Id="rId24" Type="http://schemas.openxmlformats.org/officeDocument/2006/relationships/tags" Target="../tags/tag18.xml"/><Relationship Id="rId23" Type="http://schemas.openxmlformats.org/officeDocument/2006/relationships/tags" Target="../tags/tag17.xml"/><Relationship Id="rId22" Type="http://schemas.openxmlformats.org/officeDocument/2006/relationships/tags" Target="../tags/tag16.xml"/><Relationship Id="rId21" Type="http://schemas.openxmlformats.org/officeDocument/2006/relationships/tags" Target="../tags/tag15.xml"/><Relationship Id="rId20" Type="http://schemas.openxmlformats.org/officeDocument/2006/relationships/tags" Target="../tags/tag14.xml"/><Relationship Id="rId2" Type="http://schemas.openxmlformats.org/officeDocument/2006/relationships/tags" Target="../tags/tag1.xml"/><Relationship Id="rId19" Type="http://schemas.openxmlformats.org/officeDocument/2006/relationships/tags" Target="../tags/tag13.xml"/><Relationship Id="rId18" Type="http://schemas.openxmlformats.org/officeDocument/2006/relationships/tags" Target="../tags/tag12.xml"/><Relationship Id="rId17" Type="http://schemas.openxmlformats.org/officeDocument/2006/relationships/tags" Target="../tags/tag11.xml"/><Relationship Id="rId16" Type="http://schemas.openxmlformats.org/officeDocument/2006/relationships/tags" Target="../tags/tag10.xml"/><Relationship Id="rId15" Type="http://schemas.openxmlformats.org/officeDocument/2006/relationships/tags" Target="../tags/tag9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tags" Target="../tags/tag6.xml"/><Relationship Id="rId11" Type="http://schemas.openxmlformats.org/officeDocument/2006/relationships/image" Target="../media/image5.png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82.xml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openxmlformats.org/officeDocument/2006/relationships/tags" Target="../tags/tag81.xml"/><Relationship Id="rId4" Type="http://schemas.openxmlformats.org/officeDocument/2006/relationships/image" Target="../media/image1.png"/><Relationship Id="rId3" Type="http://schemas.openxmlformats.org/officeDocument/2006/relationships/tags" Target="../tags/tag80.xml"/><Relationship Id="rId25" Type="http://schemas.openxmlformats.org/officeDocument/2006/relationships/tags" Target="../tags/tag96.xml"/><Relationship Id="rId24" Type="http://schemas.openxmlformats.org/officeDocument/2006/relationships/tags" Target="../tags/tag95.xml"/><Relationship Id="rId23" Type="http://schemas.openxmlformats.org/officeDocument/2006/relationships/tags" Target="../tags/tag94.xml"/><Relationship Id="rId22" Type="http://schemas.openxmlformats.org/officeDocument/2006/relationships/tags" Target="../tags/tag93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tags" Target="../tags/tag79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image" Target="../media/image7.png"/><Relationship Id="rId12" Type="http://schemas.openxmlformats.org/officeDocument/2006/relationships/tags" Target="../tags/tag84.xml"/><Relationship Id="rId11" Type="http://schemas.openxmlformats.org/officeDocument/2006/relationships/image" Target="../media/image5.png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6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38.xml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openxmlformats.org/officeDocument/2006/relationships/tags" Target="../tags/tag37.xml"/><Relationship Id="rId4" Type="http://schemas.openxmlformats.org/officeDocument/2006/relationships/image" Target="../media/image1.png"/><Relationship Id="rId3" Type="http://schemas.openxmlformats.org/officeDocument/2006/relationships/tags" Target="../tags/tag36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tags" Target="../tags/tag35.xml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image" Target="../media/image7.png"/><Relationship Id="rId12" Type="http://schemas.openxmlformats.org/officeDocument/2006/relationships/tags" Target="../tags/tag40.xml"/><Relationship Id="rId11" Type="http://schemas.openxmlformats.org/officeDocument/2006/relationships/image" Target="../media/image5.png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0380"/>
          </a:xfrm>
          <a:prstGeom prst="rect">
            <a:avLst/>
          </a:prstGeom>
          <a:gradFill>
            <a:gsLst>
              <a:gs pos="0">
                <a:schemeClr val="accent5">
                  <a:lumMod val="17000"/>
                </a:schemeClr>
              </a:gs>
              <a:gs pos="100000">
                <a:schemeClr val="accent5">
                  <a:lumMod val="30000"/>
                </a:schemeClr>
              </a:gs>
            </a:gsLst>
            <a:lin ang="108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图片 2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0"/>
            <a:ext cx="12167870" cy="6858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lum contrast="66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5000"/>
                    </a14:imgEffect>
                    <a14:imgEffect>
                      <a14:colorTemperature colorTemp="6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787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lum bright="24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67870" cy="6858000"/>
          </a:xfrm>
          <a:prstGeom prst="rect">
            <a:avLst/>
          </a:prstGeom>
        </p:spPr>
      </p:pic>
      <p:pic>
        <p:nvPicPr>
          <p:cNvPr id="28" name="图片 27" descr="阿三大苏打是的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8255" y="0"/>
            <a:ext cx="12167235" cy="6858000"/>
          </a:xfrm>
          <a:prstGeom prst="rect">
            <a:avLst/>
          </a:prstGeom>
        </p:spPr>
      </p:pic>
      <p:sp>
        <p:nvSpPr>
          <p:cNvPr id="29" name="任意多边形 7"/>
          <p:cNvSpPr/>
          <p:nvPr userDrawn="1">
            <p:custDataLst>
              <p:tags r:id="rId12"/>
            </p:custDataLst>
          </p:nvPr>
        </p:nvSpPr>
        <p:spPr>
          <a:xfrm>
            <a:off x="2926715" y="4612005"/>
            <a:ext cx="9265285" cy="2286000"/>
          </a:xfrm>
          <a:custGeom>
            <a:avLst/>
            <a:gdLst>
              <a:gd name="connsiteX0" fmla="*/ 0 w 14591"/>
              <a:gd name="connsiteY0" fmla="*/ 3600 h 3600"/>
              <a:gd name="connsiteX1" fmla="*/ 8006 w 14591"/>
              <a:gd name="connsiteY1" fmla="*/ 722 h 3600"/>
              <a:gd name="connsiteX2" fmla="*/ 14591 w 14591"/>
              <a:gd name="connsiteY2" fmla="*/ 443 h 3600"/>
              <a:gd name="connsiteX3" fmla="*/ 14574 w 14591"/>
              <a:gd name="connsiteY3" fmla="*/ 2951 h 3600"/>
              <a:gd name="connsiteX4" fmla="*/ 3550 w 14591"/>
              <a:gd name="connsiteY4" fmla="*/ 3569 h 3600"/>
              <a:gd name="connsiteX5" fmla="*/ 0 w 14591"/>
              <a:gd name="connsiteY5" fmla="*/ 3600 h 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1" h="3600">
                <a:moveTo>
                  <a:pt x="0" y="3600"/>
                </a:moveTo>
                <a:cubicBezTo>
                  <a:pt x="3120" y="178"/>
                  <a:pt x="4879" y="2019"/>
                  <a:pt x="8006" y="722"/>
                </a:cubicBezTo>
                <a:cubicBezTo>
                  <a:pt x="11133" y="-575"/>
                  <a:pt x="12921" y="228"/>
                  <a:pt x="14591" y="443"/>
                </a:cubicBezTo>
                <a:lnTo>
                  <a:pt x="14574" y="2951"/>
                </a:lnTo>
                <a:cubicBezTo>
                  <a:pt x="10938" y="3178"/>
                  <a:pt x="6770" y="833"/>
                  <a:pt x="3550" y="3569"/>
                </a:cubicBezTo>
                <a:lnTo>
                  <a:pt x="0" y="3600"/>
                </a:lnTo>
                <a:close/>
              </a:path>
            </a:pathLst>
          </a:custGeom>
          <a:gradFill>
            <a:gsLst>
              <a:gs pos="9000">
                <a:schemeClr val="accent4">
                  <a:lumMod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4200000" scaled="0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任意多边形 11"/>
          <p:cNvSpPr/>
          <p:nvPr userDrawn="1">
            <p:custDataLst>
              <p:tags r:id="rId13"/>
            </p:custDataLst>
          </p:nvPr>
        </p:nvSpPr>
        <p:spPr>
          <a:xfrm>
            <a:off x="6323965" y="2300605"/>
            <a:ext cx="5855335" cy="2122170"/>
          </a:xfrm>
          <a:custGeom>
            <a:avLst/>
            <a:gdLst>
              <a:gd name="connsiteX0" fmla="*/ 0 w 9221"/>
              <a:gd name="connsiteY0" fmla="*/ 3342 h 3342"/>
              <a:gd name="connsiteX1" fmla="*/ 9221 w 9221"/>
              <a:gd name="connsiteY1" fmla="*/ 0 h 3342"/>
              <a:gd name="connsiteX2" fmla="*/ 4413 w 9221"/>
              <a:gd name="connsiteY2" fmla="*/ 2542 h 3342"/>
              <a:gd name="connsiteX3" fmla="*/ 0 w 9221"/>
              <a:gd name="connsiteY3" fmla="*/ 3342 h 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" h="3342">
                <a:moveTo>
                  <a:pt x="0" y="3342"/>
                </a:moveTo>
                <a:cubicBezTo>
                  <a:pt x="3022" y="1744"/>
                  <a:pt x="6210" y="2001"/>
                  <a:pt x="9221" y="0"/>
                </a:cubicBezTo>
                <a:cubicBezTo>
                  <a:pt x="9001" y="436"/>
                  <a:pt x="5814" y="2215"/>
                  <a:pt x="4413" y="2542"/>
                </a:cubicBezTo>
                <a:cubicBezTo>
                  <a:pt x="3012" y="2869"/>
                  <a:pt x="1234" y="3054"/>
                  <a:pt x="0" y="3342"/>
                </a:cubicBezTo>
                <a:close/>
              </a:path>
            </a:pathLst>
          </a:custGeom>
          <a:gradFill>
            <a:gsLst>
              <a:gs pos="9000">
                <a:schemeClr val="accent2"/>
              </a:gs>
              <a:gs pos="100000">
                <a:schemeClr val="accent2">
                  <a:lumMod val="75000"/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任意多边形 12"/>
          <p:cNvSpPr/>
          <p:nvPr userDrawn="1">
            <p:custDataLst>
              <p:tags r:id="rId14"/>
            </p:custDataLst>
          </p:nvPr>
        </p:nvSpPr>
        <p:spPr>
          <a:xfrm>
            <a:off x="2585720" y="3696335"/>
            <a:ext cx="9502775" cy="2979420"/>
          </a:xfrm>
          <a:custGeom>
            <a:avLst/>
            <a:gdLst>
              <a:gd name="connsiteX0" fmla="*/ 2436 w 14965"/>
              <a:gd name="connsiteY0" fmla="*/ 2496 h 4692"/>
              <a:gd name="connsiteX1" fmla="*/ 14965 w 14965"/>
              <a:gd name="connsiteY1" fmla="*/ 0 h 4692"/>
              <a:gd name="connsiteX2" fmla="*/ 11622 w 14965"/>
              <a:gd name="connsiteY2" fmla="*/ 1384 h 4692"/>
              <a:gd name="connsiteX3" fmla="*/ 7446 w 14965"/>
              <a:gd name="connsiteY3" fmla="*/ 2611 h 4692"/>
              <a:gd name="connsiteX4" fmla="*/ 3780 w 14965"/>
              <a:gd name="connsiteY4" fmla="*/ 2700 h 4692"/>
              <a:gd name="connsiteX5" fmla="*/ 0 w 14965"/>
              <a:gd name="connsiteY5" fmla="*/ 4692 h 4692"/>
              <a:gd name="connsiteX6" fmla="*/ 2436 w 14965"/>
              <a:gd name="connsiteY6" fmla="*/ 2496 h 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5" h="4692">
                <a:moveTo>
                  <a:pt x="2436" y="2496"/>
                </a:moveTo>
                <a:cubicBezTo>
                  <a:pt x="4312" y="1952"/>
                  <a:pt x="11796" y="1272"/>
                  <a:pt x="14965" y="0"/>
                </a:cubicBezTo>
                <a:cubicBezTo>
                  <a:pt x="13460" y="1120"/>
                  <a:pt x="13385" y="1077"/>
                  <a:pt x="11622" y="1384"/>
                </a:cubicBezTo>
                <a:cubicBezTo>
                  <a:pt x="9859" y="1691"/>
                  <a:pt x="10418" y="1493"/>
                  <a:pt x="7446" y="2611"/>
                </a:cubicBezTo>
                <a:cubicBezTo>
                  <a:pt x="6720" y="2640"/>
                  <a:pt x="5976" y="2280"/>
                  <a:pt x="3780" y="2700"/>
                </a:cubicBezTo>
                <a:cubicBezTo>
                  <a:pt x="1392" y="3312"/>
                  <a:pt x="247" y="4663"/>
                  <a:pt x="0" y="4692"/>
                </a:cubicBezTo>
                <a:cubicBezTo>
                  <a:pt x="40" y="4480"/>
                  <a:pt x="560" y="3040"/>
                  <a:pt x="2436" y="2496"/>
                </a:cubicBezTo>
                <a:close/>
              </a:path>
            </a:pathLst>
          </a:custGeom>
          <a:gradFill>
            <a:gsLst>
              <a:gs pos="47000">
                <a:schemeClr val="accent2">
                  <a:alpha val="61000"/>
                </a:schemeClr>
              </a:gs>
              <a:gs pos="9000">
                <a:schemeClr val="accent1">
                  <a:alpha val="32000"/>
                </a:schemeClr>
              </a:gs>
              <a:gs pos="100000">
                <a:schemeClr val="accent2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直接连接符 31"/>
          <p:cNvCxnSpPr/>
          <p:nvPr userDrawn="1">
            <p:custDataLst>
              <p:tags r:id="rId15"/>
            </p:custDataLst>
          </p:nvPr>
        </p:nvCxnSpPr>
        <p:spPr>
          <a:xfrm>
            <a:off x="1212215" y="593725"/>
            <a:ext cx="2051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>
            <p:custDataLst>
              <p:tags r:id="rId16"/>
            </p:custDataLst>
          </p:nvPr>
        </p:nvCxnSpPr>
        <p:spPr>
          <a:xfrm>
            <a:off x="1212215" y="659765"/>
            <a:ext cx="2051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>
            <p:custDataLst>
              <p:tags r:id="rId17"/>
            </p:custDataLst>
          </p:nvPr>
        </p:nvCxnSpPr>
        <p:spPr>
          <a:xfrm>
            <a:off x="1212215" y="725170"/>
            <a:ext cx="2051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18"/>
            </p:custDataLst>
          </p:nvPr>
        </p:nvCxnSpPr>
        <p:spPr>
          <a:xfrm>
            <a:off x="762001" y="1711779"/>
            <a:ext cx="0" cy="2047875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accent2"/>
                </a:gs>
                <a:gs pos="100000">
                  <a:schemeClr val="tx2">
                    <a:alpha val="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9"/>
            </p:custDataLst>
          </p:nvPr>
        </p:nvCxnSpPr>
        <p:spPr>
          <a:xfrm>
            <a:off x="1221105" y="593725"/>
            <a:ext cx="2051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20"/>
            </p:custDataLst>
          </p:nvPr>
        </p:nvCxnSpPr>
        <p:spPr>
          <a:xfrm>
            <a:off x="1221105" y="659765"/>
            <a:ext cx="2051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>
            <p:custDataLst>
              <p:tags r:id="rId21"/>
            </p:custDataLst>
          </p:nvPr>
        </p:nvCxnSpPr>
        <p:spPr>
          <a:xfrm>
            <a:off x="1221105" y="725170"/>
            <a:ext cx="2051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"/>
          <p:cNvSpPr txBox="1">
            <a:spLocks noGrp="1"/>
          </p:cNvSpPr>
          <p:nvPr>
            <p:ph type="body" idx="3" hasCustomPrompt="1"/>
            <p:custDataLst>
              <p:tags r:id="rId22"/>
            </p:custDataLst>
          </p:nvPr>
        </p:nvSpPr>
        <p:spPr>
          <a:xfrm>
            <a:off x="1019810" y="2825115"/>
            <a:ext cx="7562215" cy="448945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800" b="1" i="0" u="none" strike="noStrike" kern="1200" cap="none" spc="0" normalizeH="0" baseline="0" noProof="1" dirty="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latin typeface="+mj-lt"/>
                <a:sym typeface="+mn-ea"/>
              </a:rPr>
              <a:t>Click to add text</a:t>
            </a:r>
            <a:endParaRPr dirty="0" err="1"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23"/>
            </p:custDataLst>
          </p:nvPr>
        </p:nvSpPr>
        <p:spPr>
          <a:xfrm>
            <a:off x="1019810" y="354965"/>
            <a:ext cx="9667240" cy="2469515"/>
          </a:xfrm>
          <a:prstGeom prst="rect">
            <a:avLst/>
          </a:prstGeom>
          <a:noFill/>
        </p:spPr>
        <p:txBody>
          <a:bodyPr wrap="square" lIns="90170" tIns="46990" rIns="90170" bIns="0" rtlCol="0" anchor="b" anchorCtr="0">
            <a:normAutofit/>
          </a:bodyPr>
          <a:lstStyle>
            <a:lvl1pPr marL="0" marR="0" algn="l" defTabSz="96012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solidFill>
                  <a:srgbClr val="FFFFFF"/>
                </a:solidFill>
                <a:latin typeface="+mj-lt"/>
                <a:sym typeface="+mn-ea"/>
              </a:defRPr>
            </a:lvl1pPr>
          </a:lstStyle>
          <a:p>
            <a:pPr lvl="0" defTabSz="96012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24"/>
            </p:custDataLst>
          </p:nvPr>
        </p:nvSpPr>
        <p:spPr>
          <a:xfrm>
            <a:off x="1019810" y="3365817"/>
            <a:ext cx="7561580" cy="421640"/>
          </a:xfrm>
          <a:prstGeom prst="rect">
            <a:avLst/>
          </a:prstGeom>
          <a:noFill/>
        </p:spPr>
        <p:txBody>
          <a:bodyPr wrap="square" lIns="9000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 kumimoji="0" lang="en-US" sz="1600" b="0" i="0" u="none" strike="noStrike" kern="1200" cap="none" spc="0" normalizeH="0" baseline="0" noProof="1" dirty="0">
                <a:solidFill>
                  <a:srgbClr val="FFFFFF"/>
                </a:solidFill>
                <a:latin typeface="+mn-lt"/>
              </a:defRPr>
            </a:lvl1pPr>
          </a:lstStyle>
          <a:p>
            <a:pPr lvl="0">
              <a:lnSpc>
                <a:spcPct val="150000"/>
              </a:lnSpc>
            </a:pPr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96595" y="360045"/>
            <a:ext cx="10798175" cy="864235"/>
          </a:xfrm>
        </p:spPr>
        <p:txBody>
          <a:bodyPr wrap="square" anchor="b" anchorCtr="0">
            <a:normAutofit/>
          </a:bodyPr>
          <a:lstStyle>
            <a:lvl1pPr algn="l">
              <a:defRPr u="none" strike="noStrike" kern="1200" cap="none" spc="0" normalizeH="0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1" u="none" strike="noStrike" kern="1200" cap="none" spc="0" normalizeH="0">
                <a:solidFill>
                  <a:srgbClr val="FFFFF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0380"/>
          </a:xfrm>
          <a:prstGeom prst="rect">
            <a:avLst/>
          </a:prstGeom>
          <a:gradFill>
            <a:gsLst>
              <a:gs pos="0">
                <a:schemeClr val="accent5">
                  <a:lumMod val="17000"/>
                </a:schemeClr>
              </a:gs>
              <a:gs pos="100000">
                <a:schemeClr val="accent5">
                  <a:lumMod val="30000"/>
                </a:schemeClr>
              </a:gs>
            </a:gsLst>
            <a:lin ang="108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87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lum contrast="66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5000"/>
                    </a14:imgEffect>
                    <a14:imgEffect>
                      <a14:colorTemperature colorTemp="6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" y="0"/>
            <a:ext cx="1216787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lum bright="24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" y="0"/>
            <a:ext cx="12167870" cy="6858000"/>
          </a:xfrm>
          <a:prstGeom prst="rect">
            <a:avLst/>
          </a:prstGeom>
        </p:spPr>
      </p:pic>
      <p:pic>
        <p:nvPicPr>
          <p:cNvPr id="16" name="图片 15" descr="阿三大苏打是的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5" y="0"/>
            <a:ext cx="12167235" cy="6858000"/>
          </a:xfrm>
          <a:prstGeom prst="rect">
            <a:avLst/>
          </a:prstGeom>
        </p:spPr>
      </p:pic>
      <p:pic>
        <p:nvPicPr>
          <p:cNvPr id="17" name="图片 16" descr="all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alphaModFix amt="30000"/>
          </a:blip>
          <a:stretch>
            <a:fillRect/>
          </a:stretch>
        </p:blipFill>
        <p:spPr>
          <a:xfrm>
            <a:off x="24765" y="0"/>
            <a:ext cx="12167235" cy="6858000"/>
          </a:xfrm>
          <a:prstGeom prst="rect">
            <a:avLst/>
          </a:prstGeom>
        </p:spPr>
      </p:pic>
      <p:sp>
        <p:nvSpPr>
          <p:cNvPr id="18" name="任意多边形 7"/>
          <p:cNvSpPr/>
          <p:nvPr userDrawn="1">
            <p:custDataLst>
              <p:tags r:id="rId14"/>
            </p:custDataLst>
          </p:nvPr>
        </p:nvSpPr>
        <p:spPr>
          <a:xfrm>
            <a:off x="2935605" y="4612005"/>
            <a:ext cx="9265285" cy="2286000"/>
          </a:xfrm>
          <a:custGeom>
            <a:avLst/>
            <a:gdLst>
              <a:gd name="connsiteX0" fmla="*/ 0 w 14591"/>
              <a:gd name="connsiteY0" fmla="*/ 3600 h 3600"/>
              <a:gd name="connsiteX1" fmla="*/ 8006 w 14591"/>
              <a:gd name="connsiteY1" fmla="*/ 722 h 3600"/>
              <a:gd name="connsiteX2" fmla="*/ 14591 w 14591"/>
              <a:gd name="connsiteY2" fmla="*/ 443 h 3600"/>
              <a:gd name="connsiteX3" fmla="*/ 14574 w 14591"/>
              <a:gd name="connsiteY3" fmla="*/ 2951 h 3600"/>
              <a:gd name="connsiteX4" fmla="*/ 3550 w 14591"/>
              <a:gd name="connsiteY4" fmla="*/ 3569 h 3600"/>
              <a:gd name="connsiteX5" fmla="*/ 0 w 14591"/>
              <a:gd name="connsiteY5" fmla="*/ 3600 h 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1" h="3600">
                <a:moveTo>
                  <a:pt x="0" y="3600"/>
                </a:moveTo>
                <a:cubicBezTo>
                  <a:pt x="3120" y="178"/>
                  <a:pt x="4879" y="2019"/>
                  <a:pt x="8006" y="722"/>
                </a:cubicBezTo>
                <a:cubicBezTo>
                  <a:pt x="11133" y="-575"/>
                  <a:pt x="12921" y="228"/>
                  <a:pt x="14591" y="443"/>
                </a:cubicBezTo>
                <a:lnTo>
                  <a:pt x="14574" y="2951"/>
                </a:lnTo>
                <a:cubicBezTo>
                  <a:pt x="10938" y="3178"/>
                  <a:pt x="6770" y="833"/>
                  <a:pt x="3550" y="3569"/>
                </a:cubicBezTo>
                <a:lnTo>
                  <a:pt x="0" y="3600"/>
                </a:lnTo>
                <a:close/>
              </a:path>
            </a:pathLst>
          </a:custGeom>
          <a:gradFill>
            <a:gsLst>
              <a:gs pos="9000">
                <a:schemeClr val="accent4">
                  <a:lumMod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4200000" scaled="0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任意多边形 11"/>
          <p:cNvSpPr/>
          <p:nvPr userDrawn="1">
            <p:custDataLst>
              <p:tags r:id="rId15"/>
            </p:custDataLst>
          </p:nvPr>
        </p:nvSpPr>
        <p:spPr>
          <a:xfrm>
            <a:off x="6332855" y="2300605"/>
            <a:ext cx="5855335" cy="2122170"/>
          </a:xfrm>
          <a:custGeom>
            <a:avLst/>
            <a:gdLst>
              <a:gd name="connsiteX0" fmla="*/ 0 w 9221"/>
              <a:gd name="connsiteY0" fmla="*/ 3342 h 3342"/>
              <a:gd name="connsiteX1" fmla="*/ 9221 w 9221"/>
              <a:gd name="connsiteY1" fmla="*/ 0 h 3342"/>
              <a:gd name="connsiteX2" fmla="*/ 4413 w 9221"/>
              <a:gd name="connsiteY2" fmla="*/ 2542 h 3342"/>
              <a:gd name="connsiteX3" fmla="*/ 0 w 9221"/>
              <a:gd name="connsiteY3" fmla="*/ 3342 h 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" h="3342">
                <a:moveTo>
                  <a:pt x="0" y="3342"/>
                </a:moveTo>
                <a:cubicBezTo>
                  <a:pt x="3022" y="1744"/>
                  <a:pt x="6210" y="2001"/>
                  <a:pt x="9221" y="0"/>
                </a:cubicBezTo>
                <a:cubicBezTo>
                  <a:pt x="9001" y="436"/>
                  <a:pt x="5814" y="2215"/>
                  <a:pt x="4413" y="2542"/>
                </a:cubicBezTo>
                <a:cubicBezTo>
                  <a:pt x="3012" y="2869"/>
                  <a:pt x="1234" y="3054"/>
                  <a:pt x="0" y="3342"/>
                </a:cubicBezTo>
                <a:close/>
              </a:path>
            </a:pathLst>
          </a:custGeom>
          <a:gradFill>
            <a:gsLst>
              <a:gs pos="9000">
                <a:schemeClr val="accent2"/>
              </a:gs>
              <a:gs pos="100000">
                <a:schemeClr val="accent2">
                  <a:lumMod val="75000"/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任意多边形 12"/>
          <p:cNvSpPr/>
          <p:nvPr userDrawn="1">
            <p:custDataLst>
              <p:tags r:id="rId16"/>
            </p:custDataLst>
          </p:nvPr>
        </p:nvSpPr>
        <p:spPr>
          <a:xfrm>
            <a:off x="2594610" y="3696335"/>
            <a:ext cx="9502775" cy="2979420"/>
          </a:xfrm>
          <a:custGeom>
            <a:avLst/>
            <a:gdLst>
              <a:gd name="connsiteX0" fmla="*/ 2436 w 14965"/>
              <a:gd name="connsiteY0" fmla="*/ 2496 h 4692"/>
              <a:gd name="connsiteX1" fmla="*/ 14965 w 14965"/>
              <a:gd name="connsiteY1" fmla="*/ 0 h 4692"/>
              <a:gd name="connsiteX2" fmla="*/ 11622 w 14965"/>
              <a:gd name="connsiteY2" fmla="*/ 1384 h 4692"/>
              <a:gd name="connsiteX3" fmla="*/ 7446 w 14965"/>
              <a:gd name="connsiteY3" fmla="*/ 2611 h 4692"/>
              <a:gd name="connsiteX4" fmla="*/ 3780 w 14965"/>
              <a:gd name="connsiteY4" fmla="*/ 2700 h 4692"/>
              <a:gd name="connsiteX5" fmla="*/ 0 w 14965"/>
              <a:gd name="connsiteY5" fmla="*/ 4692 h 4692"/>
              <a:gd name="connsiteX6" fmla="*/ 2436 w 14965"/>
              <a:gd name="connsiteY6" fmla="*/ 2496 h 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5" h="4692">
                <a:moveTo>
                  <a:pt x="2436" y="2496"/>
                </a:moveTo>
                <a:cubicBezTo>
                  <a:pt x="4312" y="1952"/>
                  <a:pt x="11796" y="1272"/>
                  <a:pt x="14965" y="0"/>
                </a:cubicBezTo>
                <a:cubicBezTo>
                  <a:pt x="13460" y="1120"/>
                  <a:pt x="13385" y="1077"/>
                  <a:pt x="11622" y="1384"/>
                </a:cubicBezTo>
                <a:cubicBezTo>
                  <a:pt x="9859" y="1691"/>
                  <a:pt x="10418" y="1493"/>
                  <a:pt x="7446" y="2611"/>
                </a:cubicBezTo>
                <a:cubicBezTo>
                  <a:pt x="6720" y="2640"/>
                  <a:pt x="5976" y="2280"/>
                  <a:pt x="3780" y="2700"/>
                </a:cubicBezTo>
                <a:cubicBezTo>
                  <a:pt x="1392" y="3312"/>
                  <a:pt x="247" y="4663"/>
                  <a:pt x="0" y="4692"/>
                </a:cubicBezTo>
                <a:cubicBezTo>
                  <a:pt x="40" y="4480"/>
                  <a:pt x="560" y="3040"/>
                  <a:pt x="2436" y="2496"/>
                </a:cubicBezTo>
                <a:close/>
              </a:path>
            </a:pathLst>
          </a:custGeom>
          <a:gradFill>
            <a:gsLst>
              <a:gs pos="47000">
                <a:schemeClr val="accent2">
                  <a:alpha val="61000"/>
                </a:schemeClr>
              </a:gs>
              <a:gs pos="9000">
                <a:schemeClr val="accent1">
                  <a:alpha val="32000"/>
                </a:schemeClr>
              </a:gs>
              <a:gs pos="100000">
                <a:schemeClr val="accent2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标题 9"/>
          <p:cNvSpPr txBox="1">
            <a:spLocks noGrp="1"/>
          </p:cNvSpPr>
          <p:nvPr>
            <p:ph type="title" idx="9" hasCustomPrompt="1"/>
            <p:custDataLst>
              <p:tags r:id="rId17"/>
            </p:custDataLst>
          </p:nvPr>
        </p:nvSpPr>
        <p:spPr>
          <a:xfrm>
            <a:off x="1019810" y="1369060"/>
            <a:ext cx="7562215" cy="1537970"/>
          </a:xfrm>
          <a:prstGeom prst="rect">
            <a:avLst/>
          </a:prstGeom>
          <a:noFill/>
        </p:spPr>
        <p:txBody>
          <a:bodyPr vert="horz" wrap="square" rtlCol="0" anchor="b" anchorCtr="0">
            <a:normAutofit/>
          </a:bodyPr>
          <a:lstStyle>
            <a:lvl1pPr marL="0" marR="0" algn="l" defTabSz="96012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pPr lvl="0" defTabSz="960120"/>
            <a:r>
              <a:rPr dirty="0" err="1">
                <a:latin typeface="+mj-lt"/>
                <a:sym typeface="+mn-ea"/>
              </a:rPr>
              <a:t>Click to add title</a:t>
            </a:r>
            <a:endParaRPr dirty="0" err="1">
              <a:sym typeface="+mn-ea"/>
            </a:endParaRPr>
          </a:p>
        </p:txBody>
      </p:sp>
      <p:cxnSp>
        <p:nvCxnSpPr>
          <p:cNvPr id="21" name="直接连接符 20"/>
          <p:cNvCxnSpPr/>
          <p:nvPr userDrawn="1">
            <p:custDataLst>
              <p:tags r:id="rId18"/>
            </p:custDataLst>
          </p:nvPr>
        </p:nvCxnSpPr>
        <p:spPr>
          <a:xfrm>
            <a:off x="762001" y="1711779"/>
            <a:ext cx="0" cy="2047875"/>
          </a:xfrm>
          <a:prstGeom prst="line">
            <a:avLst/>
          </a:prstGeom>
          <a:ln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accent2"/>
                </a:gs>
                <a:gs pos="100000">
                  <a:schemeClr val="tx2">
                    <a:alpha val="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9"/>
            </p:custDataLst>
          </p:nvPr>
        </p:nvCxnSpPr>
        <p:spPr>
          <a:xfrm>
            <a:off x="1221105" y="593725"/>
            <a:ext cx="2051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20"/>
            </p:custDataLst>
          </p:nvPr>
        </p:nvCxnSpPr>
        <p:spPr>
          <a:xfrm>
            <a:off x="1221105" y="659765"/>
            <a:ext cx="2051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21"/>
            </p:custDataLst>
          </p:nvPr>
        </p:nvCxnSpPr>
        <p:spPr>
          <a:xfrm>
            <a:off x="1221105" y="725170"/>
            <a:ext cx="2051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22"/>
            </p:custDataLst>
          </p:nvPr>
        </p:nvSpPr>
        <p:spPr>
          <a:xfrm>
            <a:off x="1019810" y="3014981"/>
            <a:ext cx="7561580" cy="421640"/>
          </a:xfrm>
          <a:prstGeom prst="rect">
            <a:avLst/>
          </a:prstGeom>
          <a:noFill/>
        </p:spPr>
        <p:txBody>
          <a:bodyPr wrap="square" lIns="9000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 kumimoji="0" lang="en-US" sz="1600" b="0" i="0" u="none" strike="noStrike" kern="1200" cap="none" spc="0" normalizeH="0" baseline="0" noProof="1" dirty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lvl="0">
              <a:lnSpc>
                <a:spcPct val="150000"/>
              </a:lnSpc>
            </a:pPr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wrap="square" anchor="b" anchorCtr="0">
            <a:normAutofit/>
          </a:bodyPr>
          <a:lstStyle>
            <a:lvl1pPr algn="l">
              <a:defRPr u="none" strike="noStrike" kern="1200" cap="none" spc="0" normalizeH="0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0380"/>
          </a:xfrm>
          <a:prstGeom prst="rect">
            <a:avLst/>
          </a:prstGeom>
          <a:gradFill>
            <a:gsLst>
              <a:gs pos="0">
                <a:schemeClr val="accent5">
                  <a:lumMod val="17000"/>
                </a:schemeClr>
              </a:gs>
              <a:gs pos="100000">
                <a:schemeClr val="accent5">
                  <a:lumMod val="30000"/>
                </a:schemeClr>
              </a:gs>
            </a:gsLst>
            <a:lin ang="108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alphaModFix amt="85000"/>
            <a:duotone>
              <a:prstClr val="black"/>
              <a:schemeClr val="accent2">
                <a:tint val="45000"/>
                <a:satMod val="400000"/>
              </a:schemeClr>
            </a:duotone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2" r="49154"/>
          <a:stretch>
            <a:fillRect/>
          </a:stretch>
        </p:blipFill>
        <p:spPr>
          <a:xfrm>
            <a:off x="0" y="5775287"/>
            <a:ext cx="6199186" cy="1082713"/>
          </a:xfrm>
          <a:custGeom>
            <a:avLst/>
            <a:gdLst>
              <a:gd name="connsiteX0" fmla="*/ 0 w 6199186"/>
              <a:gd name="connsiteY0" fmla="*/ 0 h 1082713"/>
              <a:gd name="connsiteX1" fmla="*/ 503521 w 6199186"/>
              <a:gd name="connsiteY1" fmla="*/ 90779 h 1082713"/>
              <a:gd name="connsiteX2" fmla="*/ 3936999 w 6199186"/>
              <a:gd name="connsiteY2" fmla="*/ 615992 h 1082713"/>
              <a:gd name="connsiteX3" fmla="*/ 6199186 w 6199186"/>
              <a:gd name="connsiteY3" fmla="*/ 1079542 h 1082713"/>
              <a:gd name="connsiteX4" fmla="*/ 0 w 6199186"/>
              <a:gd name="connsiteY4" fmla="*/ 1082713 h 108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186" h="1082713">
                <a:moveTo>
                  <a:pt x="0" y="0"/>
                </a:moveTo>
                <a:lnTo>
                  <a:pt x="503521" y="90779"/>
                </a:lnTo>
                <a:cubicBezTo>
                  <a:pt x="1761160" y="304055"/>
                  <a:pt x="3112221" y="449490"/>
                  <a:pt x="3936999" y="615992"/>
                </a:cubicBezTo>
                <a:cubicBezTo>
                  <a:pt x="4879603" y="806280"/>
                  <a:pt x="4996919" y="808080"/>
                  <a:pt x="6199186" y="1079542"/>
                </a:cubicBezTo>
                <a:lnTo>
                  <a:pt x="0" y="1082713"/>
                </a:lnTo>
                <a:close/>
              </a:path>
            </a:pathLst>
          </a:custGeom>
        </p:spPr>
      </p:pic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>
            <a:off x="5900529" y="4126619"/>
            <a:ext cx="6291471" cy="2731381"/>
          </a:xfrm>
          <a:custGeom>
            <a:avLst/>
            <a:gdLst>
              <a:gd name="connsiteX0" fmla="*/ 6291471 w 6291471"/>
              <a:gd name="connsiteY0" fmla="*/ 0 h 2731381"/>
              <a:gd name="connsiteX1" fmla="*/ 6291471 w 6291471"/>
              <a:gd name="connsiteY1" fmla="*/ 2388457 h 2731381"/>
              <a:gd name="connsiteX2" fmla="*/ 6286942 w 6291471"/>
              <a:gd name="connsiteY2" fmla="*/ 2730866 h 2731381"/>
              <a:gd name="connsiteX3" fmla="*/ 5811378 w 6291471"/>
              <a:gd name="connsiteY3" fmla="*/ 2731381 h 2731381"/>
              <a:gd name="connsiteX4" fmla="*/ 0 w 6291471"/>
              <a:gd name="connsiteY4" fmla="*/ 2731381 h 2731381"/>
              <a:gd name="connsiteX5" fmla="*/ 151181 w 6291471"/>
              <a:gd name="connsiteY5" fmla="*/ 2712983 h 2731381"/>
              <a:gd name="connsiteX6" fmla="*/ 4215845 w 6291471"/>
              <a:gd name="connsiteY6" fmla="*/ 1821244 h 2731381"/>
              <a:gd name="connsiteX7" fmla="*/ 6212503 w 6291471"/>
              <a:gd name="connsiteY7" fmla="*/ 121327 h 273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1471" h="2731381">
                <a:moveTo>
                  <a:pt x="6291471" y="0"/>
                </a:moveTo>
                <a:lnTo>
                  <a:pt x="6291471" y="2388457"/>
                </a:lnTo>
                <a:lnTo>
                  <a:pt x="6286942" y="2730866"/>
                </a:lnTo>
                <a:lnTo>
                  <a:pt x="5811378" y="2731381"/>
                </a:lnTo>
                <a:lnTo>
                  <a:pt x="0" y="2731381"/>
                </a:lnTo>
                <a:lnTo>
                  <a:pt x="151181" y="2712983"/>
                </a:lnTo>
                <a:cubicBezTo>
                  <a:pt x="1232825" y="2585185"/>
                  <a:pt x="3243424" y="2389758"/>
                  <a:pt x="4215845" y="1821244"/>
                </a:cubicBezTo>
                <a:cubicBezTo>
                  <a:pt x="5123438" y="1290631"/>
                  <a:pt x="5832278" y="649641"/>
                  <a:pt x="6212503" y="121327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2">
                  <a:alpha val="0"/>
                </a:schemeClr>
              </a:gs>
              <a:gs pos="100000">
                <a:schemeClr val="accent2">
                  <a:alpha val="5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7"/>
            </p:custDataLst>
          </p:nvPr>
        </p:nvSpPr>
        <p:spPr>
          <a:xfrm>
            <a:off x="2562225" y="1086485"/>
            <a:ext cx="7067550" cy="953135"/>
          </a:xfrm>
          <a:prstGeom prst="rect">
            <a:avLst/>
          </a:prstGeom>
          <a:noFill/>
        </p:spPr>
        <p:txBody>
          <a:bodyPr wrap="square" lIns="90170" tIns="46990" rIns="90170" bIns="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600" b="1" i="0" u="none" strike="noStrike" kern="1200" cap="none" spc="0" normalizeH="0" baseline="0" noProof="1" dirty="0">
                <a:solidFill>
                  <a:srgbClr val="FFFFFF"/>
                </a:solidFill>
                <a:latin typeface="+mj-lt"/>
                <a:sym typeface="+mn-ea"/>
              </a:defRPr>
            </a:lvl1pPr>
          </a:lstStyle>
          <a:p>
            <a:pPr lvl="0" algn="ctr"/>
            <a:r>
              <a:rPr dirty="0" err="1">
                <a:latin typeface="+mj-lt"/>
                <a:sym typeface="+mn-ea"/>
              </a:rPr>
              <a:t>Click to add title</a:t>
            </a:r>
            <a:endParaRPr dirty="0" err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0380"/>
          </a:xfrm>
          <a:prstGeom prst="rect">
            <a:avLst/>
          </a:prstGeom>
          <a:gradFill>
            <a:gsLst>
              <a:gs pos="0">
                <a:schemeClr val="accent5">
                  <a:lumMod val="17000"/>
                </a:schemeClr>
              </a:gs>
              <a:gs pos="100000">
                <a:schemeClr val="accent5">
                  <a:lumMod val="30000"/>
                </a:schemeClr>
              </a:gs>
            </a:gsLst>
            <a:lin ang="108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8" b="981"/>
          <a:stretch>
            <a:fillRect/>
          </a:stretch>
        </p:blipFill>
        <p:spPr>
          <a:xfrm flipH="1">
            <a:off x="0" y="0"/>
            <a:ext cx="10740570" cy="6858000"/>
          </a:xfrm>
          <a:custGeom>
            <a:avLst/>
            <a:gdLst>
              <a:gd name="connsiteX0" fmla="*/ 10563225 w 10563225"/>
              <a:gd name="connsiteY0" fmla="*/ 0 h 6790690"/>
              <a:gd name="connsiteX1" fmla="*/ 0 w 10563225"/>
              <a:gd name="connsiteY1" fmla="*/ 0 h 6790690"/>
              <a:gd name="connsiteX2" fmla="*/ 0 w 10563225"/>
              <a:gd name="connsiteY2" fmla="*/ 6790690 h 6790690"/>
              <a:gd name="connsiteX3" fmla="*/ 10563225 w 10563225"/>
              <a:gd name="connsiteY3" fmla="*/ 6790690 h 679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225" h="6790690">
                <a:moveTo>
                  <a:pt x="10563225" y="0"/>
                </a:moveTo>
                <a:lnTo>
                  <a:pt x="0" y="0"/>
                </a:lnTo>
                <a:lnTo>
                  <a:pt x="0" y="6790690"/>
                </a:lnTo>
                <a:lnTo>
                  <a:pt x="10563225" y="679069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lum contrast="66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5000"/>
                    </a14:imgEffect>
                    <a14:imgEffect>
                      <a14:colorTemperature colorTemp="6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86" b="981"/>
          <a:stretch>
            <a:fillRect/>
          </a:stretch>
        </p:blipFill>
        <p:spPr>
          <a:xfrm flipH="1">
            <a:off x="-26399" y="0"/>
            <a:ext cx="10716035" cy="6858000"/>
          </a:xfrm>
          <a:custGeom>
            <a:avLst/>
            <a:gdLst>
              <a:gd name="connsiteX0" fmla="*/ 10539095 w 10539095"/>
              <a:gd name="connsiteY0" fmla="*/ 0 h 6790690"/>
              <a:gd name="connsiteX1" fmla="*/ 0 w 10539095"/>
              <a:gd name="connsiteY1" fmla="*/ 0 h 6790690"/>
              <a:gd name="connsiteX2" fmla="*/ 0 w 10539095"/>
              <a:gd name="connsiteY2" fmla="*/ 6790690 h 6790690"/>
              <a:gd name="connsiteX3" fmla="*/ 10539095 w 10539095"/>
              <a:gd name="connsiteY3" fmla="*/ 6790690 h 679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9095" h="6790690">
                <a:moveTo>
                  <a:pt x="10539095" y="0"/>
                </a:moveTo>
                <a:lnTo>
                  <a:pt x="0" y="0"/>
                </a:lnTo>
                <a:lnTo>
                  <a:pt x="0" y="6790690"/>
                </a:lnTo>
                <a:lnTo>
                  <a:pt x="10539095" y="679069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lum bright="24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4" r="13287" b="980"/>
          <a:stretch>
            <a:fillRect/>
          </a:stretch>
        </p:blipFill>
        <p:spPr>
          <a:xfrm flipH="1">
            <a:off x="-26399" y="1295400"/>
            <a:ext cx="10728302" cy="5562600"/>
          </a:xfrm>
          <a:custGeom>
            <a:avLst/>
            <a:gdLst>
              <a:gd name="connsiteX0" fmla="*/ 10551160 w 10551160"/>
              <a:gd name="connsiteY0" fmla="*/ 0 h 6790690"/>
              <a:gd name="connsiteX1" fmla="*/ 0 w 10551160"/>
              <a:gd name="connsiteY1" fmla="*/ 0 h 6790690"/>
              <a:gd name="connsiteX2" fmla="*/ 0 w 10551160"/>
              <a:gd name="connsiteY2" fmla="*/ 6790690 h 6790690"/>
              <a:gd name="connsiteX3" fmla="*/ 10551160 w 10551160"/>
              <a:gd name="connsiteY3" fmla="*/ 6790690 h 679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1160" h="6790690">
                <a:moveTo>
                  <a:pt x="10551160" y="0"/>
                </a:moveTo>
                <a:lnTo>
                  <a:pt x="0" y="0"/>
                </a:lnTo>
                <a:lnTo>
                  <a:pt x="0" y="6790690"/>
                </a:lnTo>
                <a:lnTo>
                  <a:pt x="10551160" y="6790690"/>
                </a:lnTo>
                <a:close/>
              </a:path>
            </a:pathLst>
          </a:custGeom>
        </p:spPr>
      </p:pic>
      <p:pic>
        <p:nvPicPr>
          <p:cNvPr id="22" name="图片 21" descr="阿三大苏打是的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rcRect r="13188" b="981"/>
          <a:stretch>
            <a:fillRect/>
          </a:stretch>
        </p:blipFill>
        <p:spPr>
          <a:xfrm flipH="1">
            <a:off x="-26399" y="0"/>
            <a:ext cx="10739924" cy="6858000"/>
          </a:xfrm>
          <a:custGeom>
            <a:avLst/>
            <a:gdLst>
              <a:gd name="connsiteX0" fmla="*/ 10562590 w 10562590"/>
              <a:gd name="connsiteY0" fmla="*/ 0 h 6790690"/>
              <a:gd name="connsiteX1" fmla="*/ 0 w 10562590"/>
              <a:gd name="connsiteY1" fmla="*/ 0 h 6790690"/>
              <a:gd name="connsiteX2" fmla="*/ 0 w 10562590"/>
              <a:gd name="connsiteY2" fmla="*/ 6790690 h 6790690"/>
              <a:gd name="connsiteX3" fmla="*/ 10562590 w 10562590"/>
              <a:gd name="connsiteY3" fmla="*/ 6790690 h 679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2590" h="6790690">
                <a:moveTo>
                  <a:pt x="10562590" y="0"/>
                </a:moveTo>
                <a:lnTo>
                  <a:pt x="0" y="0"/>
                </a:lnTo>
                <a:lnTo>
                  <a:pt x="0" y="6790690"/>
                </a:lnTo>
                <a:lnTo>
                  <a:pt x="10562590" y="6790690"/>
                </a:lnTo>
                <a:close/>
              </a:path>
            </a:pathLst>
          </a:custGeom>
        </p:spPr>
      </p:pic>
      <p:pic>
        <p:nvPicPr>
          <p:cNvPr id="23" name="图片 22" descr="all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alphaModFix amt="30000"/>
          </a:blip>
          <a:srcRect r="13387" b="981"/>
          <a:stretch>
            <a:fillRect/>
          </a:stretch>
        </p:blipFill>
        <p:spPr>
          <a:xfrm flipH="1">
            <a:off x="-26399" y="0"/>
            <a:ext cx="10715389" cy="6858000"/>
          </a:xfrm>
          <a:custGeom>
            <a:avLst/>
            <a:gdLst>
              <a:gd name="connsiteX0" fmla="*/ 10538460 w 10538460"/>
              <a:gd name="connsiteY0" fmla="*/ 0 h 6790690"/>
              <a:gd name="connsiteX1" fmla="*/ 0 w 10538460"/>
              <a:gd name="connsiteY1" fmla="*/ 0 h 6790690"/>
              <a:gd name="connsiteX2" fmla="*/ 0 w 10538460"/>
              <a:gd name="connsiteY2" fmla="*/ 6790690 h 6790690"/>
              <a:gd name="connsiteX3" fmla="*/ 10538460 w 10538460"/>
              <a:gd name="connsiteY3" fmla="*/ 6790690 h 679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8460" h="6790690">
                <a:moveTo>
                  <a:pt x="10538460" y="0"/>
                </a:moveTo>
                <a:lnTo>
                  <a:pt x="0" y="0"/>
                </a:lnTo>
                <a:lnTo>
                  <a:pt x="0" y="6790690"/>
                </a:lnTo>
                <a:lnTo>
                  <a:pt x="10538460" y="6790690"/>
                </a:lnTo>
                <a:close/>
              </a:path>
            </a:pathLst>
          </a:custGeom>
        </p:spPr>
      </p:pic>
      <p:sp>
        <p:nvSpPr>
          <p:cNvPr id="24" name="任意多边形: 形状 23"/>
          <p:cNvSpPr/>
          <p:nvPr userDrawn="1">
            <p:custDataLst>
              <p:tags r:id="rId14"/>
            </p:custDataLst>
          </p:nvPr>
        </p:nvSpPr>
        <p:spPr>
          <a:xfrm flipH="1">
            <a:off x="-26399" y="4657664"/>
            <a:ext cx="7652651" cy="2200336"/>
          </a:xfrm>
          <a:custGeom>
            <a:avLst/>
            <a:gdLst>
              <a:gd name="connsiteX0" fmla="*/ 7165331 w 7526293"/>
              <a:gd name="connsiteY0" fmla="*/ 343 h 2178740"/>
              <a:gd name="connsiteX1" fmla="*/ 4982483 w 7526293"/>
              <a:gd name="connsiteY1" fmla="*/ 458525 h 2178740"/>
              <a:gd name="connsiteX2" fmla="*/ 81932 w 7526293"/>
              <a:gd name="connsiteY2" fmla="*/ 2091967 h 2178740"/>
              <a:gd name="connsiteX3" fmla="*/ 0 w 7526293"/>
              <a:gd name="connsiteY3" fmla="*/ 2178740 h 2178740"/>
              <a:gd name="connsiteX4" fmla="*/ 2263293 w 7526293"/>
              <a:gd name="connsiteY4" fmla="*/ 2178740 h 2178740"/>
              <a:gd name="connsiteX5" fmla="*/ 2346349 w 7526293"/>
              <a:gd name="connsiteY5" fmla="*/ 2112797 h 2178740"/>
              <a:gd name="connsiteX6" fmla="*/ 7372861 w 7526293"/>
              <a:gd name="connsiteY6" fmla="*/ 1751752 h 2178740"/>
              <a:gd name="connsiteX7" fmla="*/ 7526293 w 7526293"/>
              <a:gd name="connsiteY7" fmla="*/ 1773148 h 2178740"/>
              <a:gd name="connsiteX8" fmla="*/ 7526293 w 7526293"/>
              <a:gd name="connsiteY8" fmla="*/ 18947 h 2178740"/>
              <a:gd name="connsiteX9" fmla="*/ 7420168 w 7526293"/>
              <a:gd name="connsiteY9" fmla="*/ 9898 h 2178740"/>
              <a:gd name="connsiteX10" fmla="*/ 7165331 w 7526293"/>
              <a:gd name="connsiteY10" fmla="*/ 343 h 217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6293" h="2178740">
                <a:moveTo>
                  <a:pt x="7165331" y="343"/>
                </a:moveTo>
                <a:cubicBezTo>
                  <a:pt x="6557176" y="-6881"/>
                  <a:pt x="5851203" y="98202"/>
                  <a:pt x="4982483" y="458525"/>
                </a:cubicBezTo>
                <a:cubicBezTo>
                  <a:pt x="3058889" y="1256383"/>
                  <a:pt x="1950532" y="184204"/>
                  <a:pt x="81932" y="2091967"/>
                </a:cubicBezTo>
                <a:lnTo>
                  <a:pt x="0" y="2178740"/>
                </a:lnTo>
                <a:lnTo>
                  <a:pt x="2263293" y="2178740"/>
                </a:lnTo>
                <a:lnTo>
                  <a:pt x="2346349" y="2112797"/>
                </a:lnTo>
                <a:cubicBezTo>
                  <a:pt x="3842359" y="1005596"/>
                  <a:pt x="5634181" y="1486723"/>
                  <a:pt x="7372861" y="1751752"/>
                </a:cubicBezTo>
                <a:lnTo>
                  <a:pt x="7526293" y="1773148"/>
                </a:lnTo>
                <a:lnTo>
                  <a:pt x="7526293" y="18947"/>
                </a:lnTo>
                <a:lnTo>
                  <a:pt x="7420168" y="9898"/>
                </a:lnTo>
                <a:cubicBezTo>
                  <a:pt x="7337093" y="4699"/>
                  <a:pt x="7252210" y="1375"/>
                  <a:pt x="7165331" y="343"/>
                </a:cubicBezTo>
                <a:close/>
              </a:path>
            </a:pathLst>
          </a:custGeom>
          <a:gradFill>
            <a:gsLst>
              <a:gs pos="9000">
                <a:schemeClr val="accent4">
                  <a:lumMod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4200000" scaled="0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 flipH="1">
            <a:off x="-1" y="3115570"/>
            <a:ext cx="4301394" cy="1351045"/>
          </a:xfrm>
          <a:custGeom>
            <a:avLst/>
            <a:gdLst>
              <a:gd name="connsiteX0" fmla="*/ 4230371 w 4230371"/>
              <a:gd name="connsiteY0" fmla="*/ 0 h 1337785"/>
              <a:gd name="connsiteX1" fmla="*/ 4036568 w 4230371"/>
              <a:gd name="connsiteY1" fmla="*/ 66473 h 1337785"/>
              <a:gd name="connsiteX2" fmla="*/ 0 w 4230371"/>
              <a:gd name="connsiteY2" fmla="*/ 1337785 h 1337785"/>
              <a:gd name="connsiteX3" fmla="*/ 2802256 w 4230371"/>
              <a:gd name="connsiteY3" fmla="*/ 829785 h 1337785"/>
              <a:gd name="connsiteX4" fmla="*/ 4122387 w 4230371"/>
              <a:gd name="connsiteY4" fmla="*/ 300802 h 1337785"/>
              <a:gd name="connsiteX5" fmla="*/ 4230371 w 4230371"/>
              <a:gd name="connsiteY5" fmla="*/ 244966 h 133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0371" h="1337785">
                <a:moveTo>
                  <a:pt x="4230371" y="0"/>
                </a:moveTo>
                <a:lnTo>
                  <a:pt x="4036568" y="66473"/>
                </a:lnTo>
                <a:cubicBezTo>
                  <a:pt x="2688407" y="499285"/>
                  <a:pt x="1319293" y="640158"/>
                  <a:pt x="0" y="1337785"/>
                </a:cubicBezTo>
                <a:cubicBezTo>
                  <a:pt x="783591" y="1154905"/>
                  <a:pt x="1912621" y="1037430"/>
                  <a:pt x="2802256" y="829785"/>
                </a:cubicBezTo>
                <a:cubicBezTo>
                  <a:pt x="3135869" y="751918"/>
                  <a:pt x="3628966" y="544392"/>
                  <a:pt x="4122387" y="300802"/>
                </a:cubicBezTo>
                <a:lnTo>
                  <a:pt x="4230371" y="244966"/>
                </a:lnTo>
                <a:close/>
              </a:path>
            </a:pathLst>
          </a:custGeom>
          <a:gradFill>
            <a:gsLst>
              <a:gs pos="9000">
                <a:schemeClr val="accent2"/>
              </a:gs>
              <a:gs pos="100000">
                <a:schemeClr val="accent2">
                  <a:lumMod val="75000"/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 flipH="1">
            <a:off x="-26399" y="4189040"/>
            <a:ext cx="8102399" cy="2552886"/>
          </a:xfrm>
          <a:custGeom>
            <a:avLst/>
            <a:gdLst>
              <a:gd name="connsiteX0" fmla="*/ 7968615 w 7968615"/>
              <a:gd name="connsiteY0" fmla="*/ 0 h 2527830"/>
              <a:gd name="connsiteX1" fmla="*/ 7578239 w 7968615"/>
              <a:gd name="connsiteY1" fmla="*/ 88240 h 2527830"/>
              <a:gd name="connsiteX2" fmla="*/ 1546860 w 7968615"/>
              <a:gd name="connsiteY2" fmla="*/ 1133370 h 2527830"/>
              <a:gd name="connsiteX3" fmla="*/ 0 w 7968615"/>
              <a:gd name="connsiteY3" fmla="*/ 2527830 h 2527830"/>
              <a:gd name="connsiteX4" fmla="*/ 2400300 w 7968615"/>
              <a:gd name="connsiteY4" fmla="*/ 1262910 h 2527830"/>
              <a:gd name="connsiteX5" fmla="*/ 4728210 w 7968615"/>
              <a:gd name="connsiteY5" fmla="*/ 1206395 h 2527830"/>
              <a:gd name="connsiteX6" fmla="*/ 7379970 w 7968615"/>
              <a:gd name="connsiteY6" fmla="*/ 427250 h 2527830"/>
              <a:gd name="connsiteX7" fmla="*/ 7909693 w 7968615"/>
              <a:gd name="connsiteY7" fmla="*/ 334701 h 2527830"/>
              <a:gd name="connsiteX8" fmla="*/ 7968615 w 7968615"/>
              <a:gd name="connsiteY8" fmla="*/ 323327 h 252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8615" h="2527830">
                <a:moveTo>
                  <a:pt x="7968615" y="0"/>
                </a:moveTo>
                <a:lnTo>
                  <a:pt x="7578239" y="88240"/>
                </a:lnTo>
                <a:cubicBezTo>
                  <a:pt x="5336857" y="566633"/>
                  <a:pt x="2440305" y="874290"/>
                  <a:pt x="1546860" y="1133370"/>
                </a:cubicBezTo>
                <a:cubicBezTo>
                  <a:pt x="355600" y="1478810"/>
                  <a:pt x="25400" y="2393210"/>
                  <a:pt x="0" y="2527830"/>
                </a:cubicBezTo>
                <a:cubicBezTo>
                  <a:pt x="156845" y="2509415"/>
                  <a:pt x="883920" y="1651530"/>
                  <a:pt x="2400300" y="1262910"/>
                </a:cubicBezTo>
                <a:cubicBezTo>
                  <a:pt x="3794760" y="996210"/>
                  <a:pt x="4267200" y="1224810"/>
                  <a:pt x="4728210" y="1206395"/>
                </a:cubicBezTo>
                <a:cubicBezTo>
                  <a:pt x="6615430" y="496465"/>
                  <a:pt x="6260465" y="622195"/>
                  <a:pt x="7379970" y="427250"/>
                </a:cubicBezTo>
                <a:cubicBezTo>
                  <a:pt x="7589877" y="390698"/>
                  <a:pt x="7762101" y="361959"/>
                  <a:pt x="7909693" y="334701"/>
                </a:cubicBezTo>
                <a:lnTo>
                  <a:pt x="7968615" y="323327"/>
                </a:lnTo>
                <a:close/>
              </a:path>
            </a:pathLst>
          </a:custGeom>
          <a:gradFill>
            <a:gsLst>
              <a:gs pos="47000">
                <a:schemeClr val="accent2">
                  <a:alpha val="61000"/>
                </a:schemeClr>
              </a:gs>
              <a:gs pos="9000">
                <a:schemeClr val="accent1">
                  <a:alpha val="32000"/>
                </a:schemeClr>
              </a:gs>
              <a:gs pos="100000">
                <a:schemeClr val="accent2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7"/>
            </p:custDataLst>
          </p:nvPr>
        </p:nvSpPr>
        <p:spPr>
          <a:xfrm>
            <a:off x="2484755" y="2760345"/>
            <a:ext cx="8078470" cy="1884045"/>
          </a:xfrm>
          <a:prstGeom prst="rect">
            <a:avLst/>
          </a:prstGeom>
          <a:noFill/>
        </p:spPr>
        <p:txBody>
          <a:bodyPr wrap="square" lIns="13970" tIns="0" rIns="90170" bIns="0" rtlCol="0" anchor="t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400" b="1" i="0" u="none" strike="noStrike" kern="1200" cap="none" spc="0" normalizeH="0" baseline="0" noProof="1" dirty="0">
                <a:solidFill>
                  <a:srgbClr val="FFFFFF"/>
                </a:solidFill>
                <a:latin typeface="+mj-lt"/>
                <a:sym typeface="+mn-ea"/>
              </a:defRPr>
            </a:lvl1pPr>
          </a:lstStyle>
          <a:p>
            <a:pPr lvl="0" algn="r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7" name="序号"/>
          <p:cNvSpPr txBox="1">
            <a:spLocks noGrp="1"/>
          </p:cNvSpPr>
          <p:nvPr>
            <p:ph type="body" idx="1" hasCustomPrompt="1"/>
            <p:custDataLst>
              <p:tags r:id="rId18"/>
            </p:custDataLst>
          </p:nvPr>
        </p:nvSpPr>
        <p:spPr>
          <a:xfrm>
            <a:off x="6393815" y="943430"/>
            <a:ext cx="4175125" cy="1805486"/>
          </a:xfrm>
          <a:prstGeom prst="rect">
            <a:avLst/>
          </a:prstGeom>
          <a:noFill/>
        </p:spPr>
        <p:txBody>
          <a:bodyPr wrap="none" lIns="90170" tIns="144000" rIns="0" bIns="0" rtlCol="0" anchor="b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1500" b="0" i="0" u="none" strike="noStrike" kern="1200" cap="none" spc="0" normalizeH="0" baseline="0" noProof="1" dirty="0">
                <a:gradFill>
                  <a:gsLst>
                    <a:gs pos="0">
                      <a:schemeClr val="accent2">
                        <a:alpha val="10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0920000" scaled="0"/>
                </a:gradFill>
                <a:latin typeface="+mn-lt"/>
                <a:sym typeface="+mn-ea"/>
              </a:defRPr>
            </a:lvl1pPr>
          </a:lstStyle>
          <a:p>
            <a:pPr lvl="0" algn="r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>
            <a:lvl1pPr algn="l">
              <a:defRPr lang="en-US" u="none" strike="noStrike" kern="1200" cap="none" spc="0" normalizeH="0" dirty="0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l">
              <a:defRPr lang="en-US" u="none" strike="noStrike" kern="1200" cap="none" spc="0" normalizeH="0" dirty="0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 u="none" strike="noStrike" kern="1200" cap="none" spc="0" normalizeH="0">
                <a:solidFill>
                  <a:srgbClr val="FFFFF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 u="none" strike="noStrike" kern="1200" cap="none" spc="0" normalizeH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 u="none" strike="noStrike" kern="1200" cap="none" spc="0" normalizeH="0">
                <a:solidFill>
                  <a:srgbClr val="FFFFF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9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 u="none" strike="noStrike" kern="1200" cap="none" spc="0" normalizeH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wrap="square" anchor="b" anchorCtr="0">
            <a:normAutofit/>
          </a:bodyPr>
          <a:lstStyle>
            <a:lvl1pPr algn="l">
              <a:defRPr u="none" strike="noStrike" kern="1200" cap="none" spc="0" normalizeH="0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10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07.xml"/><Relationship Id="rId18" Type="http://schemas.openxmlformats.org/officeDocument/2006/relationships/tags" Target="../tags/tag106.xml"/><Relationship Id="rId17" Type="http://schemas.openxmlformats.org/officeDocument/2006/relationships/tags" Target="../tags/tag105.xml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2192635" cy="6850380"/>
          </a:xfrm>
          <a:prstGeom prst="rect">
            <a:avLst/>
          </a:prstGeom>
          <a:gradFill>
            <a:gsLst>
              <a:gs pos="0">
                <a:schemeClr val="accent5">
                  <a:lumMod val="17000"/>
                </a:schemeClr>
              </a:gs>
              <a:gs pos="100000">
                <a:schemeClr val="accent5">
                  <a:lumMod val="30000"/>
                </a:schemeClr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3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0"/>
    </p:custData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0" normalizeH="0" baseline="0" dirty="0" smtClean="0">
          <a:ln>
            <a:noFill/>
            <a:prstDash val="sysDot"/>
          </a:ln>
          <a:solidFill>
            <a:srgbClr val="FFFFFF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 smtClean="0">
          <a:ln>
            <a:noFill/>
            <a:prstDash val="sysDot"/>
          </a:ln>
          <a:solidFill>
            <a:srgbClr val="FFFFF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rgbClr val="FFFFFF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rgbClr val="FFFFFF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rgbClr val="FFFFFF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rgbClr val="FFFFFF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8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image" Target="../media/image15.jpeg"/><Relationship Id="rId1" Type="http://schemas.openxmlformats.org/officeDocument/2006/relationships/tags" Target="../tags/tag1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hemeOverride" Target="../theme/themeOverride8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hemeOverride" Target="../theme/themeOverride1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4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6" Type="http://schemas.openxmlformats.org/officeDocument/2006/relationships/slideLayout" Target="../slideLayouts/slideLayout12.xml"/><Relationship Id="rId35" Type="http://schemas.openxmlformats.org/officeDocument/2006/relationships/tags" Target="../tags/tag190.xml"/><Relationship Id="rId34" Type="http://schemas.openxmlformats.org/officeDocument/2006/relationships/tags" Target="../tags/tag189.xml"/><Relationship Id="rId33" Type="http://schemas.openxmlformats.org/officeDocument/2006/relationships/tags" Target="../tags/tag188.xml"/><Relationship Id="rId32" Type="http://schemas.openxmlformats.org/officeDocument/2006/relationships/tags" Target="../tags/tag187.xml"/><Relationship Id="rId31" Type="http://schemas.openxmlformats.org/officeDocument/2006/relationships/tags" Target="../tags/tag186.xml"/><Relationship Id="rId30" Type="http://schemas.openxmlformats.org/officeDocument/2006/relationships/tags" Target="../tags/tag185.xml"/><Relationship Id="rId3" Type="http://schemas.openxmlformats.org/officeDocument/2006/relationships/tags" Target="../tags/tag158.xml"/><Relationship Id="rId29" Type="http://schemas.openxmlformats.org/officeDocument/2006/relationships/tags" Target="../tags/tag184.xml"/><Relationship Id="rId28" Type="http://schemas.openxmlformats.org/officeDocument/2006/relationships/tags" Target="../tags/tag183.xml"/><Relationship Id="rId27" Type="http://schemas.openxmlformats.org/officeDocument/2006/relationships/tags" Target="../tags/tag182.xml"/><Relationship Id="rId26" Type="http://schemas.openxmlformats.org/officeDocument/2006/relationships/tags" Target="../tags/tag181.xml"/><Relationship Id="rId25" Type="http://schemas.openxmlformats.org/officeDocument/2006/relationships/tags" Target="../tags/tag180.xml"/><Relationship Id="rId24" Type="http://schemas.openxmlformats.org/officeDocument/2006/relationships/tags" Target="../tags/tag179.xml"/><Relationship Id="rId23" Type="http://schemas.openxmlformats.org/officeDocument/2006/relationships/tags" Target="../tags/tag178.xml"/><Relationship Id="rId22" Type="http://schemas.openxmlformats.org/officeDocument/2006/relationships/tags" Target="../tags/tag177.xml"/><Relationship Id="rId21" Type="http://schemas.openxmlformats.org/officeDocument/2006/relationships/tags" Target="../tags/tag176.xml"/><Relationship Id="rId20" Type="http://schemas.openxmlformats.org/officeDocument/2006/relationships/tags" Target="../tags/tag175.xml"/><Relationship Id="rId2" Type="http://schemas.openxmlformats.org/officeDocument/2006/relationships/tags" Target="../tags/tag157.xml"/><Relationship Id="rId19" Type="http://schemas.openxmlformats.org/officeDocument/2006/relationships/tags" Target="../tags/tag174.xml"/><Relationship Id="rId18" Type="http://schemas.openxmlformats.org/officeDocument/2006/relationships/tags" Target="../tags/tag173.xml"/><Relationship Id="rId17" Type="http://schemas.openxmlformats.org/officeDocument/2006/relationships/tags" Target="../tags/tag172.xml"/><Relationship Id="rId16" Type="http://schemas.openxmlformats.org/officeDocument/2006/relationships/tags" Target="../tags/tag171.xml"/><Relationship Id="rId15" Type="http://schemas.openxmlformats.org/officeDocument/2006/relationships/tags" Target="../tags/tag170.xml"/><Relationship Id="rId14" Type="http://schemas.openxmlformats.org/officeDocument/2006/relationships/tags" Target="../tags/tag169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tags" Target="../tags/tag15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hemeOverride" Target="../theme/themeOverride2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hemeOverride" Target="../theme/themeOverride3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2.xml"/><Relationship Id="rId3" Type="http://schemas.openxmlformats.org/officeDocument/2006/relationships/image" Target="../media/image11.jpeg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image" Target="../media/image12.png"/><Relationship Id="rId2" Type="http://schemas.openxmlformats.org/officeDocument/2006/relationships/tags" Target="../tags/tag124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3.xml"/><Relationship Id="rId14" Type="http://schemas.openxmlformats.org/officeDocument/2006/relationships/themeOverride" Target="../theme/themeOverride5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tags" Target="../tags/tag12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slideLayout" Target="../slideLayouts/slideLayout12.xml"/><Relationship Id="rId13" Type="http://schemas.openxmlformats.org/officeDocument/2006/relationships/tags" Target="../tags/tag146.xml"/><Relationship Id="rId12" Type="http://schemas.openxmlformats.org/officeDocument/2006/relationships/image" Target="../media/image13.png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tags" Target="../tags/tag13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hemeOverride" Target="../theme/themeOverride6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3"/>
          <p:cNvSpPr txBox="1"/>
          <p:nvPr>
            <p:custDataLst>
              <p:tags r:id="rId1"/>
            </p:custDataLst>
          </p:nvPr>
        </p:nvSpPr>
        <p:spPr>
          <a:xfrm>
            <a:off x="3498215" y="208280"/>
            <a:ext cx="5080000" cy="1814830"/>
          </a:xfrm>
          <a:prstGeom prst="rect">
            <a:avLst/>
          </a:prstGeom>
        </p:spPr>
        <p:txBody>
          <a:bodyPr wrap="square">
            <a:normAutofit lnSpcReduction="20000"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الجمهوريــــــــــــــــــــــة الجزائريـــــــــــة الديمقراطيـــــــــة الشعبيـــــــة</a:t>
            </a:r>
            <a:endParaRPr lang="en-US" altLang="zh-CN" sz="1600" b="1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Ministère de l’Enseignement Supérieur Et de la Recherche Scientifique</a:t>
            </a:r>
            <a:endParaRPr lang="en-US" altLang="zh-CN" sz="1600" b="1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Université des Sciences et de la Technologie d’Oran </a:t>
            </a:r>
            <a:r>
              <a:rPr lang="fr-FR" altLang="en-US" sz="16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«</a:t>
            </a:r>
            <a:r>
              <a:rPr lang="en-US" altLang="zh-CN" sz="16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Mohamed BOUDIAF</a:t>
            </a:r>
            <a:r>
              <a:rPr lang="fr-FR" altLang="en-US" sz="16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»</a:t>
            </a:r>
            <a:endParaRPr lang="fr-FR" altLang="en-US" sz="1600" b="1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endParaRPr lang="en-US" altLang="zh-CN" sz="1600" b="1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fr-FR" altLang="en-US" sz="16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Faculté de Chimie</a:t>
            </a:r>
            <a:endParaRPr lang="en-US" altLang="zh-CN" sz="1600" b="1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Département de Génie des matériaux </a:t>
            </a:r>
            <a:endParaRPr lang="en-US" altLang="zh-CN" sz="1600" b="1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10" name="Image 9"/>
          <p:cNvPicPr/>
          <p:nvPr>
            <p:custDataLst>
              <p:tags r:id="rId2"/>
            </p:custDataLst>
          </p:nvPr>
        </p:nvPicPr>
        <p:blipFill>
          <a:blip r:embed="rId3"/>
          <a:srcRect l="6237" t="14761" r="8366" b="14844"/>
          <a:stretch>
            <a:fillRect/>
          </a:stretch>
        </p:blipFill>
        <p:spPr>
          <a:xfrm>
            <a:off x="2851785" y="2023110"/>
            <a:ext cx="6010275" cy="2894330"/>
          </a:xfrm>
          <a:prstGeom prst="rect">
            <a:avLst/>
          </a:prstGeom>
        </p:spPr>
      </p:pic>
      <p:pic>
        <p:nvPicPr>
          <p:cNvPr id="11" name="Image 1" descr="Description : LOGO-USTO_Modif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95" y="200025"/>
            <a:ext cx="1673523" cy="1656000"/>
          </a:xfrm>
          <a:prstGeom prst="rect">
            <a:avLst/>
          </a:prstGeom>
          <a:noFill/>
        </p:spPr>
      </p:pic>
      <p:pic>
        <p:nvPicPr>
          <p:cNvPr id="12" name="Image 0" descr="Description : logo.png"/>
          <p:cNvPicPr>
            <a:picLocks noChangeAspect="1" noChangeArrowheads="1"/>
          </p:cNvPicPr>
          <p:nvPr/>
        </p:nvPicPr>
        <p:blipFill>
          <a:blip r:embed="rId5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7550" y="199708"/>
            <a:ext cx="2213783" cy="1584000"/>
          </a:xfrm>
          <a:prstGeom prst="rect">
            <a:avLst/>
          </a:prstGeom>
          <a:noFill/>
        </p:spPr>
      </p:pic>
      <p:sp>
        <p:nvSpPr>
          <p:cNvPr id="13" name="Subtitle 4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533650" y="5086985"/>
            <a:ext cx="7393305" cy="16903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rmAutofit fontScale="900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en-US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Licence: Génie des Procédés</a:t>
            </a:r>
            <a:endParaRPr lang="fr-FR" altLang="en-US" sz="280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r>
              <a:rPr lang="fr-FR" altLang="en-US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Présenté par: Dr S. MISSOUM</a:t>
            </a:r>
            <a:endParaRPr lang="fr-FR" altLang="en-US" sz="280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endParaRPr lang="fr-FR" altLang="en-US" sz="280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r>
              <a:rPr lang="fr-FR" altLang="en-US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Année Universitaire 2025/2026</a:t>
            </a:r>
            <a:endParaRPr lang="fr-FR" altLang="en-US" sz="280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46088"/>
            <a:ext cx="10972800" cy="1143000"/>
          </a:xfrm>
          <a:noFill/>
          <a:ln w="9525">
            <a:noFill/>
          </a:ln>
        </p:spPr>
        <p:txBody>
          <a:bodyPr vert="horz" wrap="square" lIns="0" tIns="0" rIns="0" bIns="0" rtlCol="0" anchor="ctr" anchorCtr="0">
            <a:normAutofit/>
            <a:scene3d>
              <a:camera prst="orthographicFront"/>
              <a:lightRig rig="threePt" dir="t"/>
            </a:scene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457200" lvl="0" indent="-457200" algn="l">
              <a:buClr>
                <a:srgbClr val="0070C0"/>
              </a:buClr>
              <a:buSzTx/>
              <a:buFont typeface="SimSun" panose="02010600030101010101" pitchFamily="2" charset="-122"/>
              <a:buChar char="▍"/>
            </a:pPr>
            <a:r>
              <a:rPr lang="fr-FR" altLang="en-US" sz="3200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charset="0"/>
                <a:cs typeface="Cambria" panose="02040503050406030204" charset="0"/>
                <a:sym typeface="+mn-ea"/>
              </a:rPr>
              <a:t>STRUCTURE </a:t>
            </a:r>
            <a:r>
              <a:rPr lang="fr-FR" altLang="en-US" sz="3200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charset="0"/>
                <a:cs typeface="Cambria" panose="02040503050406030204" charset="0"/>
                <a:sym typeface="+mn-ea"/>
              </a:rPr>
              <a:t>DE L’ENTREPRISE</a:t>
            </a:r>
            <a:endParaRPr lang="fr-FR" altLang="en-US" sz="3200" cap="all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780" y="1494790"/>
            <a:ext cx="7645400" cy="45262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lIns="0" tIns="0" rIns="0" bIns="0" rtlCol="0" anchor="t" anchorCtr="0">
            <a:noAutofit/>
          </a:bodyPr>
          <a:p>
            <a:pPr marL="0" lvl="0" algn="just">
              <a:lnSpc>
                <a:spcPct val="150000"/>
              </a:lnSpc>
              <a:buClrTx/>
              <a:buSzTx/>
              <a:buFontTx/>
              <a:buNone/>
            </a:pPr>
            <a:r>
              <a:rPr alt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La structure de l’entreprise désigne l’organisation interne d’une entreprise, c’est à dire la manière dont les différentes fonctions, rôles et responsabilités sont répartis et coordonnés. Elle influence la prise de décision, la communication et l’efficacité globale de l’entreprise.</a:t>
            </a:r>
            <a:endParaRPr altLang="fr-FR" sz="24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charset="0"/>
              <a:ea typeface="+mn-ea"/>
              <a:cs typeface="Cambria" panose="02040503050406030204" charset="0"/>
              <a:sym typeface="+mn-ea"/>
            </a:endParaRPr>
          </a:p>
          <a:p>
            <a:pPr marL="0" lvl="0" algn="just">
              <a:lnSpc>
                <a:spcPct val="150000"/>
              </a:lnSpc>
              <a:buClrTx/>
              <a:buSzTx/>
              <a:buFontTx/>
              <a:buNone/>
            </a:pPr>
            <a:r>
              <a:rPr alt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Un organigramme est une représentation graphique de la structure d’une entreprise montrant les relations hiérarchiques et fonctionnelles entre les différents services et employés. </a:t>
            </a:r>
            <a:endParaRPr altLang="fr-FR" sz="24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charset="0"/>
              <a:ea typeface="+mn-ea"/>
              <a:cs typeface="Cambria" panose="02040503050406030204" charset="0"/>
            </a:endParaRPr>
          </a:p>
          <a:p>
            <a:pPr marL="0" lvl="0" algn="just">
              <a:lnSpc>
                <a:spcPct val="150000"/>
              </a:lnSpc>
              <a:buClrTx/>
              <a:buSzTx/>
              <a:buFontTx/>
              <a:buNone/>
            </a:pPr>
            <a:endParaRPr altLang="fr-FR" sz="24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charset="0"/>
              <a:ea typeface="+mn-ea"/>
              <a:cs typeface="Cambria" panose="02040503050406030204" charset="0"/>
              <a:sym typeface="+mn-e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3245" y="1388745"/>
            <a:ext cx="4062730" cy="48761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3560" r="3604"/>
          <a:stretch>
            <a:fillRect/>
          </a:stretch>
        </p:blipFill>
        <p:spPr>
          <a:xfrm>
            <a:off x="838200" y="1971302"/>
            <a:ext cx="4356100" cy="3274060"/>
          </a:xfrm>
          <a:prstGeom prst="roundRect">
            <a:avLst>
              <a:gd name="adj" fmla="val 6291"/>
            </a:avLst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6000" y="394405"/>
            <a:ext cx="10800000" cy="792000"/>
          </a:xfrm>
        </p:spPr>
        <p:txBody>
          <a:bodyPr wrap="square">
            <a:normAutofit/>
          </a:bodyPr>
          <a:lstStyle/>
          <a:p>
            <a:r>
              <a:rPr lang="en-US" spc="0">
                <a:latin typeface="Cambria" panose="02040503050406030204" charset="0"/>
                <a:cs typeface="Cambria" panose="02040503050406030204" charset="0"/>
              </a:rPr>
              <a:t>Pourquoi la structure de l’entreprise est</a:t>
            </a:r>
            <a:r>
              <a:rPr lang="fr-FR" altLang="en-US" spc="0">
                <a:latin typeface="Cambria" panose="02040503050406030204" charset="0"/>
                <a:cs typeface="Cambria" panose="02040503050406030204" charset="0"/>
              </a:rPr>
              <a:t>-</a:t>
            </a:r>
            <a:r>
              <a:rPr lang="en-US" spc="0">
                <a:latin typeface="Cambria" panose="02040503050406030204" charset="0"/>
                <a:cs typeface="Cambria" panose="02040503050406030204" charset="0"/>
              </a:rPr>
              <a:t>elle importante ? </a:t>
            </a:r>
            <a:endParaRPr lang="en-US" spc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5618844" y="2188178"/>
            <a:ext cx="6311034" cy="1308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marL="742950" lvl="1" indent="-28575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fr-FR" sz="2400">
                <a:latin typeface="Cambria" panose="02040503050406030204" charset="0"/>
                <a:cs typeface="Cambria" panose="02040503050406030204" charset="0"/>
                <a:sym typeface="+mn-ea"/>
              </a:rPr>
              <a:t>La structure organise les t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  <a:sym typeface="+mn-ea"/>
              </a:rPr>
              <a:t>â</a:t>
            </a:r>
            <a:r>
              <a:rPr lang="en-US" altLang="fr-FR" sz="2400">
                <a:latin typeface="Cambria" panose="02040503050406030204" charset="0"/>
                <a:cs typeface="Cambria" panose="02040503050406030204" charset="0"/>
                <a:sym typeface="+mn-ea"/>
              </a:rPr>
              <a:t>ches, les responsabilit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  <a:sym typeface="+mn-ea"/>
              </a:rPr>
              <a:t>é</a:t>
            </a:r>
            <a:r>
              <a:rPr lang="en-US" altLang="fr-FR" sz="2400">
                <a:latin typeface="Cambria" panose="02040503050406030204" charset="0"/>
                <a:cs typeface="Cambria" panose="02040503050406030204" charset="0"/>
                <a:sym typeface="+mn-ea"/>
              </a:rPr>
              <a:t>s et les relations.</a:t>
            </a:r>
            <a:endParaRPr lang="en-US" altLang="fr-FR" sz="24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5618983" y="3655668"/>
            <a:ext cx="6311034" cy="1308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400">
                <a:latin typeface="Cambria" panose="02040503050406030204" charset="0"/>
                <a:cs typeface="Cambria" panose="02040503050406030204" charset="0"/>
                <a:sym typeface="+mn-ea"/>
              </a:rPr>
              <a:t>Elle influence la performance, la communication et la réactivité.</a:t>
            </a:r>
            <a:endParaRPr lang="en-US" altLang="fr-FR" sz="240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44285" y="278200"/>
            <a:ext cx="10800000" cy="792000"/>
          </a:xfrm>
          <a:noFill/>
          <a:ln w="9525">
            <a:noFill/>
          </a:ln>
        </p:spPr>
        <p:txBody>
          <a:bodyPr vert="horz" wrap="square" lIns="0" tIns="0" rIns="0" bIns="0" rtlCol="0" anchor="ctr" anchorCtr="0">
            <a:normAutofit/>
            <a:scene3d>
              <a:camera prst="orthographicFront"/>
              <a:lightRig rig="threePt" dir="t"/>
            </a:scene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457200" lvl="0" indent="-457200" algn="l">
              <a:buClr>
                <a:srgbClr val="0070C0"/>
              </a:buClr>
              <a:buSzTx/>
              <a:buFont typeface="SimSun" panose="02010600030101010101" pitchFamily="2" charset="-122"/>
              <a:buChar char="▍"/>
            </a:pPr>
            <a:r>
              <a:rPr lang="fr-FR" altLang="en-US" sz="3200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charset="0"/>
                <a:cs typeface="Cambria" panose="02040503050406030204" charset="0"/>
                <a:sym typeface="+mn-ea"/>
              </a:rPr>
              <a:t>Les types de structures</a:t>
            </a:r>
            <a:endParaRPr lang="fr-FR" altLang="en-US" sz="3200" cap="all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67385" y="1235710"/>
            <a:ext cx="10864850" cy="45262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lIns="0" tIns="0" rIns="0" bIns="0" rtlCol="0" anchor="t" anchorCtr="0">
            <a:noAutofit/>
          </a:bodyPr>
          <a:p>
            <a:pPr marL="0" lvl="0" algn="just">
              <a:lnSpc>
                <a:spcPct val="150000"/>
              </a:lnSpc>
              <a:buClrTx/>
              <a:buSzTx/>
              <a:buFontTx/>
              <a:buNone/>
            </a:pPr>
            <a:r>
              <a:rPr altLang="fr-FR" sz="2400" spc="15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La structure d’une entreprise définit les relations hiérarchiques et fonctionnelles entre les divers collaborateurs : il s’agit de la répartition des responsabilités et du mode de communication interne à l’entreprise. Voici les 5 principaux types de structures d’entrepri</a:t>
            </a:r>
            <a:r>
              <a:rPr altLang="fr-FR" sz="2400" spc="15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se:</a:t>
            </a:r>
            <a:endParaRPr altLang="fr-FR" sz="2400" spc="150"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  <a:sym typeface="+mn-ea"/>
            </a:endParaRPr>
          </a:p>
          <a:p>
            <a:pPr marL="571500" lvl="1" indent="-342900" algn="just">
              <a:lnSpc>
                <a:spcPct val="150000"/>
              </a:lnSpc>
              <a:buClrTx/>
              <a:buSzTx/>
            </a:pPr>
            <a:r>
              <a:rPr lang="fr-FR" altLang="en-US" sz="240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 </a:t>
            </a:r>
            <a:r>
              <a:rPr altLang="fr-FR" sz="240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Structure hiérarchique</a:t>
            </a:r>
            <a:endParaRPr altLang="fr-FR" sz="2400"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  <a:sym typeface="+mn-ea"/>
            </a:endParaRPr>
          </a:p>
          <a:p>
            <a:pPr marL="571500" lvl="1" indent="-342900" algn="just">
              <a:lnSpc>
                <a:spcPct val="150000"/>
              </a:lnSpc>
              <a:buClrTx/>
              <a:buSzTx/>
            </a:pPr>
            <a:r>
              <a:rPr altLang="fr-FR" sz="240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 Structure </a:t>
            </a:r>
            <a:r>
              <a:rPr lang="fr-FR" altLang="en-US" sz="240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fonctionnelle</a:t>
            </a:r>
            <a:endParaRPr lang="fr-FR" altLang="en-US" sz="2400"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  <a:sym typeface="+mn-ea"/>
            </a:endParaRPr>
          </a:p>
          <a:p>
            <a:pPr marL="571500" lvl="1" indent="-342900" algn="just">
              <a:lnSpc>
                <a:spcPct val="150000"/>
              </a:lnSpc>
              <a:buClrTx/>
              <a:buSzTx/>
            </a:pPr>
            <a:r>
              <a:rPr lang="fr-FR" altLang="en-US" sz="240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 Structure «Staff and Line»</a:t>
            </a:r>
            <a:endParaRPr lang="fr-FR" altLang="en-US" sz="2400"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  <a:sym typeface="+mn-ea"/>
            </a:endParaRPr>
          </a:p>
          <a:p>
            <a:pPr marL="571500" lvl="1" indent="-342900" algn="just">
              <a:lnSpc>
                <a:spcPct val="150000"/>
              </a:lnSpc>
              <a:buClrTx/>
              <a:buSzTx/>
            </a:pPr>
            <a:r>
              <a:rPr lang="fr-FR" altLang="en-US" sz="240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 Structure divisionnelle</a:t>
            </a:r>
            <a:endParaRPr lang="fr-FR" altLang="en-US" sz="2400"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  <a:sym typeface="+mn-ea"/>
            </a:endParaRPr>
          </a:p>
          <a:p>
            <a:pPr marL="571500" lvl="1" indent="-342900" algn="just">
              <a:lnSpc>
                <a:spcPct val="150000"/>
              </a:lnSpc>
              <a:buClrTx/>
              <a:buSzTx/>
            </a:pPr>
            <a:r>
              <a:rPr lang="fr-FR" altLang="en-US" sz="240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 Structure matricielle</a:t>
            </a:r>
            <a:endParaRPr lang="fr-FR" altLang="en-US" sz="2400">
              <a:solidFill>
                <a:schemeClr val="tx1"/>
              </a:solidFill>
              <a:uFillTx/>
              <a:latin typeface="Cambria" panose="02040503050406030204" charset="0"/>
              <a:ea typeface="+mn-ea"/>
              <a:cs typeface="Cambria" panose="020405030504060302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build="p"/>
      <p:bldP spid="5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960" y="1176019"/>
            <a:ext cx="10800000" cy="4873625"/>
          </a:xfrm>
        </p:spPr>
        <p:txBody>
          <a:bodyPr/>
          <a:p>
            <a:pPr marL="0" indent="0" algn="just">
              <a:lnSpc>
                <a:spcPct val="100000"/>
              </a:lnSpc>
              <a:buNone/>
            </a:pPr>
            <a:r>
              <a:rPr altLang="fr-FR" sz="240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</a:rPr>
              <a:t>Basée sur une chaîne de commandement claire avec plusieurs niveaux de management. l’autorité est centralisée.</a:t>
            </a:r>
            <a:endParaRPr altLang="fr-FR" sz="2400"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altLang="fr-FR" sz="2400"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126048"/>
            <a:ext cx="10972800" cy="1143000"/>
          </a:xfrm>
          <a:noFill/>
          <a:ln w="9525">
            <a:noFill/>
          </a:ln>
        </p:spPr>
        <p:txBody>
          <a:bodyPr vert="horz" wrap="square" lIns="0" tIns="0" rIns="0" bIns="0" rtlCol="0" anchor="ctr" anchorCtr="0">
            <a:normAutofit/>
            <a:scene3d>
              <a:camera prst="orthographicFront"/>
              <a:lightRig rig="threePt" dir="t"/>
            </a:scene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457200" lvl="0" indent="-457200" algn="l" defTabSz="914400">
              <a:buClr>
                <a:srgbClr val="0070C0"/>
              </a:buClr>
              <a:buSzTx/>
              <a:buFont typeface="SimSun" panose="02010600030101010101" pitchFamily="2" charset="-122"/>
              <a:buChar char="▍"/>
            </a:pPr>
            <a:r>
              <a:rPr lang="fr-FR" altLang="en-US"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fr-FR" altLang="en-US"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Structure hiérarchique</a:t>
            </a:r>
            <a:endParaRPr lang="fr-FR" altLang="en-US" sz="3200" b="1" cap="all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1268095" y="2522220"/>
          <a:ext cx="9764395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 algn="just">
              <a:buNone/>
            </a:pPr>
            <a:endParaRPr lang="fr-FR" altLang="en-US" sz="2800">
              <a:latin typeface="Cambria" panose="02040503050406030204" charset="0"/>
              <a:cs typeface="Cambria" panose="02040503050406030204" charset="0"/>
            </a:endParaRPr>
          </a:p>
          <a:p>
            <a:pPr marL="457200" lvl="1" indent="0" algn="just" defTabSz="914400">
              <a:lnSpc>
                <a:spcPct val="140000"/>
              </a:lnSpc>
              <a:buClrTx/>
              <a:buSzTx/>
              <a:buNone/>
            </a:pPr>
            <a:r>
              <a:rPr altLang="fr-FR" sz="2400" spc="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</a:rPr>
              <a:t>L’entreprise est organisée en départements spécialisés (marketing, finance, production, ressources humaines). chaque département se concentre sur une fonction spécifique sous l’autorité d’un dirigeant.</a:t>
            </a:r>
            <a:endParaRPr altLang="fr-FR" sz="2400" spc="0"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</a:endParaRPr>
          </a:p>
          <a:p>
            <a:pPr marL="457200" lvl="1" indent="0" algn="just" defTabSz="914400">
              <a:lnSpc>
                <a:spcPct val="140000"/>
              </a:lnSpc>
              <a:buClrTx/>
              <a:buSzTx/>
              <a:buNone/>
            </a:pPr>
            <a:endParaRPr altLang="fr-FR" sz="2400" spc="0"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</a:endParaRPr>
          </a:p>
          <a:p>
            <a:pPr marL="0" indent="457200" algn="just">
              <a:buNone/>
            </a:pPr>
            <a:r>
              <a:rPr altLang="fr-FR" sz="2400" b="1" u="sng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</a:rPr>
              <a:t>Les inconvénients:</a:t>
            </a:r>
            <a:endParaRPr altLang="fr-FR" sz="2400" b="1" u="sng"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altLang="fr-FR" sz="2400" spc="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</a:rPr>
              <a:t>Grand besoin en main d’œuvre.</a:t>
            </a:r>
            <a:endParaRPr altLang="fr-FR" sz="2400" spc="0"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altLang="fr-FR" sz="2400" spc="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</a:rPr>
              <a:t>Sa forme pyramide freine la circulation de l’information entre les différents niveaux.</a:t>
            </a:r>
            <a:endParaRPr altLang="fr-FR" sz="2400" spc="0"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fr-FR" altLang="en-US" sz="245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446088"/>
            <a:ext cx="10972800" cy="1143000"/>
          </a:xfrm>
          <a:noFill/>
          <a:ln w="9525">
            <a:noFill/>
          </a:ln>
        </p:spPr>
        <p:txBody>
          <a:bodyPr vert="horz" wrap="square" lIns="0" tIns="0" rIns="0" bIns="0" rtlCol="0" anchor="ctr" anchorCtr="0">
            <a:normAutofit/>
            <a:scene3d>
              <a:camera prst="orthographicFront"/>
              <a:lightRig rig="threePt" dir="t"/>
            </a:scene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457200" lvl="0" indent="-457200" algn="l" defTabSz="914400">
              <a:buClr>
                <a:srgbClr val="0070C0"/>
              </a:buClr>
              <a:buSzTx/>
              <a:buFont typeface="SimSun" panose="02010600030101010101" pitchFamily="2" charset="-122"/>
              <a:buChar char="▍"/>
            </a:pPr>
            <a:r>
              <a:rPr lang="fr-FR" altLang="en-US"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fr-FR" altLang="en-US"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Structure fonctionnelle</a:t>
            </a:r>
            <a:endParaRPr lang="fr-FR" altLang="en-US" sz="3200" b="1" cap="all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uiExpand="1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pic>
        <p:nvPicPr>
          <p:cNvPr id="5" name="Image 4"/>
          <p:cNvPicPr>
            <a:picLocks noChangeAspect="1"/>
          </p:cNvPicPr>
          <p:nvPr/>
        </p:nvPicPr>
        <p:blipFill>
          <a:blip r:embed="rId1">
            <a:lum bright="-6000"/>
          </a:blip>
          <a:srcRect l="1761" t="3040" r="2447" b="2824"/>
          <a:stretch>
            <a:fillRect/>
          </a:stretch>
        </p:blipFill>
        <p:spPr>
          <a:xfrm>
            <a:off x="2404745" y="977900"/>
            <a:ext cx="7383145" cy="49022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fr-FR" altLang="en-US" sz="2800">
                <a:latin typeface="Cambria" panose="02040503050406030204" charset="0"/>
                <a:cs typeface="Cambria" panose="02040503050406030204" charset="0"/>
              </a:rPr>
              <a:t>Est une combinaison de la structure hiérarchique traditionnelle (Line) et de la structure fonctionnelle (Staff).</a:t>
            </a:r>
            <a:endParaRPr lang="fr-FR" altLang="en-US" sz="2800">
              <a:latin typeface="Cambria" panose="02040503050406030204" charset="0"/>
              <a:cs typeface="Cambria" panose="02040503050406030204" charset="0"/>
            </a:endParaRPr>
          </a:p>
          <a:p>
            <a:pPr marL="0" indent="0" algn="just">
              <a:buFont typeface="Wingdings" panose="05000000000000000000" charset="0"/>
              <a:buNone/>
            </a:pPr>
            <a:r>
              <a:rPr lang="fr-FR" altLang="en-US" sz="2800">
                <a:latin typeface="Cambria" panose="02040503050406030204" charset="0"/>
                <a:cs typeface="Cambria" panose="02040503050406030204" charset="0"/>
              </a:rPr>
              <a:t>elle vise à équilibrer le contrôle direct et l’expertise spécialisée.</a:t>
            </a:r>
            <a:endParaRPr lang="fr-FR" altLang="en-US" sz="2800">
              <a:latin typeface="Cambria" panose="02040503050406030204" charset="0"/>
              <a:cs typeface="Cambria" panose="02040503050406030204" charset="0"/>
            </a:endParaRPr>
          </a:p>
          <a:p>
            <a:pPr marL="0" indent="0" algn="just">
              <a:buFont typeface="Wingdings" panose="05000000000000000000" charset="0"/>
              <a:buNone/>
            </a:pPr>
            <a:endParaRPr lang="fr-FR" altLang="en-US" sz="24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305753"/>
            <a:ext cx="10972800" cy="1143000"/>
          </a:xfrm>
          <a:noFill/>
          <a:ln w="9525">
            <a:noFill/>
          </a:ln>
        </p:spPr>
        <p:txBody>
          <a:bodyPr vert="horz" wrap="square" lIns="0" tIns="0" rIns="0" bIns="0" rtlCol="0" anchor="ctr" anchorCtr="0">
            <a:normAutofit/>
            <a:scene3d>
              <a:camera prst="orthographicFront"/>
              <a:lightRig rig="threePt" dir="t"/>
            </a:scene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457200" lvl="0" indent="-457200" algn="l" defTabSz="914400">
              <a:buClr>
                <a:srgbClr val="0070C0"/>
              </a:buClr>
              <a:buSzTx/>
              <a:buFont typeface="SimSun" panose="02010600030101010101" pitchFamily="2" charset="-122"/>
              <a:buChar char="▍"/>
            </a:pPr>
            <a:r>
              <a:rPr lang="fr-FR" altLang="en-US"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Structure «Staff and Line»</a:t>
            </a:r>
            <a:endParaRPr lang="fr-FR" altLang="en-US" sz="3200" b="1" cap="all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"/>
          <a:srcRect b="5040"/>
          <a:stretch>
            <a:fillRect/>
          </a:stretch>
        </p:blipFill>
        <p:spPr>
          <a:xfrm>
            <a:off x="2972435" y="3493770"/>
            <a:ext cx="6563995" cy="30035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 algn="just">
              <a:buNone/>
            </a:pPr>
            <a:endParaRPr lang="fr-FR" altLang="en-US" sz="2800">
              <a:latin typeface="Cambria" panose="02040503050406030204" charset="0"/>
              <a:cs typeface="Cambria" panose="02040503050406030204" charset="0"/>
            </a:endParaRPr>
          </a:p>
          <a:p>
            <a:pPr marL="0" indent="0" algn="just">
              <a:buNone/>
            </a:pPr>
            <a:r>
              <a:rPr altLang="fr-FR" sz="2800"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</a:rPr>
              <a:t>L’organisation est divisée en unités autonomes selon des critères comme le produit marché ou régions géographiques. chaque division dispose de ses propres ressources.</a:t>
            </a:r>
            <a:endParaRPr altLang="fr-FR" sz="2800"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fr-FR" sz="2800" b="1" u="sng" smtClean="0">
                <a:ln>
                  <a:noFill/>
                  <a:prstDash val="sysDot"/>
                </a:ln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Les inconvénients:</a:t>
            </a:r>
            <a:endParaRPr lang="en-US" altLang="fr-FR" sz="2800" b="1" u="sng" smtClean="0">
              <a:ln>
                <a:noFill/>
                <a:prstDash val="sysDot"/>
              </a:ln>
              <a:uFillTx/>
              <a:latin typeface="Cambria" panose="02040503050406030204" charset="0"/>
              <a:cs typeface="Cambria" panose="02040503050406030204" charset="0"/>
            </a:endParaRPr>
          </a:p>
          <a:p>
            <a:pPr marL="571500" lvl="3" indent="-342900" algn="just">
              <a:lnSpc>
                <a:spcPct val="130000"/>
              </a:lnSpc>
              <a:spcAft>
                <a:spcPts val="1000"/>
              </a:spcAft>
              <a:buClrTx/>
              <a:buSzTx/>
            </a:pPr>
            <a:r>
              <a:rPr altLang="fr-FR" sz="2800" spc="0">
                <a:ln>
                  <a:noFill/>
                  <a:prstDash val="sysDot"/>
                </a:ln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Besoin de ressources humaines,</a:t>
            </a:r>
            <a:r>
              <a:rPr lang="fr-FR" altLang="en-US" sz="2800" spc="0">
                <a:ln>
                  <a:noFill/>
                  <a:prstDash val="sysDot"/>
                </a:ln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 </a:t>
            </a:r>
            <a:r>
              <a:rPr altLang="fr-FR" sz="2800" spc="0">
                <a:ln>
                  <a:noFill/>
                  <a:prstDash val="sysDot"/>
                </a:ln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techniques et matériels.</a:t>
            </a:r>
            <a:endParaRPr altLang="fr-FR" sz="2800" spc="0">
              <a:ln>
                <a:noFill/>
                <a:prstDash val="sysDot"/>
              </a:ln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</a:endParaRPr>
          </a:p>
          <a:p>
            <a:pPr marL="571500" lvl="3" indent="-342900" algn="just">
              <a:lnSpc>
                <a:spcPct val="130000"/>
              </a:lnSpc>
              <a:spcAft>
                <a:spcPts val="1000"/>
              </a:spcAft>
              <a:buClrTx/>
              <a:buSzTx/>
            </a:pPr>
            <a:r>
              <a:rPr altLang="fr-FR" sz="2800" spc="0">
                <a:ln>
                  <a:noFill/>
                  <a:prstDash val="sysDot"/>
                </a:ln>
                <a:solidFill>
                  <a:schemeClr val="tx1"/>
                </a:solidFill>
                <a:latin typeface="Cambria" panose="02040503050406030204" charset="0"/>
                <a:ea typeface="+mn-ea"/>
                <a:cs typeface="Cambria" panose="02040503050406030204" charset="0"/>
                <a:sym typeface="+mn-ea"/>
              </a:rPr>
              <a:t>Difficulté de gestion due aux interdépendances entre services.</a:t>
            </a:r>
            <a:endParaRPr lang="en-US" altLang="fr-FR" sz="2800" spc="0">
              <a:ln>
                <a:noFill/>
                <a:prstDash val="sysDot"/>
              </a:ln>
              <a:solidFill>
                <a:schemeClr val="tx1"/>
              </a:solidFill>
              <a:latin typeface="Cambria" panose="02040503050406030204" charset="0"/>
              <a:ea typeface="+mn-ea"/>
              <a:cs typeface="Cambria" panose="02040503050406030204" charset="0"/>
            </a:endParaRPr>
          </a:p>
          <a:p>
            <a:pPr marL="457200" lvl="1" indent="0" algn="just">
              <a:buFont typeface="Wingdings" panose="05000000000000000000" charset="0"/>
              <a:buNone/>
            </a:pPr>
            <a:endParaRPr lang="fr-FR" altLang="en-US" sz="2800">
              <a:latin typeface="Cambria" panose="02040503050406030204" charset="0"/>
              <a:cs typeface="Cambria" panose="02040503050406030204" charset="0"/>
            </a:endParaRPr>
          </a:p>
          <a:p>
            <a:pPr marL="0" indent="0" algn="just">
              <a:buNone/>
            </a:pPr>
            <a:endParaRPr lang="fr-FR" altLang="en-US" sz="28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446088"/>
            <a:ext cx="10972800" cy="1143000"/>
          </a:xfrm>
          <a:noFill/>
          <a:ln w="9525">
            <a:noFill/>
          </a:ln>
        </p:spPr>
        <p:txBody>
          <a:bodyPr vert="horz" wrap="square" lIns="0" tIns="0" rIns="0" bIns="0" rtlCol="0" anchor="ctr" anchorCtr="0">
            <a:normAutofit/>
            <a:scene3d>
              <a:camera prst="orthographicFront"/>
              <a:lightRig rig="threePt" dir="t"/>
            </a:scene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457200" lvl="0" indent="-457200" algn="l" defTabSz="914400">
              <a:buClr>
                <a:srgbClr val="0070C0"/>
              </a:buClr>
              <a:buSzTx/>
              <a:buFont typeface="SimSun" panose="02010600030101010101" pitchFamily="2" charset="-122"/>
              <a:buChar char="▍"/>
            </a:pPr>
            <a:r>
              <a:rPr lang="fr-FR" altLang="en-US"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 lA </a:t>
            </a:r>
            <a:r>
              <a:rPr lang="fr-FR" altLang="en-US"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Structure divisionnelle</a:t>
            </a:r>
            <a:endParaRPr lang="fr-FR" altLang="en-US" sz="3200" b="1" cap="all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graphicFrame>
        <p:nvGraphicFramePr>
          <p:cNvPr id="6" name="Diagramme 5"/>
          <p:cNvGraphicFramePr/>
          <p:nvPr/>
        </p:nvGraphicFramePr>
        <p:xfrm>
          <a:off x="1920875" y="825500"/>
          <a:ext cx="9310370" cy="5485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960" y="1485264"/>
            <a:ext cx="10800000" cy="4873625"/>
          </a:xfrm>
        </p:spPr>
        <p:txBody>
          <a:bodyPr/>
          <a:p>
            <a:pPr marL="0" indent="0" algn="just">
              <a:buFont typeface="Wingdings" panose="05000000000000000000" charset="0"/>
              <a:buNone/>
            </a:pPr>
            <a:r>
              <a:rPr lang="fr-FR" altLang="en-US" sz="2800">
                <a:latin typeface="Cambria" panose="02040503050406030204" charset="0"/>
                <a:cs typeface="Cambria" panose="02040503050406030204" charset="0"/>
              </a:rPr>
              <a:t>Combine la structure fonctionnelle et divisionnelle, les employés relèvent de deux lignes hiérarchiques ( exp: un chef de projet et un responsable fonctionnel).</a:t>
            </a:r>
            <a:endParaRPr lang="fr-FR" altLang="en-US" sz="2800">
              <a:latin typeface="Cambria" panose="02040503050406030204" charset="0"/>
              <a:cs typeface="Cambria" panose="02040503050406030204" charset="0"/>
            </a:endParaRPr>
          </a:p>
          <a:p>
            <a:pPr marL="0" indent="0" algn="just">
              <a:buFont typeface="Wingdings" panose="05000000000000000000" charset="0"/>
              <a:buNone/>
            </a:pPr>
            <a:endParaRPr lang="fr-FR" altLang="en-US" sz="28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446088"/>
            <a:ext cx="10972800" cy="1143000"/>
          </a:xfrm>
          <a:noFill/>
          <a:ln w="9525">
            <a:noFill/>
          </a:ln>
        </p:spPr>
        <p:txBody>
          <a:bodyPr vert="horz" wrap="square" lIns="0" tIns="0" rIns="0" bIns="0" rtlCol="0" anchor="ctr" anchorCtr="0">
            <a:normAutofit/>
            <a:scene3d>
              <a:camera prst="orthographicFront"/>
              <a:lightRig rig="threePt" dir="t"/>
            </a:scene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457200" lvl="0" indent="-457200" algn="l" defTabSz="914400">
              <a:buClr>
                <a:srgbClr val="0070C0"/>
              </a:buClr>
              <a:buSzTx/>
              <a:buFont typeface="SimSun" panose="02010600030101010101" pitchFamily="2" charset="-122"/>
              <a:buChar char="▍"/>
            </a:pPr>
            <a:r>
              <a:rPr lang="fr-FR" altLang="en-US"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fr-FR" altLang="en-US" sz="3200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charset="0"/>
                <a:cs typeface="Cambria" panose="02040503050406030204" charset="0"/>
                <a:sym typeface="+mn-ea"/>
              </a:rPr>
              <a:t>Structure matricielle</a:t>
            </a:r>
            <a:endParaRPr lang="fr-FR" altLang="en-US" sz="3200" b="1" cap="all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6300" y="3429000"/>
            <a:ext cx="6076950" cy="315277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37" name="Espace réservé du texte 33"/>
          <p:cNvSpPr>
            <a:spLocks noGrp="1"/>
          </p:cNvSpPr>
          <p:nvPr>
            <p:custDataLst>
              <p:tags r:id="rId1"/>
            </p:custDataLst>
          </p:nvPr>
        </p:nvSpPr>
        <p:spPr>
          <a:xfrm rot="10800000">
            <a:off x="571500" y="-139065"/>
            <a:ext cx="2032000" cy="7227570"/>
          </a:xfrm>
          <a:prstGeom prst="rect">
            <a:avLst/>
          </a:prstGeom>
        </p:spPr>
        <p:txBody>
          <a:bodyPr vert="eaVert" wrap="none" lIns="0" tIns="0" rIns="0" bIns="0" rtlCol="0" anchor="ctr">
            <a:normAutofit lnSpcReduction="10000"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fr-FR" altLang="en-US" sz="6000" b="1" i="0" u="none" strike="noStrike" kern="1200" cap="none" spc="0" normalizeH="0" baseline="0" noProof="1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480" lvl="1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lvl="2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30605" lvl="3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235075" lvl="4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CHAPITRE II</a:t>
            </a:r>
            <a:endParaRPr altLang="en-US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5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86710" y="777875"/>
            <a:ext cx="8962390" cy="5302885"/>
          </a:xfrm>
        </p:spPr>
        <p:txBody>
          <a:bodyPr wrap="square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br>
              <a:rPr lang="en-US" altLang="fr-FR" sz="5000">
                <a:latin typeface="Cambria" panose="02040503050406030204" charset="0"/>
                <a:cs typeface="Cambria" panose="02040503050406030204" charset="0"/>
              </a:rPr>
            </a:br>
            <a:br>
              <a:rPr lang="en-US" altLang="fr-FR" sz="5000">
                <a:latin typeface="Cambria" panose="02040503050406030204" charset="0"/>
                <a:cs typeface="Cambria" panose="02040503050406030204" charset="0"/>
              </a:rPr>
            </a:br>
            <a:r>
              <a:rPr lang="fr-FR" altLang="en-US" sz="5000">
                <a:latin typeface="Cambria" panose="02040503050406030204" charset="0"/>
                <a:cs typeface="Cambria" panose="02040503050406030204" charset="0"/>
              </a:rPr>
              <a:t>FONCTIONNEMENT ET ORGANISATION DE L’ENTREPRISE</a:t>
            </a:r>
            <a:endParaRPr lang="en-US" altLang="fr-FR" sz="5000">
              <a:latin typeface="Cambria" panose="02040503050406030204" charset="0"/>
              <a:cs typeface="Cambria" panose="02040503050406030204" charset="0"/>
            </a:endParaRPr>
          </a:p>
        </p:txBody>
      </p:sp>
    </p:spTree>
    <p:custDataLst>
      <p:tags r:id="rId3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7" grpId="0"/>
      <p:bldP spid="3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fr-FR" altLang="en-US" spc="0"/>
              <a:t> </a:t>
            </a:r>
            <a:endParaRPr lang="fr-FR" altLang="en-US" spc="0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9184565" y="1582781"/>
            <a:ext cx="2701335" cy="565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 fontScale="90000"/>
          </a:bodyPr>
          <a:lstStyle/>
          <a:p>
            <a:r>
              <a:rPr lang="fr-FR" altLang="en-US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Le mode de prise de décision</a:t>
            </a:r>
            <a:endParaRPr lang="fr-FR" altLang="en-US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9317603" y="2243314"/>
            <a:ext cx="2568962" cy="75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Décision centralisée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Décision décentralisée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9317603" y="3145311"/>
            <a:ext cx="2036145" cy="565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 fontScale="90000"/>
          </a:bodyPr>
          <a:lstStyle/>
          <a:p>
            <a:r>
              <a:rPr lang="fr-FR" altLang="en-US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Les ressources disponibles</a:t>
            </a:r>
            <a:endParaRPr lang="fr-FR" altLang="en-US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9317603" y="3805844"/>
            <a:ext cx="2568962" cy="75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Ressources limitées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Ressources importantes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9317603" y="4707841"/>
            <a:ext cx="2036145" cy="565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 fontScale="80000"/>
          </a:bodyPr>
          <a:lstStyle/>
          <a:p>
            <a:r>
              <a:rPr lang="fr-FR" altLang="en-US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La culture et les valeurs de l’entreprise </a:t>
            </a:r>
            <a:endParaRPr lang="fr-FR" altLang="en-US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9317603" y="5368375"/>
            <a:ext cx="2398673" cy="75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Culture formelle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Culture collaborative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287655" y="1582781"/>
            <a:ext cx="2656767" cy="565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r>
              <a:rPr lang="fr-FR" altLang="en-US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La taille de l’entreprise</a:t>
            </a:r>
            <a:endParaRPr lang="fr-FR" altLang="en-US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287655" y="2243314"/>
            <a:ext cx="2485813" cy="75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Petite entreprise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Grandes entreprises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287655" y="3145311"/>
            <a:ext cx="2036145" cy="565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 fontScale="90000"/>
          </a:bodyPr>
          <a:lstStyle/>
          <a:p>
            <a:r>
              <a:rPr lang="fr-FR" altLang="en-US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La nature de l’activité</a:t>
            </a:r>
            <a:endParaRPr lang="fr-FR" altLang="en-US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11"/>
            </p:custDataLst>
          </p:nvPr>
        </p:nvSpPr>
        <p:spPr>
          <a:xfrm>
            <a:off x="287655" y="3805844"/>
            <a:ext cx="2847011" cy="75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Production industrielle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Services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Start-up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2"/>
            </p:custDataLst>
          </p:nvPr>
        </p:nvSpPr>
        <p:spPr>
          <a:xfrm>
            <a:off x="287655" y="4707841"/>
            <a:ext cx="2036145" cy="565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 fontScale="90000"/>
          </a:bodyPr>
          <a:lstStyle/>
          <a:p>
            <a:r>
              <a:rPr lang="fr-FR" altLang="en-US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Le degré de spécialisation</a:t>
            </a:r>
            <a:endParaRPr lang="fr-FR" altLang="en-US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>
            <p:custDataLst>
              <p:tags r:id="rId13"/>
            </p:custDataLst>
          </p:nvPr>
        </p:nvSpPr>
        <p:spPr>
          <a:xfrm>
            <a:off x="287655" y="5368375"/>
            <a:ext cx="2445237" cy="75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L’activités standarisées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Activités diversifiées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8" name="任意多边形: 形状 4"/>
          <p:cNvSpPr/>
          <p:nvPr>
            <p:custDataLst>
              <p:tags r:id="rId14"/>
            </p:custDataLst>
          </p:nvPr>
        </p:nvSpPr>
        <p:spPr>
          <a:xfrm>
            <a:off x="2744584" y="2105225"/>
            <a:ext cx="602735" cy="542920"/>
          </a:xfrm>
          <a:custGeom>
            <a:avLst/>
            <a:gdLst>
              <a:gd name="connsiteX0" fmla="*/ 177800 w 566864"/>
              <a:gd name="connsiteY0" fmla="*/ 518280 h 518280"/>
              <a:gd name="connsiteX1" fmla="*/ 389048 w 566864"/>
              <a:gd name="connsiteY1" fmla="*/ 518280 h 518280"/>
              <a:gd name="connsiteX2" fmla="*/ 455038 w 566864"/>
              <a:gd name="connsiteY2" fmla="*/ 480191 h 518280"/>
              <a:gd name="connsiteX3" fmla="*/ 560662 w 566864"/>
              <a:gd name="connsiteY3" fmla="*/ 297244 h 518280"/>
              <a:gd name="connsiteX4" fmla="*/ 560671 w 566864"/>
              <a:gd name="connsiteY4" fmla="*/ 221051 h 518280"/>
              <a:gd name="connsiteX5" fmla="*/ 455047 w 566864"/>
              <a:gd name="connsiteY5" fmla="*/ 38104 h 518280"/>
              <a:gd name="connsiteX6" fmla="*/ 389065 w 566864"/>
              <a:gd name="connsiteY6" fmla="*/ 0 h 518280"/>
              <a:gd name="connsiteX7" fmla="*/ 177817 w 566864"/>
              <a:gd name="connsiteY7" fmla="*/ 0 h 518280"/>
              <a:gd name="connsiteX8" fmla="*/ 111827 w 566864"/>
              <a:gd name="connsiteY8" fmla="*/ 38089 h 518280"/>
              <a:gd name="connsiteX9" fmla="*/ 6203 w 566864"/>
              <a:gd name="connsiteY9" fmla="*/ 221036 h 518280"/>
              <a:gd name="connsiteX10" fmla="*/ 6195 w 566864"/>
              <a:gd name="connsiteY10" fmla="*/ 297229 h 518280"/>
              <a:gd name="connsiteX11" fmla="*/ 111819 w 566864"/>
              <a:gd name="connsiteY11" fmla="*/ 480176 h 518280"/>
              <a:gd name="connsiteX12" fmla="*/ 177800 w 566864"/>
              <a:gd name="connsiteY12" fmla="*/ 518280 h 518280"/>
              <a:gd name="connsiteX0-1" fmla="*/ 177800 w 566864"/>
              <a:gd name="connsiteY0-2" fmla="*/ 518280 h 518280"/>
              <a:gd name="connsiteX1-3" fmla="*/ 389048 w 566864"/>
              <a:gd name="connsiteY1-4" fmla="*/ 518280 h 518280"/>
              <a:gd name="connsiteX2-5" fmla="*/ 455038 w 566864"/>
              <a:gd name="connsiteY2-6" fmla="*/ 480191 h 518280"/>
              <a:gd name="connsiteX3-7" fmla="*/ 560662 w 566864"/>
              <a:gd name="connsiteY3-8" fmla="*/ 297244 h 518280"/>
              <a:gd name="connsiteX4-9" fmla="*/ 560671 w 566864"/>
              <a:gd name="connsiteY4-10" fmla="*/ 221051 h 518280"/>
              <a:gd name="connsiteX5-11" fmla="*/ 455047 w 566864"/>
              <a:gd name="connsiteY5-12" fmla="*/ 38104 h 518280"/>
              <a:gd name="connsiteX6-13" fmla="*/ 389065 w 566864"/>
              <a:gd name="connsiteY6-14" fmla="*/ 0 h 518280"/>
              <a:gd name="connsiteX7-15" fmla="*/ 177817 w 566864"/>
              <a:gd name="connsiteY7-16" fmla="*/ 0 h 518280"/>
              <a:gd name="connsiteX8-17" fmla="*/ 111827 w 566864"/>
              <a:gd name="connsiteY8-18" fmla="*/ 38089 h 518280"/>
              <a:gd name="connsiteX9-19" fmla="*/ 6203 w 566864"/>
              <a:gd name="connsiteY9-20" fmla="*/ 221036 h 518280"/>
              <a:gd name="connsiteX10-21" fmla="*/ 6195 w 566864"/>
              <a:gd name="connsiteY10-22" fmla="*/ 297229 h 518280"/>
              <a:gd name="connsiteX11-23" fmla="*/ 111819 w 566864"/>
              <a:gd name="connsiteY11-24" fmla="*/ 480176 h 518280"/>
              <a:gd name="connsiteX12-25" fmla="*/ 177800 w 566864"/>
              <a:gd name="connsiteY12-26" fmla="*/ 518280 h 518280"/>
              <a:gd name="connsiteX0-27" fmla="*/ 177800 w 566864"/>
              <a:gd name="connsiteY0-28" fmla="*/ 518280 h 518280"/>
              <a:gd name="connsiteX1-29" fmla="*/ 389048 w 566864"/>
              <a:gd name="connsiteY1-30" fmla="*/ 518280 h 518280"/>
              <a:gd name="connsiteX2-31" fmla="*/ 455038 w 566864"/>
              <a:gd name="connsiteY2-32" fmla="*/ 480191 h 518280"/>
              <a:gd name="connsiteX3-33" fmla="*/ 560662 w 566864"/>
              <a:gd name="connsiteY3-34" fmla="*/ 297244 h 518280"/>
              <a:gd name="connsiteX4-35" fmla="*/ 560671 w 566864"/>
              <a:gd name="connsiteY4-36" fmla="*/ 221051 h 518280"/>
              <a:gd name="connsiteX5-37" fmla="*/ 455047 w 566864"/>
              <a:gd name="connsiteY5-38" fmla="*/ 38104 h 518280"/>
              <a:gd name="connsiteX6-39" fmla="*/ 389065 w 566864"/>
              <a:gd name="connsiteY6-40" fmla="*/ 0 h 518280"/>
              <a:gd name="connsiteX7-41" fmla="*/ 177817 w 566864"/>
              <a:gd name="connsiteY7-42" fmla="*/ 0 h 518280"/>
              <a:gd name="connsiteX8-43" fmla="*/ 111827 w 566864"/>
              <a:gd name="connsiteY8-44" fmla="*/ 38089 h 518280"/>
              <a:gd name="connsiteX9-45" fmla="*/ 6203 w 566864"/>
              <a:gd name="connsiteY9-46" fmla="*/ 221036 h 518280"/>
              <a:gd name="connsiteX10-47" fmla="*/ 6195 w 566864"/>
              <a:gd name="connsiteY10-48" fmla="*/ 297229 h 518280"/>
              <a:gd name="connsiteX11-49" fmla="*/ 111819 w 566864"/>
              <a:gd name="connsiteY11-50" fmla="*/ 480176 h 518280"/>
              <a:gd name="connsiteX12-51" fmla="*/ 177800 w 566864"/>
              <a:gd name="connsiteY12-52" fmla="*/ 518280 h 518280"/>
              <a:gd name="connsiteX0-53" fmla="*/ 177800 w 566864"/>
              <a:gd name="connsiteY0-54" fmla="*/ 518280 h 518280"/>
              <a:gd name="connsiteX1-55" fmla="*/ 389048 w 566864"/>
              <a:gd name="connsiteY1-56" fmla="*/ 518280 h 518280"/>
              <a:gd name="connsiteX2-57" fmla="*/ 455038 w 566864"/>
              <a:gd name="connsiteY2-58" fmla="*/ 480191 h 518280"/>
              <a:gd name="connsiteX3-59" fmla="*/ 560662 w 566864"/>
              <a:gd name="connsiteY3-60" fmla="*/ 297244 h 518280"/>
              <a:gd name="connsiteX4-61" fmla="*/ 560671 w 566864"/>
              <a:gd name="connsiteY4-62" fmla="*/ 221051 h 518280"/>
              <a:gd name="connsiteX5-63" fmla="*/ 455047 w 566864"/>
              <a:gd name="connsiteY5-64" fmla="*/ 38104 h 518280"/>
              <a:gd name="connsiteX6-65" fmla="*/ 389065 w 566864"/>
              <a:gd name="connsiteY6-66" fmla="*/ 0 h 518280"/>
              <a:gd name="connsiteX7-67" fmla="*/ 177817 w 566864"/>
              <a:gd name="connsiteY7-68" fmla="*/ 0 h 518280"/>
              <a:gd name="connsiteX8-69" fmla="*/ 111827 w 566864"/>
              <a:gd name="connsiteY8-70" fmla="*/ 38089 h 518280"/>
              <a:gd name="connsiteX9-71" fmla="*/ 6203 w 566864"/>
              <a:gd name="connsiteY9-72" fmla="*/ 221036 h 518280"/>
              <a:gd name="connsiteX10-73" fmla="*/ 6195 w 566864"/>
              <a:gd name="connsiteY10-74" fmla="*/ 297229 h 518280"/>
              <a:gd name="connsiteX11-75" fmla="*/ 111819 w 566864"/>
              <a:gd name="connsiteY11-76" fmla="*/ 480176 h 518280"/>
              <a:gd name="connsiteX12-77" fmla="*/ 177800 w 566864"/>
              <a:gd name="connsiteY12-78" fmla="*/ 518280 h 518280"/>
              <a:gd name="connsiteX0-79" fmla="*/ 177800 w 566864"/>
              <a:gd name="connsiteY0-80" fmla="*/ 518280 h 518280"/>
              <a:gd name="connsiteX1-81" fmla="*/ 389048 w 566864"/>
              <a:gd name="connsiteY1-82" fmla="*/ 518280 h 518280"/>
              <a:gd name="connsiteX2-83" fmla="*/ 455038 w 566864"/>
              <a:gd name="connsiteY2-84" fmla="*/ 480191 h 518280"/>
              <a:gd name="connsiteX3-85" fmla="*/ 560662 w 566864"/>
              <a:gd name="connsiteY3-86" fmla="*/ 297244 h 518280"/>
              <a:gd name="connsiteX4-87" fmla="*/ 560671 w 566864"/>
              <a:gd name="connsiteY4-88" fmla="*/ 221051 h 518280"/>
              <a:gd name="connsiteX5-89" fmla="*/ 455047 w 566864"/>
              <a:gd name="connsiteY5-90" fmla="*/ 38104 h 518280"/>
              <a:gd name="connsiteX6-91" fmla="*/ 389065 w 566864"/>
              <a:gd name="connsiteY6-92" fmla="*/ 0 h 518280"/>
              <a:gd name="connsiteX7-93" fmla="*/ 177817 w 566864"/>
              <a:gd name="connsiteY7-94" fmla="*/ 0 h 518280"/>
              <a:gd name="connsiteX8-95" fmla="*/ 111827 w 566864"/>
              <a:gd name="connsiteY8-96" fmla="*/ 38089 h 518280"/>
              <a:gd name="connsiteX9-97" fmla="*/ 6203 w 566864"/>
              <a:gd name="connsiteY9-98" fmla="*/ 221036 h 518280"/>
              <a:gd name="connsiteX10-99" fmla="*/ 6195 w 566864"/>
              <a:gd name="connsiteY10-100" fmla="*/ 297229 h 518280"/>
              <a:gd name="connsiteX11-101" fmla="*/ 111819 w 566864"/>
              <a:gd name="connsiteY11-102" fmla="*/ 480176 h 518280"/>
              <a:gd name="connsiteX12-103" fmla="*/ 177800 w 566864"/>
              <a:gd name="connsiteY12-104" fmla="*/ 518280 h 518280"/>
              <a:gd name="connsiteX0-105" fmla="*/ 177800 w 566864"/>
              <a:gd name="connsiteY0-106" fmla="*/ 518280 h 518280"/>
              <a:gd name="connsiteX1-107" fmla="*/ 389048 w 566864"/>
              <a:gd name="connsiteY1-108" fmla="*/ 518280 h 518280"/>
              <a:gd name="connsiteX2-109" fmla="*/ 455038 w 566864"/>
              <a:gd name="connsiteY2-110" fmla="*/ 480191 h 518280"/>
              <a:gd name="connsiteX3-111" fmla="*/ 560662 w 566864"/>
              <a:gd name="connsiteY3-112" fmla="*/ 297244 h 518280"/>
              <a:gd name="connsiteX4-113" fmla="*/ 560671 w 566864"/>
              <a:gd name="connsiteY4-114" fmla="*/ 221051 h 518280"/>
              <a:gd name="connsiteX5-115" fmla="*/ 455047 w 566864"/>
              <a:gd name="connsiteY5-116" fmla="*/ 38104 h 518280"/>
              <a:gd name="connsiteX6-117" fmla="*/ 389065 w 566864"/>
              <a:gd name="connsiteY6-118" fmla="*/ 0 h 518280"/>
              <a:gd name="connsiteX7-119" fmla="*/ 177817 w 566864"/>
              <a:gd name="connsiteY7-120" fmla="*/ 0 h 518280"/>
              <a:gd name="connsiteX8-121" fmla="*/ 111827 w 566864"/>
              <a:gd name="connsiteY8-122" fmla="*/ 38089 h 518280"/>
              <a:gd name="connsiteX9-123" fmla="*/ 6203 w 566864"/>
              <a:gd name="connsiteY9-124" fmla="*/ 221036 h 518280"/>
              <a:gd name="connsiteX10-125" fmla="*/ 6195 w 566864"/>
              <a:gd name="connsiteY10-126" fmla="*/ 297229 h 518280"/>
              <a:gd name="connsiteX11-127" fmla="*/ 111819 w 566864"/>
              <a:gd name="connsiteY11-128" fmla="*/ 480176 h 518280"/>
              <a:gd name="connsiteX12-129" fmla="*/ 177800 w 566864"/>
              <a:gd name="connsiteY12-130" fmla="*/ 518280 h 518280"/>
              <a:gd name="connsiteX0-131" fmla="*/ 177800 w 566860"/>
              <a:gd name="connsiteY0-132" fmla="*/ 518280 h 518280"/>
              <a:gd name="connsiteX1-133" fmla="*/ 389048 w 566860"/>
              <a:gd name="connsiteY1-134" fmla="*/ 518280 h 518280"/>
              <a:gd name="connsiteX2-135" fmla="*/ 455038 w 566860"/>
              <a:gd name="connsiteY2-136" fmla="*/ 480191 h 518280"/>
              <a:gd name="connsiteX3-137" fmla="*/ 560662 w 566860"/>
              <a:gd name="connsiteY3-138" fmla="*/ 297244 h 518280"/>
              <a:gd name="connsiteX4-139" fmla="*/ 560671 w 566860"/>
              <a:gd name="connsiteY4-140" fmla="*/ 221051 h 518280"/>
              <a:gd name="connsiteX5-141" fmla="*/ 455047 w 566860"/>
              <a:gd name="connsiteY5-142" fmla="*/ 38104 h 518280"/>
              <a:gd name="connsiteX6-143" fmla="*/ 389065 w 566860"/>
              <a:gd name="connsiteY6-144" fmla="*/ 0 h 518280"/>
              <a:gd name="connsiteX7-145" fmla="*/ 177817 w 566860"/>
              <a:gd name="connsiteY7-146" fmla="*/ 0 h 518280"/>
              <a:gd name="connsiteX8-147" fmla="*/ 111827 w 566860"/>
              <a:gd name="connsiteY8-148" fmla="*/ 38089 h 518280"/>
              <a:gd name="connsiteX9-149" fmla="*/ 6203 w 566860"/>
              <a:gd name="connsiteY9-150" fmla="*/ 221036 h 518280"/>
              <a:gd name="connsiteX10-151" fmla="*/ 6195 w 566860"/>
              <a:gd name="connsiteY10-152" fmla="*/ 297229 h 518280"/>
              <a:gd name="connsiteX11-153" fmla="*/ 111819 w 566860"/>
              <a:gd name="connsiteY11-154" fmla="*/ 480176 h 518280"/>
              <a:gd name="connsiteX12-155" fmla="*/ 177800 w 566860"/>
              <a:gd name="connsiteY12-156" fmla="*/ 518280 h 518280"/>
              <a:gd name="connsiteX0-157" fmla="*/ 177800 w 571122"/>
              <a:gd name="connsiteY0-158" fmla="*/ 518280 h 518280"/>
              <a:gd name="connsiteX1-159" fmla="*/ 389048 w 571122"/>
              <a:gd name="connsiteY1-160" fmla="*/ 518280 h 518280"/>
              <a:gd name="connsiteX2-161" fmla="*/ 455038 w 571122"/>
              <a:gd name="connsiteY2-162" fmla="*/ 480191 h 518280"/>
              <a:gd name="connsiteX3-163" fmla="*/ 560662 w 571122"/>
              <a:gd name="connsiteY3-164" fmla="*/ 297244 h 518280"/>
              <a:gd name="connsiteX4-165" fmla="*/ 560671 w 571122"/>
              <a:gd name="connsiteY4-166" fmla="*/ 221051 h 518280"/>
              <a:gd name="connsiteX5-167" fmla="*/ 455047 w 571122"/>
              <a:gd name="connsiteY5-168" fmla="*/ 38104 h 518280"/>
              <a:gd name="connsiteX6-169" fmla="*/ 389065 w 571122"/>
              <a:gd name="connsiteY6-170" fmla="*/ 0 h 518280"/>
              <a:gd name="connsiteX7-171" fmla="*/ 177817 w 571122"/>
              <a:gd name="connsiteY7-172" fmla="*/ 0 h 518280"/>
              <a:gd name="connsiteX8-173" fmla="*/ 111827 w 571122"/>
              <a:gd name="connsiteY8-174" fmla="*/ 38089 h 518280"/>
              <a:gd name="connsiteX9-175" fmla="*/ 6203 w 571122"/>
              <a:gd name="connsiteY9-176" fmla="*/ 221036 h 518280"/>
              <a:gd name="connsiteX10-177" fmla="*/ 6195 w 571122"/>
              <a:gd name="connsiteY10-178" fmla="*/ 297229 h 518280"/>
              <a:gd name="connsiteX11-179" fmla="*/ 111819 w 571122"/>
              <a:gd name="connsiteY11-180" fmla="*/ 480176 h 518280"/>
              <a:gd name="connsiteX12-181" fmla="*/ 177800 w 571122"/>
              <a:gd name="connsiteY12-182" fmla="*/ 518280 h 518280"/>
              <a:gd name="connsiteX0-183" fmla="*/ 177800 w 571122"/>
              <a:gd name="connsiteY0-184" fmla="*/ 518280 h 518280"/>
              <a:gd name="connsiteX1-185" fmla="*/ 389048 w 571122"/>
              <a:gd name="connsiteY1-186" fmla="*/ 518280 h 518280"/>
              <a:gd name="connsiteX2-187" fmla="*/ 455038 w 571122"/>
              <a:gd name="connsiteY2-188" fmla="*/ 480191 h 518280"/>
              <a:gd name="connsiteX3-189" fmla="*/ 560662 w 571122"/>
              <a:gd name="connsiteY3-190" fmla="*/ 297244 h 518280"/>
              <a:gd name="connsiteX4-191" fmla="*/ 560671 w 571122"/>
              <a:gd name="connsiteY4-192" fmla="*/ 221051 h 518280"/>
              <a:gd name="connsiteX5-193" fmla="*/ 455047 w 571122"/>
              <a:gd name="connsiteY5-194" fmla="*/ 38104 h 518280"/>
              <a:gd name="connsiteX6-195" fmla="*/ 389065 w 571122"/>
              <a:gd name="connsiteY6-196" fmla="*/ 0 h 518280"/>
              <a:gd name="connsiteX7-197" fmla="*/ 177817 w 571122"/>
              <a:gd name="connsiteY7-198" fmla="*/ 0 h 518280"/>
              <a:gd name="connsiteX8-199" fmla="*/ 111827 w 571122"/>
              <a:gd name="connsiteY8-200" fmla="*/ 38089 h 518280"/>
              <a:gd name="connsiteX9-201" fmla="*/ 6203 w 571122"/>
              <a:gd name="connsiteY9-202" fmla="*/ 221036 h 518280"/>
              <a:gd name="connsiteX10-203" fmla="*/ 6195 w 571122"/>
              <a:gd name="connsiteY10-204" fmla="*/ 297229 h 518280"/>
              <a:gd name="connsiteX11-205" fmla="*/ 111819 w 571122"/>
              <a:gd name="connsiteY11-206" fmla="*/ 480176 h 518280"/>
              <a:gd name="connsiteX12-207" fmla="*/ 177800 w 571122"/>
              <a:gd name="connsiteY12-208" fmla="*/ 518280 h 518280"/>
              <a:gd name="connsiteX0-209" fmla="*/ 177800 w 571122"/>
              <a:gd name="connsiteY0-210" fmla="*/ 518280 h 518280"/>
              <a:gd name="connsiteX1-211" fmla="*/ 389048 w 571122"/>
              <a:gd name="connsiteY1-212" fmla="*/ 518280 h 518280"/>
              <a:gd name="connsiteX2-213" fmla="*/ 455038 w 571122"/>
              <a:gd name="connsiteY2-214" fmla="*/ 480191 h 518280"/>
              <a:gd name="connsiteX3-215" fmla="*/ 560662 w 571122"/>
              <a:gd name="connsiteY3-216" fmla="*/ 297244 h 518280"/>
              <a:gd name="connsiteX4-217" fmla="*/ 560671 w 571122"/>
              <a:gd name="connsiteY4-218" fmla="*/ 221051 h 518280"/>
              <a:gd name="connsiteX5-219" fmla="*/ 455047 w 571122"/>
              <a:gd name="connsiteY5-220" fmla="*/ 38104 h 518280"/>
              <a:gd name="connsiteX6-221" fmla="*/ 389065 w 571122"/>
              <a:gd name="connsiteY6-222" fmla="*/ 0 h 518280"/>
              <a:gd name="connsiteX7-223" fmla="*/ 177817 w 571122"/>
              <a:gd name="connsiteY7-224" fmla="*/ 0 h 518280"/>
              <a:gd name="connsiteX8-225" fmla="*/ 111827 w 571122"/>
              <a:gd name="connsiteY8-226" fmla="*/ 38089 h 518280"/>
              <a:gd name="connsiteX9-227" fmla="*/ 6203 w 571122"/>
              <a:gd name="connsiteY9-228" fmla="*/ 221036 h 518280"/>
              <a:gd name="connsiteX10-229" fmla="*/ 6195 w 571122"/>
              <a:gd name="connsiteY10-230" fmla="*/ 297229 h 518280"/>
              <a:gd name="connsiteX11-231" fmla="*/ 111819 w 571122"/>
              <a:gd name="connsiteY11-232" fmla="*/ 480176 h 518280"/>
              <a:gd name="connsiteX12-233" fmla="*/ 177800 w 571122"/>
              <a:gd name="connsiteY12-234" fmla="*/ 518280 h 518280"/>
              <a:gd name="connsiteX0-235" fmla="*/ 177800 w 571122"/>
              <a:gd name="connsiteY0-236" fmla="*/ 518280 h 518280"/>
              <a:gd name="connsiteX1-237" fmla="*/ 389048 w 571122"/>
              <a:gd name="connsiteY1-238" fmla="*/ 518280 h 518280"/>
              <a:gd name="connsiteX2-239" fmla="*/ 455038 w 571122"/>
              <a:gd name="connsiteY2-240" fmla="*/ 480191 h 518280"/>
              <a:gd name="connsiteX3-241" fmla="*/ 560662 w 571122"/>
              <a:gd name="connsiteY3-242" fmla="*/ 297244 h 518280"/>
              <a:gd name="connsiteX4-243" fmla="*/ 560671 w 571122"/>
              <a:gd name="connsiteY4-244" fmla="*/ 221051 h 518280"/>
              <a:gd name="connsiteX5-245" fmla="*/ 455047 w 571122"/>
              <a:gd name="connsiteY5-246" fmla="*/ 38104 h 518280"/>
              <a:gd name="connsiteX6-247" fmla="*/ 389065 w 571122"/>
              <a:gd name="connsiteY6-248" fmla="*/ 0 h 518280"/>
              <a:gd name="connsiteX7-249" fmla="*/ 177817 w 571122"/>
              <a:gd name="connsiteY7-250" fmla="*/ 0 h 518280"/>
              <a:gd name="connsiteX8-251" fmla="*/ 111827 w 571122"/>
              <a:gd name="connsiteY8-252" fmla="*/ 38089 h 518280"/>
              <a:gd name="connsiteX9-253" fmla="*/ 6203 w 571122"/>
              <a:gd name="connsiteY9-254" fmla="*/ 221036 h 518280"/>
              <a:gd name="connsiteX10-255" fmla="*/ 6195 w 571122"/>
              <a:gd name="connsiteY10-256" fmla="*/ 297229 h 518280"/>
              <a:gd name="connsiteX11-257" fmla="*/ 111819 w 571122"/>
              <a:gd name="connsiteY11-258" fmla="*/ 480176 h 518280"/>
              <a:gd name="connsiteX12-259" fmla="*/ 177800 w 571122"/>
              <a:gd name="connsiteY12-260" fmla="*/ 518280 h 518280"/>
              <a:gd name="connsiteX0-261" fmla="*/ 177800 w 571122"/>
              <a:gd name="connsiteY0-262" fmla="*/ 518280 h 518280"/>
              <a:gd name="connsiteX1-263" fmla="*/ 389048 w 571122"/>
              <a:gd name="connsiteY1-264" fmla="*/ 518280 h 518280"/>
              <a:gd name="connsiteX2-265" fmla="*/ 455038 w 571122"/>
              <a:gd name="connsiteY2-266" fmla="*/ 480191 h 518280"/>
              <a:gd name="connsiteX3-267" fmla="*/ 560662 w 571122"/>
              <a:gd name="connsiteY3-268" fmla="*/ 297244 h 518280"/>
              <a:gd name="connsiteX4-269" fmla="*/ 560671 w 571122"/>
              <a:gd name="connsiteY4-270" fmla="*/ 221051 h 518280"/>
              <a:gd name="connsiteX5-271" fmla="*/ 455047 w 571122"/>
              <a:gd name="connsiteY5-272" fmla="*/ 38104 h 518280"/>
              <a:gd name="connsiteX6-273" fmla="*/ 389065 w 571122"/>
              <a:gd name="connsiteY6-274" fmla="*/ 0 h 518280"/>
              <a:gd name="connsiteX7-275" fmla="*/ 177817 w 571122"/>
              <a:gd name="connsiteY7-276" fmla="*/ 0 h 518280"/>
              <a:gd name="connsiteX8-277" fmla="*/ 111827 w 571122"/>
              <a:gd name="connsiteY8-278" fmla="*/ 38089 h 518280"/>
              <a:gd name="connsiteX9-279" fmla="*/ 6203 w 571122"/>
              <a:gd name="connsiteY9-280" fmla="*/ 221036 h 518280"/>
              <a:gd name="connsiteX10-281" fmla="*/ 6195 w 571122"/>
              <a:gd name="connsiteY10-282" fmla="*/ 297229 h 518280"/>
              <a:gd name="connsiteX11-283" fmla="*/ 111819 w 571122"/>
              <a:gd name="connsiteY11-284" fmla="*/ 480176 h 518280"/>
              <a:gd name="connsiteX12-285" fmla="*/ 177800 w 571122"/>
              <a:gd name="connsiteY12-286" fmla="*/ 518280 h 518280"/>
              <a:gd name="connsiteX0-287" fmla="*/ 177800 w 571122"/>
              <a:gd name="connsiteY0-288" fmla="*/ 518280 h 518280"/>
              <a:gd name="connsiteX1-289" fmla="*/ 389048 w 571122"/>
              <a:gd name="connsiteY1-290" fmla="*/ 518280 h 518280"/>
              <a:gd name="connsiteX2-291" fmla="*/ 455038 w 571122"/>
              <a:gd name="connsiteY2-292" fmla="*/ 480191 h 518280"/>
              <a:gd name="connsiteX3-293" fmla="*/ 560662 w 571122"/>
              <a:gd name="connsiteY3-294" fmla="*/ 297244 h 518280"/>
              <a:gd name="connsiteX4-295" fmla="*/ 560671 w 571122"/>
              <a:gd name="connsiteY4-296" fmla="*/ 221051 h 518280"/>
              <a:gd name="connsiteX5-297" fmla="*/ 455047 w 571122"/>
              <a:gd name="connsiteY5-298" fmla="*/ 38104 h 518280"/>
              <a:gd name="connsiteX6-299" fmla="*/ 389065 w 571122"/>
              <a:gd name="connsiteY6-300" fmla="*/ 0 h 518280"/>
              <a:gd name="connsiteX7-301" fmla="*/ 177817 w 571122"/>
              <a:gd name="connsiteY7-302" fmla="*/ 0 h 518280"/>
              <a:gd name="connsiteX8-303" fmla="*/ 111827 w 571122"/>
              <a:gd name="connsiteY8-304" fmla="*/ 38089 h 518280"/>
              <a:gd name="connsiteX9-305" fmla="*/ 6203 w 571122"/>
              <a:gd name="connsiteY9-306" fmla="*/ 221036 h 518280"/>
              <a:gd name="connsiteX10-307" fmla="*/ 6195 w 571122"/>
              <a:gd name="connsiteY10-308" fmla="*/ 297229 h 518280"/>
              <a:gd name="connsiteX11-309" fmla="*/ 111819 w 571122"/>
              <a:gd name="connsiteY11-310" fmla="*/ 480176 h 518280"/>
              <a:gd name="connsiteX12-311" fmla="*/ 177800 w 571122"/>
              <a:gd name="connsiteY12-312" fmla="*/ 518280 h 518280"/>
              <a:gd name="connsiteX0-313" fmla="*/ 177800 w 571122"/>
              <a:gd name="connsiteY0-314" fmla="*/ 518280 h 518280"/>
              <a:gd name="connsiteX1-315" fmla="*/ 389048 w 571122"/>
              <a:gd name="connsiteY1-316" fmla="*/ 518280 h 518280"/>
              <a:gd name="connsiteX2-317" fmla="*/ 455038 w 571122"/>
              <a:gd name="connsiteY2-318" fmla="*/ 480191 h 518280"/>
              <a:gd name="connsiteX3-319" fmla="*/ 560662 w 571122"/>
              <a:gd name="connsiteY3-320" fmla="*/ 297244 h 518280"/>
              <a:gd name="connsiteX4-321" fmla="*/ 560671 w 571122"/>
              <a:gd name="connsiteY4-322" fmla="*/ 221051 h 518280"/>
              <a:gd name="connsiteX5-323" fmla="*/ 455047 w 571122"/>
              <a:gd name="connsiteY5-324" fmla="*/ 38104 h 518280"/>
              <a:gd name="connsiteX6-325" fmla="*/ 389065 w 571122"/>
              <a:gd name="connsiteY6-326" fmla="*/ 0 h 518280"/>
              <a:gd name="connsiteX7-327" fmla="*/ 177817 w 571122"/>
              <a:gd name="connsiteY7-328" fmla="*/ 0 h 518280"/>
              <a:gd name="connsiteX8-329" fmla="*/ 111827 w 571122"/>
              <a:gd name="connsiteY8-330" fmla="*/ 38089 h 518280"/>
              <a:gd name="connsiteX9-331" fmla="*/ 6203 w 571122"/>
              <a:gd name="connsiteY9-332" fmla="*/ 221036 h 518280"/>
              <a:gd name="connsiteX10-333" fmla="*/ 6195 w 571122"/>
              <a:gd name="connsiteY10-334" fmla="*/ 297229 h 518280"/>
              <a:gd name="connsiteX11-335" fmla="*/ 111819 w 571122"/>
              <a:gd name="connsiteY11-336" fmla="*/ 480176 h 518280"/>
              <a:gd name="connsiteX12-337" fmla="*/ 177800 w 571122"/>
              <a:gd name="connsiteY12-338" fmla="*/ 518280 h 518280"/>
              <a:gd name="connsiteX0-339" fmla="*/ 177800 w 571122"/>
              <a:gd name="connsiteY0-340" fmla="*/ 518280 h 518280"/>
              <a:gd name="connsiteX1-341" fmla="*/ 389048 w 571122"/>
              <a:gd name="connsiteY1-342" fmla="*/ 518280 h 518280"/>
              <a:gd name="connsiteX2-343" fmla="*/ 455038 w 571122"/>
              <a:gd name="connsiteY2-344" fmla="*/ 480191 h 518280"/>
              <a:gd name="connsiteX3-345" fmla="*/ 560662 w 571122"/>
              <a:gd name="connsiteY3-346" fmla="*/ 297244 h 518280"/>
              <a:gd name="connsiteX4-347" fmla="*/ 560671 w 571122"/>
              <a:gd name="connsiteY4-348" fmla="*/ 221051 h 518280"/>
              <a:gd name="connsiteX5-349" fmla="*/ 455047 w 571122"/>
              <a:gd name="connsiteY5-350" fmla="*/ 38104 h 518280"/>
              <a:gd name="connsiteX6-351" fmla="*/ 389065 w 571122"/>
              <a:gd name="connsiteY6-352" fmla="*/ 0 h 518280"/>
              <a:gd name="connsiteX7-353" fmla="*/ 177817 w 571122"/>
              <a:gd name="connsiteY7-354" fmla="*/ 0 h 518280"/>
              <a:gd name="connsiteX8-355" fmla="*/ 111827 w 571122"/>
              <a:gd name="connsiteY8-356" fmla="*/ 38089 h 518280"/>
              <a:gd name="connsiteX9-357" fmla="*/ 6203 w 571122"/>
              <a:gd name="connsiteY9-358" fmla="*/ 221036 h 518280"/>
              <a:gd name="connsiteX10-359" fmla="*/ 6195 w 571122"/>
              <a:gd name="connsiteY10-360" fmla="*/ 297229 h 518280"/>
              <a:gd name="connsiteX11-361" fmla="*/ 111819 w 571122"/>
              <a:gd name="connsiteY11-362" fmla="*/ 480176 h 518280"/>
              <a:gd name="connsiteX12-363" fmla="*/ 177800 w 571122"/>
              <a:gd name="connsiteY12-364" fmla="*/ 518280 h 518280"/>
              <a:gd name="connsiteX0-365" fmla="*/ 177800 w 571122"/>
              <a:gd name="connsiteY0-366" fmla="*/ 518280 h 518280"/>
              <a:gd name="connsiteX1-367" fmla="*/ 389048 w 571122"/>
              <a:gd name="connsiteY1-368" fmla="*/ 518280 h 518280"/>
              <a:gd name="connsiteX2-369" fmla="*/ 455038 w 571122"/>
              <a:gd name="connsiteY2-370" fmla="*/ 480191 h 518280"/>
              <a:gd name="connsiteX3-371" fmla="*/ 560662 w 571122"/>
              <a:gd name="connsiteY3-372" fmla="*/ 297244 h 518280"/>
              <a:gd name="connsiteX4-373" fmla="*/ 560671 w 571122"/>
              <a:gd name="connsiteY4-374" fmla="*/ 221051 h 518280"/>
              <a:gd name="connsiteX5-375" fmla="*/ 455047 w 571122"/>
              <a:gd name="connsiteY5-376" fmla="*/ 38104 h 518280"/>
              <a:gd name="connsiteX6-377" fmla="*/ 389065 w 571122"/>
              <a:gd name="connsiteY6-378" fmla="*/ 0 h 518280"/>
              <a:gd name="connsiteX7-379" fmla="*/ 177817 w 571122"/>
              <a:gd name="connsiteY7-380" fmla="*/ 0 h 518280"/>
              <a:gd name="connsiteX8-381" fmla="*/ 111827 w 571122"/>
              <a:gd name="connsiteY8-382" fmla="*/ 38089 h 518280"/>
              <a:gd name="connsiteX9-383" fmla="*/ 6203 w 571122"/>
              <a:gd name="connsiteY9-384" fmla="*/ 221036 h 518280"/>
              <a:gd name="connsiteX10-385" fmla="*/ 6195 w 571122"/>
              <a:gd name="connsiteY10-386" fmla="*/ 297229 h 518280"/>
              <a:gd name="connsiteX11-387" fmla="*/ 111819 w 571122"/>
              <a:gd name="connsiteY11-388" fmla="*/ 480176 h 518280"/>
              <a:gd name="connsiteX12-389" fmla="*/ 177800 w 571122"/>
              <a:gd name="connsiteY12-390" fmla="*/ 518280 h 518280"/>
              <a:gd name="connsiteX0-391" fmla="*/ 177800 w 571122"/>
              <a:gd name="connsiteY0-392" fmla="*/ 518280 h 518280"/>
              <a:gd name="connsiteX1-393" fmla="*/ 389048 w 571122"/>
              <a:gd name="connsiteY1-394" fmla="*/ 518280 h 518280"/>
              <a:gd name="connsiteX2-395" fmla="*/ 455038 w 571122"/>
              <a:gd name="connsiteY2-396" fmla="*/ 480191 h 518280"/>
              <a:gd name="connsiteX3-397" fmla="*/ 560662 w 571122"/>
              <a:gd name="connsiteY3-398" fmla="*/ 297244 h 518280"/>
              <a:gd name="connsiteX4-399" fmla="*/ 560671 w 571122"/>
              <a:gd name="connsiteY4-400" fmla="*/ 221051 h 518280"/>
              <a:gd name="connsiteX5-401" fmla="*/ 455047 w 571122"/>
              <a:gd name="connsiteY5-402" fmla="*/ 38104 h 518280"/>
              <a:gd name="connsiteX6-403" fmla="*/ 389065 w 571122"/>
              <a:gd name="connsiteY6-404" fmla="*/ 0 h 518280"/>
              <a:gd name="connsiteX7-405" fmla="*/ 177817 w 571122"/>
              <a:gd name="connsiteY7-406" fmla="*/ 0 h 518280"/>
              <a:gd name="connsiteX8-407" fmla="*/ 111827 w 571122"/>
              <a:gd name="connsiteY8-408" fmla="*/ 38089 h 518280"/>
              <a:gd name="connsiteX9-409" fmla="*/ 6203 w 571122"/>
              <a:gd name="connsiteY9-410" fmla="*/ 221036 h 518280"/>
              <a:gd name="connsiteX10-411" fmla="*/ 6195 w 571122"/>
              <a:gd name="connsiteY10-412" fmla="*/ 297229 h 518280"/>
              <a:gd name="connsiteX11-413" fmla="*/ 111819 w 571122"/>
              <a:gd name="connsiteY11-414" fmla="*/ 480176 h 518280"/>
              <a:gd name="connsiteX12-415" fmla="*/ 177800 w 571122"/>
              <a:gd name="connsiteY12-416" fmla="*/ 518280 h 518280"/>
              <a:gd name="connsiteX0-417" fmla="*/ 177800 w 571122"/>
              <a:gd name="connsiteY0-418" fmla="*/ 518280 h 518280"/>
              <a:gd name="connsiteX1-419" fmla="*/ 389048 w 571122"/>
              <a:gd name="connsiteY1-420" fmla="*/ 518280 h 518280"/>
              <a:gd name="connsiteX2-421" fmla="*/ 455038 w 571122"/>
              <a:gd name="connsiteY2-422" fmla="*/ 480191 h 518280"/>
              <a:gd name="connsiteX3-423" fmla="*/ 560662 w 571122"/>
              <a:gd name="connsiteY3-424" fmla="*/ 297244 h 518280"/>
              <a:gd name="connsiteX4-425" fmla="*/ 560671 w 571122"/>
              <a:gd name="connsiteY4-426" fmla="*/ 221051 h 518280"/>
              <a:gd name="connsiteX5-427" fmla="*/ 455047 w 571122"/>
              <a:gd name="connsiteY5-428" fmla="*/ 38104 h 518280"/>
              <a:gd name="connsiteX6-429" fmla="*/ 389065 w 571122"/>
              <a:gd name="connsiteY6-430" fmla="*/ 0 h 518280"/>
              <a:gd name="connsiteX7-431" fmla="*/ 177817 w 571122"/>
              <a:gd name="connsiteY7-432" fmla="*/ 0 h 518280"/>
              <a:gd name="connsiteX8-433" fmla="*/ 111827 w 571122"/>
              <a:gd name="connsiteY8-434" fmla="*/ 38089 h 518280"/>
              <a:gd name="connsiteX9-435" fmla="*/ 6203 w 571122"/>
              <a:gd name="connsiteY9-436" fmla="*/ 221036 h 518280"/>
              <a:gd name="connsiteX10-437" fmla="*/ 6195 w 571122"/>
              <a:gd name="connsiteY10-438" fmla="*/ 297229 h 518280"/>
              <a:gd name="connsiteX11-439" fmla="*/ 111819 w 571122"/>
              <a:gd name="connsiteY11-440" fmla="*/ 480176 h 518280"/>
              <a:gd name="connsiteX12-441" fmla="*/ 177800 w 571122"/>
              <a:gd name="connsiteY12-442" fmla="*/ 518280 h 518280"/>
              <a:gd name="connsiteX0-443" fmla="*/ 177796 w 571118"/>
              <a:gd name="connsiteY0-444" fmla="*/ 518280 h 518280"/>
              <a:gd name="connsiteX1-445" fmla="*/ 389044 w 571118"/>
              <a:gd name="connsiteY1-446" fmla="*/ 518280 h 518280"/>
              <a:gd name="connsiteX2-447" fmla="*/ 455034 w 571118"/>
              <a:gd name="connsiteY2-448" fmla="*/ 480191 h 518280"/>
              <a:gd name="connsiteX3-449" fmla="*/ 560658 w 571118"/>
              <a:gd name="connsiteY3-450" fmla="*/ 297244 h 518280"/>
              <a:gd name="connsiteX4-451" fmla="*/ 560667 w 571118"/>
              <a:gd name="connsiteY4-452" fmla="*/ 221051 h 518280"/>
              <a:gd name="connsiteX5-453" fmla="*/ 455043 w 571118"/>
              <a:gd name="connsiteY5-454" fmla="*/ 38104 h 518280"/>
              <a:gd name="connsiteX6-455" fmla="*/ 389061 w 571118"/>
              <a:gd name="connsiteY6-456" fmla="*/ 0 h 518280"/>
              <a:gd name="connsiteX7-457" fmla="*/ 177813 w 571118"/>
              <a:gd name="connsiteY7-458" fmla="*/ 0 h 518280"/>
              <a:gd name="connsiteX8-459" fmla="*/ 111823 w 571118"/>
              <a:gd name="connsiteY8-460" fmla="*/ 38089 h 518280"/>
              <a:gd name="connsiteX9-461" fmla="*/ 6199 w 571118"/>
              <a:gd name="connsiteY9-462" fmla="*/ 221036 h 518280"/>
              <a:gd name="connsiteX10-463" fmla="*/ 6191 w 571118"/>
              <a:gd name="connsiteY10-464" fmla="*/ 297229 h 518280"/>
              <a:gd name="connsiteX11-465" fmla="*/ 111815 w 571118"/>
              <a:gd name="connsiteY11-466" fmla="*/ 480176 h 518280"/>
              <a:gd name="connsiteX12-467" fmla="*/ 177796 w 571118"/>
              <a:gd name="connsiteY12-468" fmla="*/ 518280 h 518280"/>
              <a:gd name="connsiteX0-469" fmla="*/ 182058 w 575380"/>
              <a:gd name="connsiteY0-470" fmla="*/ 518280 h 518280"/>
              <a:gd name="connsiteX1-471" fmla="*/ 393306 w 575380"/>
              <a:gd name="connsiteY1-472" fmla="*/ 518280 h 518280"/>
              <a:gd name="connsiteX2-473" fmla="*/ 459296 w 575380"/>
              <a:gd name="connsiteY2-474" fmla="*/ 480191 h 518280"/>
              <a:gd name="connsiteX3-475" fmla="*/ 564920 w 575380"/>
              <a:gd name="connsiteY3-476" fmla="*/ 297244 h 518280"/>
              <a:gd name="connsiteX4-477" fmla="*/ 564929 w 575380"/>
              <a:gd name="connsiteY4-478" fmla="*/ 221051 h 518280"/>
              <a:gd name="connsiteX5-479" fmla="*/ 459305 w 575380"/>
              <a:gd name="connsiteY5-480" fmla="*/ 38104 h 518280"/>
              <a:gd name="connsiteX6-481" fmla="*/ 393323 w 575380"/>
              <a:gd name="connsiteY6-482" fmla="*/ 0 h 518280"/>
              <a:gd name="connsiteX7-483" fmla="*/ 182075 w 575380"/>
              <a:gd name="connsiteY7-484" fmla="*/ 0 h 518280"/>
              <a:gd name="connsiteX8-485" fmla="*/ 116085 w 575380"/>
              <a:gd name="connsiteY8-486" fmla="*/ 38089 h 518280"/>
              <a:gd name="connsiteX9-487" fmla="*/ 10461 w 575380"/>
              <a:gd name="connsiteY9-488" fmla="*/ 221036 h 518280"/>
              <a:gd name="connsiteX10-489" fmla="*/ 10453 w 575380"/>
              <a:gd name="connsiteY10-490" fmla="*/ 297229 h 518280"/>
              <a:gd name="connsiteX11-491" fmla="*/ 116077 w 575380"/>
              <a:gd name="connsiteY11-492" fmla="*/ 480176 h 518280"/>
              <a:gd name="connsiteX12-493" fmla="*/ 182058 w 575380"/>
              <a:gd name="connsiteY12-494" fmla="*/ 518280 h 518280"/>
              <a:gd name="connsiteX0-495" fmla="*/ 182058 w 575380"/>
              <a:gd name="connsiteY0-496" fmla="*/ 518280 h 518280"/>
              <a:gd name="connsiteX1-497" fmla="*/ 393306 w 575380"/>
              <a:gd name="connsiteY1-498" fmla="*/ 518280 h 518280"/>
              <a:gd name="connsiteX2-499" fmla="*/ 459296 w 575380"/>
              <a:gd name="connsiteY2-500" fmla="*/ 480191 h 518280"/>
              <a:gd name="connsiteX3-501" fmla="*/ 564920 w 575380"/>
              <a:gd name="connsiteY3-502" fmla="*/ 297244 h 518280"/>
              <a:gd name="connsiteX4-503" fmla="*/ 564929 w 575380"/>
              <a:gd name="connsiteY4-504" fmla="*/ 221051 h 518280"/>
              <a:gd name="connsiteX5-505" fmla="*/ 459305 w 575380"/>
              <a:gd name="connsiteY5-506" fmla="*/ 38104 h 518280"/>
              <a:gd name="connsiteX6-507" fmla="*/ 393323 w 575380"/>
              <a:gd name="connsiteY6-508" fmla="*/ 0 h 518280"/>
              <a:gd name="connsiteX7-509" fmla="*/ 182075 w 575380"/>
              <a:gd name="connsiteY7-510" fmla="*/ 0 h 518280"/>
              <a:gd name="connsiteX8-511" fmla="*/ 116085 w 575380"/>
              <a:gd name="connsiteY8-512" fmla="*/ 38089 h 518280"/>
              <a:gd name="connsiteX9-513" fmla="*/ 10461 w 575380"/>
              <a:gd name="connsiteY9-514" fmla="*/ 221036 h 518280"/>
              <a:gd name="connsiteX10-515" fmla="*/ 10453 w 575380"/>
              <a:gd name="connsiteY10-516" fmla="*/ 297229 h 518280"/>
              <a:gd name="connsiteX11-517" fmla="*/ 116077 w 575380"/>
              <a:gd name="connsiteY11-518" fmla="*/ 480176 h 518280"/>
              <a:gd name="connsiteX12-519" fmla="*/ 182058 w 575380"/>
              <a:gd name="connsiteY12-520" fmla="*/ 518280 h 518280"/>
              <a:gd name="connsiteX0-521" fmla="*/ 182058 w 575380"/>
              <a:gd name="connsiteY0-522" fmla="*/ 518280 h 518280"/>
              <a:gd name="connsiteX1-523" fmla="*/ 393306 w 575380"/>
              <a:gd name="connsiteY1-524" fmla="*/ 518280 h 518280"/>
              <a:gd name="connsiteX2-525" fmla="*/ 459296 w 575380"/>
              <a:gd name="connsiteY2-526" fmla="*/ 480191 h 518280"/>
              <a:gd name="connsiteX3-527" fmla="*/ 564920 w 575380"/>
              <a:gd name="connsiteY3-528" fmla="*/ 297244 h 518280"/>
              <a:gd name="connsiteX4-529" fmla="*/ 564929 w 575380"/>
              <a:gd name="connsiteY4-530" fmla="*/ 221051 h 518280"/>
              <a:gd name="connsiteX5-531" fmla="*/ 459305 w 575380"/>
              <a:gd name="connsiteY5-532" fmla="*/ 38104 h 518280"/>
              <a:gd name="connsiteX6-533" fmla="*/ 393323 w 575380"/>
              <a:gd name="connsiteY6-534" fmla="*/ 0 h 518280"/>
              <a:gd name="connsiteX7-535" fmla="*/ 182075 w 575380"/>
              <a:gd name="connsiteY7-536" fmla="*/ 0 h 518280"/>
              <a:gd name="connsiteX8-537" fmla="*/ 116085 w 575380"/>
              <a:gd name="connsiteY8-538" fmla="*/ 38089 h 518280"/>
              <a:gd name="connsiteX9-539" fmla="*/ 10461 w 575380"/>
              <a:gd name="connsiteY9-540" fmla="*/ 221036 h 518280"/>
              <a:gd name="connsiteX10-541" fmla="*/ 10453 w 575380"/>
              <a:gd name="connsiteY10-542" fmla="*/ 297229 h 518280"/>
              <a:gd name="connsiteX11-543" fmla="*/ 116077 w 575380"/>
              <a:gd name="connsiteY11-544" fmla="*/ 480176 h 518280"/>
              <a:gd name="connsiteX12-545" fmla="*/ 182058 w 575380"/>
              <a:gd name="connsiteY12-546" fmla="*/ 518280 h 518280"/>
              <a:gd name="connsiteX0-547" fmla="*/ 182058 w 575380"/>
              <a:gd name="connsiteY0-548" fmla="*/ 518280 h 518280"/>
              <a:gd name="connsiteX1-549" fmla="*/ 393306 w 575380"/>
              <a:gd name="connsiteY1-550" fmla="*/ 518280 h 518280"/>
              <a:gd name="connsiteX2-551" fmla="*/ 459296 w 575380"/>
              <a:gd name="connsiteY2-552" fmla="*/ 480191 h 518280"/>
              <a:gd name="connsiteX3-553" fmla="*/ 564920 w 575380"/>
              <a:gd name="connsiteY3-554" fmla="*/ 297244 h 518280"/>
              <a:gd name="connsiteX4-555" fmla="*/ 564929 w 575380"/>
              <a:gd name="connsiteY4-556" fmla="*/ 221051 h 518280"/>
              <a:gd name="connsiteX5-557" fmla="*/ 459305 w 575380"/>
              <a:gd name="connsiteY5-558" fmla="*/ 38104 h 518280"/>
              <a:gd name="connsiteX6-559" fmla="*/ 393323 w 575380"/>
              <a:gd name="connsiteY6-560" fmla="*/ 0 h 518280"/>
              <a:gd name="connsiteX7-561" fmla="*/ 182075 w 575380"/>
              <a:gd name="connsiteY7-562" fmla="*/ 0 h 518280"/>
              <a:gd name="connsiteX8-563" fmla="*/ 116085 w 575380"/>
              <a:gd name="connsiteY8-564" fmla="*/ 38089 h 518280"/>
              <a:gd name="connsiteX9-565" fmla="*/ 10461 w 575380"/>
              <a:gd name="connsiteY9-566" fmla="*/ 221036 h 518280"/>
              <a:gd name="connsiteX10-567" fmla="*/ 10453 w 575380"/>
              <a:gd name="connsiteY10-568" fmla="*/ 297229 h 518280"/>
              <a:gd name="connsiteX11-569" fmla="*/ 116077 w 575380"/>
              <a:gd name="connsiteY11-570" fmla="*/ 480176 h 518280"/>
              <a:gd name="connsiteX12-571" fmla="*/ 182058 w 575380"/>
              <a:gd name="connsiteY12-572" fmla="*/ 518280 h 518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75380" h="518280">
                <a:moveTo>
                  <a:pt x="182058" y="518280"/>
                </a:moveTo>
                <a:cubicBezTo>
                  <a:pt x="182058" y="518280"/>
                  <a:pt x="393305" y="518280"/>
                  <a:pt x="393306" y="518280"/>
                </a:cubicBezTo>
                <a:cubicBezTo>
                  <a:pt x="421190" y="518280"/>
                  <a:pt x="445353" y="504339"/>
                  <a:pt x="459296" y="480191"/>
                </a:cubicBezTo>
                <a:cubicBezTo>
                  <a:pt x="459295" y="480191"/>
                  <a:pt x="564919" y="297244"/>
                  <a:pt x="564920" y="297244"/>
                </a:cubicBezTo>
                <a:cubicBezTo>
                  <a:pt x="578861" y="273096"/>
                  <a:pt x="578870" y="245199"/>
                  <a:pt x="564929" y="221051"/>
                </a:cubicBezTo>
                <a:cubicBezTo>
                  <a:pt x="564928" y="221051"/>
                  <a:pt x="459304" y="38104"/>
                  <a:pt x="459305" y="38104"/>
                </a:cubicBezTo>
                <a:cubicBezTo>
                  <a:pt x="445361" y="13956"/>
                  <a:pt x="421206" y="0"/>
                  <a:pt x="393323" y="0"/>
                </a:cubicBezTo>
                <a:cubicBezTo>
                  <a:pt x="393322" y="0"/>
                  <a:pt x="182074" y="0"/>
                  <a:pt x="182075" y="0"/>
                </a:cubicBezTo>
                <a:cubicBezTo>
                  <a:pt x="154189" y="0"/>
                  <a:pt x="130026" y="13941"/>
                  <a:pt x="116085" y="38089"/>
                </a:cubicBezTo>
                <a:cubicBezTo>
                  <a:pt x="116084" y="38089"/>
                  <a:pt x="10460" y="221036"/>
                  <a:pt x="10461" y="221036"/>
                </a:cubicBezTo>
                <a:cubicBezTo>
                  <a:pt x="-3482" y="245185"/>
                  <a:pt x="-3490" y="273081"/>
                  <a:pt x="10453" y="297229"/>
                </a:cubicBezTo>
                <a:cubicBezTo>
                  <a:pt x="10452" y="297229"/>
                  <a:pt x="116076" y="480176"/>
                  <a:pt x="116077" y="480176"/>
                </a:cubicBezTo>
                <a:cubicBezTo>
                  <a:pt x="130018" y="504325"/>
                  <a:pt x="154174" y="518280"/>
                  <a:pt x="182058" y="5182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任意多边形: 形状 32"/>
          <p:cNvSpPr/>
          <p:nvPr>
            <p:custDataLst>
              <p:tags r:id="rId15"/>
            </p:custDataLst>
          </p:nvPr>
        </p:nvSpPr>
        <p:spPr>
          <a:xfrm>
            <a:off x="2757888" y="3645725"/>
            <a:ext cx="602735" cy="542920"/>
          </a:xfrm>
          <a:custGeom>
            <a:avLst/>
            <a:gdLst>
              <a:gd name="connsiteX0" fmla="*/ 177800 w 566864"/>
              <a:gd name="connsiteY0" fmla="*/ 518280 h 518280"/>
              <a:gd name="connsiteX1" fmla="*/ 389048 w 566864"/>
              <a:gd name="connsiteY1" fmla="*/ 518280 h 518280"/>
              <a:gd name="connsiteX2" fmla="*/ 455038 w 566864"/>
              <a:gd name="connsiteY2" fmla="*/ 480191 h 518280"/>
              <a:gd name="connsiteX3" fmla="*/ 560662 w 566864"/>
              <a:gd name="connsiteY3" fmla="*/ 297244 h 518280"/>
              <a:gd name="connsiteX4" fmla="*/ 560671 w 566864"/>
              <a:gd name="connsiteY4" fmla="*/ 221051 h 518280"/>
              <a:gd name="connsiteX5" fmla="*/ 455047 w 566864"/>
              <a:gd name="connsiteY5" fmla="*/ 38104 h 518280"/>
              <a:gd name="connsiteX6" fmla="*/ 389065 w 566864"/>
              <a:gd name="connsiteY6" fmla="*/ 0 h 518280"/>
              <a:gd name="connsiteX7" fmla="*/ 177817 w 566864"/>
              <a:gd name="connsiteY7" fmla="*/ 0 h 518280"/>
              <a:gd name="connsiteX8" fmla="*/ 111827 w 566864"/>
              <a:gd name="connsiteY8" fmla="*/ 38089 h 518280"/>
              <a:gd name="connsiteX9" fmla="*/ 6203 w 566864"/>
              <a:gd name="connsiteY9" fmla="*/ 221036 h 518280"/>
              <a:gd name="connsiteX10" fmla="*/ 6195 w 566864"/>
              <a:gd name="connsiteY10" fmla="*/ 297229 h 518280"/>
              <a:gd name="connsiteX11" fmla="*/ 111819 w 566864"/>
              <a:gd name="connsiteY11" fmla="*/ 480176 h 518280"/>
              <a:gd name="connsiteX12" fmla="*/ 177800 w 566864"/>
              <a:gd name="connsiteY12" fmla="*/ 518280 h 518280"/>
              <a:gd name="connsiteX0-1" fmla="*/ 177800 w 566864"/>
              <a:gd name="connsiteY0-2" fmla="*/ 518280 h 518280"/>
              <a:gd name="connsiteX1-3" fmla="*/ 389048 w 566864"/>
              <a:gd name="connsiteY1-4" fmla="*/ 518280 h 518280"/>
              <a:gd name="connsiteX2-5" fmla="*/ 455038 w 566864"/>
              <a:gd name="connsiteY2-6" fmla="*/ 480191 h 518280"/>
              <a:gd name="connsiteX3-7" fmla="*/ 560662 w 566864"/>
              <a:gd name="connsiteY3-8" fmla="*/ 297244 h 518280"/>
              <a:gd name="connsiteX4-9" fmla="*/ 560671 w 566864"/>
              <a:gd name="connsiteY4-10" fmla="*/ 221051 h 518280"/>
              <a:gd name="connsiteX5-11" fmla="*/ 455047 w 566864"/>
              <a:gd name="connsiteY5-12" fmla="*/ 38104 h 518280"/>
              <a:gd name="connsiteX6-13" fmla="*/ 389065 w 566864"/>
              <a:gd name="connsiteY6-14" fmla="*/ 0 h 518280"/>
              <a:gd name="connsiteX7-15" fmla="*/ 177817 w 566864"/>
              <a:gd name="connsiteY7-16" fmla="*/ 0 h 518280"/>
              <a:gd name="connsiteX8-17" fmla="*/ 111827 w 566864"/>
              <a:gd name="connsiteY8-18" fmla="*/ 38089 h 518280"/>
              <a:gd name="connsiteX9-19" fmla="*/ 6203 w 566864"/>
              <a:gd name="connsiteY9-20" fmla="*/ 221036 h 518280"/>
              <a:gd name="connsiteX10-21" fmla="*/ 6195 w 566864"/>
              <a:gd name="connsiteY10-22" fmla="*/ 297229 h 518280"/>
              <a:gd name="connsiteX11-23" fmla="*/ 111819 w 566864"/>
              <a:gd name="connsiteY11-24" fmla="*/ 480176 h 518280"/>
              <a:gd name="connsiteX12-25" fmla="*/ 177800 w 566864"/>
              <a:gd name="connsiteY12-26" fmla="*/ 518280 h 518280"/>
              <a:gd name="connsiteX0-27" fmla="*/ 177800 w 566864"/>
              <a:gd name="connsiteY0-28" fmla="*/ 518280 h 518280"/>
              <a:gd name="connsiteX1-29" fmla="*/ 389048 w 566864"/>
              <a:gd name="connsiteY1-30" fmla="*/ 518280 h 518280"/>
              <a:gd name="connsiteX2-31" fmla="*/ 455038 w 566864"/>
              <a:gd name="connsiteY2-32" fmla="*/ 480191 h 518280"/>
              <a:gd name="connsiteX3-33" fmla="*/ 560662 w 566864"/>
              <a:gd name="connsiteY3-34" fmla="*/ 297244 h 518280"/>
              <a:gd name="connsiteX4-35" fmla="*/ 560671 w 566864"/>
              <a:gd name="connsiteY4-36" fmla="*/ 221051 h 518280"/>
              <a:gd name="connsiteX5-37" fmla="*/ 455047 w 566864"/>
              <a:gd name="connsiteY5-38" fmla="*/ 38104 h 518280"/>
              <a:gd name="connsiteX6-39" fmla="*/ 389065 w 566864"/>
              <a:gd name="connsiteY6-40" fmla="*/ 0 h 518280"/>
              <a:gd name="connsiteX7-41" fmla="*/ 177817 w 566864"/>
              <a:gd name="connsiteY7-42" fmla="*/ 0 h 518280"/>
              <a:gd name="connsiteX8-43" fmla="*/ 111827 w 566864"/>
              <a:gd name="connsiteY8-44" fmla="*/ 38089 h 518280"/>
              <a:gd name="connsiteX9-45" fmla="*/ 6203 w 566864"/>
              <a:gd name="connsiteY9-46" fmla="*/ 221036 h 518280"/>
              <a:gd name="connsiteX10-47" fmla="*/ 6195 w 566864"/>
              <a:gd name="connsiteY10-48" fmla="*/ 297229 h 518280"/>
              <a:gd name="connsiteX11-49" fmla="*/ 111819 w 566864"/>
              <a:gd name="connsiteY11-50" fmla="*/ 480176 h 518280"/>
              <a:gd name="connsiteX12-51" fmla="*/ 177800 w 566864"/>
              <a:gd name="connsiteY12-52" fmla="*/ 518280 h 518280"/>
              <a:gd name="connsiteX0-53" fmla="*/ 177800 w 566864"/>
              <a:gd name="connsiteY0-54" fmla="*/ 518280 h 518280"/>
              <a:gd name="connsiteX1-55" fmla="*/ 389048 w 566864"/>
              <a:gd name="connsiteY1-56" fmla="*/ 518280 h 518280"/>
              <a:gd name="connsiteX2-57" fmla="*/ 455038 w 566864"/>
              <a:gd name="connsiteY2-58" fmla="*/ 480191 h 518280"/>
              <a:gd name="connsiteX3-59" fmla="*/ 560662 w 566864"/>
              <a:gd name="connsiteY3-60" fmla="*/ 297244 h 518280"/>
              <a:gd name="connsiteX4-61" fmla="*/ 560671 w 566864"/>
              <a:gd name="connsiteY4-62" fmla="*/ 221051 h 518280"/>
              <a:gd name="connsiteX5-63" fmla="*/ 455047 w 566864"/>
              <a:gd name="connsiteY5-64" fmla="*/ 38104 h 518280"/>
              <a:gd name="connsiteX6-65" fmla="*/ 389065 w 566864"/>
              <a:gd name="connsiteY6-66" fmla="*/ 0 h 518280"/>
              <a:gd name="connsiteX7-67" fmla="*/ 177817 w 566864"/>
              <a:gd name="connsiteY7-68" fmla="*/ 0 h 518280"/>
              <a:gd name="connsiteX8-69" fmla="*/ 111827 w 566864"/>
              <a:gd name="connsiteY8-70" fmla="*/ 38089 h 518280"/>
              <a:gd name="connsiteX9-71" fmla="*/ 6203 w 566864"/>
              <a:gd name="connsiteY9-72" fmla="*/ 221036 h 518280"/>
              <a:gd name="connsiteX10-73" fmla="*/ 6195 w 566864"/>
              <a:gd name="connsiteY10-74" fmla="*/ 297229 h 518280"/>
              <a:gd name="connsiteX11-75" fmla="*/ 111819 w 566864"/>
              <a:gd name="connsiteY11-76" fmla="*/ 480176 h 518280"/>
              <a:gd name="connsiteX12-77" fmla="*/ 177800 w 566864"/>
              <a:gd name="connsiteY12-78" fmla="*/ 518280 h 518280"/>
              <a:gd name="connsiteX0-79" fmla="*/ 177800 w 566864"/>
              <a:gd name="connsiteY0-80" fmla="*/ 518280 h 518280"/>
              <a:gd name="connsiteX1-81" fmla="*/ 389048 w 566864"/>
              <a:gd name="connsiteY1-82" fmla="*/ 518280 h 518280"/>
              <a:gd name="connsiteX2-83" fmla="*/ 455038 w 566864"/>
              <a:gd name="connsiteY2-84" fmla="*/ 480191 h 518280"/>
              <a:gd name="connsiteX3-85" fmla="*/ 560662 w 566864"/>
              <a:gd name="connsiteY3-86" fmla="*/ 297244 h 518280"/>
              <a:gd name="connsiteX4-87" fmla="*/ 560671 w 566864"/>
              <a:gd name="connsiteY4-88" fmla="*/ 221051 h 518280"/>
              <a:gd name="connsiteX5-89" fmla="*/ 455047 w 566864"/>
              <a:gd name="connsiteY5-90" fmla="*/ 38104 h 518280"/>
              <a:gd name="connsiteX6-91" fmla="*/ 389065 w 566864"/>
              <a:gd name="connsiteY6-92" fmla="*/ 0 h 518280"/>
              <a:gd name="connsiteX7-93" fmla="*/ 177817 w 566864"/>
              <a:gd name="connsiteY7-94" fmla="*/ 0 h 518280"/>
              <a:gd name="connsiteX8-95" fmla="*/ 111827 w 566864"/>
              <a:gd name="connsiteY8-96" fmla="*/ 38089 h 518280"/>
              <a:gd name="connsiteX9-97" fmla="*/ 6203 w 566864"/>
              <a:gd name="connsiteY9-98" fmla="*/ 221036 h 518280"/>
              <a:gd name="connsiteX10-99" fmla="*/ 6195 w 566864"/>
              <a:gd name="connsiteY10-100" fmla="*/ 297229 h 518280"/>
              <a:gd name="connsiteX11-101" fmla="*/ 111819 w 566864"/>
              <a:gd name="connsiteY11-102" fmla="*/ 480176 h 518280"/>
              <a:gd name="connsiteX12-103" fmla="*/ 177800 w 566864"/>
              <a:gd name="connsiteY12-104" fmla="*/ 518280 h 518280"/>
              <a:gd name="connsiteX0-105" fmla="*/ 177800 w 566864"/>
              <a:gd name="connsiteY0-106" fmla="*/ 518280 h 518280"/>
              <a:gd name="connsiteX1-107" fmla="*/ 389048 w 566864"/>
              <a:gd name="connsiteY1-108" fmla="*/ 518280 h 518280"/>
              <a:gd name="connsiteX2-109" fmla="*/ 455038 w 566864"/>
              <a:gd name="connsiteY2-110" fmla="*/ 480191 h 518280"/>
              <a:gd name="connsiteX3-111" fmla="*/ 560662 w 566864"/>
              <a:gd name="connsiteY3-112" fmla="*/ 297244 h 518280"/>
              <a:gd name="connsiteX4-113" fmla="*/ 560671 w 566864"/>
              <a:gd name="connsiteY4-114" fmla="*/ 221051 h 518280"/>
              <a:gd name="connsiteX5-115" fmla="*/ 455047 w 566864"/>
              <a:gd name="connsiteY5-116" fmla="*/ 38104 h 518280"/>
              <a:gd name="connsiteX6-117" fmla="*/ 389065 w 566864"/>
              <a:gd name="connsiteY6-118" fmla="*/ 0 h 518280"/>
              <a:gd name="connsiteX7-119" fmla="*/ 177817 w 566864"/>
              <a:gd name="connsiteY7-120" fmla="*/ 0 h 518280"/>
              <a:gd name="connsiteX8-121" fmla="*/ 111827 w 566864"/>
              <a:gd name="connsiteY8-122" fmla="*/ 38089 h 518280"/>
              <a:gd name="connsiteX9-123" fmla="*/ 6203 w 566864"/>
              <a:gd name="connsiteY9-124" fmla="*/ 221036 h 518280"/>
              <a:gd name="connsiteX10-125" fmla="*/ 6195 w 566864"/>
              <a:gd name="connsiteY10-126" fmla="*/ 297229 h 518280"/>
              <a:gd name="connsiteX11-127" fmla="*/ 111819 w 566864"/>
              <a:gd name="connsiteY11-128" fmla="*/ 480176 h 518280"/>
              <a:gd name="connsiteX12-129" fmla="*/ 177800 w 566864"/>
              <a:gd name="connsiteY12-130" fmla="*/ 518280 h 518280"/>
              <a:gd name="connsiteX0-131" fmla="*/ 177800 w 566860"/>
              <a:gd name="connsiteY0-132" fmla="*/ 518280 h 518280"/>
              <a:gd name="connsiteX1-133" fmla="*/ 389048 w 566860"/>
              <a:gd name="connsiteY1-134" fmla="*/ 518280 h 518280"/>
              <a:gd name="connsiteX2-135" fmla="*/ 455038 w 566860"/>
              <a:gd name="connsiteY2-136" fmla="*/ 480191 h 518280"/>
              <a:gd name="connsiteX3-137" fmla="*/ 560662 w 566860"/>
              <a:gd name="connsiteY3-138" fmla="*/ 297244 h 518280"/>
              <a:gd name="connsiteX4-139" fmla="*/ 560671 w 566860"/>
              <a:gd name="connsiteY4-140" fmla="*/ 221051 h 518280"/>
              <a:gd name="connsiteX5-141" fmla="*/ 455047 w 566860"/>
              <a:gd name="connsiteY5-142" fmla="*/ 38104 h 518280"/>
              <a:gd name="connsiteX6-143" fmla="*/ 389065 w 566860"/>
              <a:gd name="connsiteY6-144" fmla="*/ 0 h 518280"/>
              <a:gd name="connsiteX7-145" fmla="*/ 177817 w 566860"/>
              <a:gd name="connsiteY7-146" fmla="*/ 0 h 518280"/>
              <a:gd name="connsiteX8-147" fmla="*/ 111827 w 566860"/>
              <a:gd name="connsiteY8-148" fmla="*/ 38089 h 518280"/>
              <a:gd name="connsiteX9-149" fmla="*/ 6203 w 566860"/>
              <a:gd name="connsiteY9-150" fmla="*/ 221036 h 518280"/>
              <a:gd name="connsiteX10-151" fmla="*/ 6195 w 566860"/>
              <a:gd name="connsiteY10-152" fmla="*/ 297229 h 518280"/>
              <a:gd name="connsiteX11-153" fmla="*/ 111819 w 566860"/>
              <a:gd name="connsiteY11-154" fmla="*/ 480176 h 518280"/>
              <a:gd name="connsiteX12-155" fmla="*/ 177800 w 566860"/>
              <a:gd name="connsiteY12-156" fmla="*/ 518280 h 518280"/>
              <a:gd name="connsiteX0-157" fmla="*/ 177800 w 571122"/>
              <a:gd name="connsiteY0-158" fmla="*/ 518280 h 518280"/>
              <a:gd name="connsiteX1-159" fmla="*/ 389048 w 571122"/>
              <a:gd name="connsiteY1-160" fmla="*/ 518280 h 518280"/>
              <a:gd name="connsiteX2-161" fmla="*/ 455038 w 571122"/>
              <a:gd name="connsiteY2-162" fmla="*/ 480191 h 518280"/>
              <a:gd name="connsiteX3-163" fmla="*/ 560662 w 571122"/>
              <a:gd name="connsiteY3-164" fmla="*/ 297244 h 518280"/>
              <a:gd name="connsiteX4-165" fmla="*/ 560671 w 571122"/>
              <a:gd name="connsiteY4-166" fmla="*/ 221051 h 518280"/>
              <a:gd name="connsiteX5-167" fmla="*/ 455047 w 571122"/>
              <a:gd name="connsiteY5-168" fmla="*/ 38104 h 518280"/>
              <a:gd name="connsiteX6-169" fmla="*/ 389065 w 571122"/>
              <a:gd name="connsiteY6-170" fmla="*/ 0 h 518280"/>
              <a:gd name="connsiteX7-171" fmla="*/ 177817 w 571122"/>
              <a:gd name="connsiteY7-172" fmla="*/ 0 h 518280"/>
              <a:gd name="connsiteX8-173" fmla="*/ 111827 w 571122"/>
              <a:gd name="connsiteY8-174" fmla="*/ 38089 h 518280"/>
              <a:gd name="connsiteX9-175" fmla="*/ 6203 w 571122"/>
              <a:gd name="connsiteY9-176" fmla="*/ 221036 h 518280"/>
              <a:gd name="connsiteX10-177" fmla="*/ 6195 w 571122"/>
              <a:gd name="connsiteY10-178" fmla="*/ 297229 h 518280"/>
              <a:gd name="connsiteX11-179" fmla="*/ 111819 w 571122"/>
              <a:gd name="connsiteY11-180" fmla="*/ 480176 h 518280"/>
              <a:gd name="connsiteX12-181" fmla="*/ 177800 w 571122"/>
              <a:gd name="connsiteY12-182" fmla="*/ 518280 h 518280"/>
              <a:gd name="connsiteX0-183" fmla="*/ 177800 w 571122"/>
              <a:gd name="connsiteY0-184" fmla="*/ 518280 h 518280"/>
              <a:gd name="connsiteX1-185" fmla="*/ 389048 w 571122"/>
              <a:gd name="connsiteY1-186" fmla="*/ 518280 h 518280"/>
              <a:gd name="connsiteX2-187" fmla="*/ 455038 w 571122"/>
              <a:gd name="connsiteY2-188" fmla="*/ 480191 h 518280"/>
              <a:gd name="connsiteX3-189" fmla="*/ 560662 w 571122"/>
              <a:gd name="connsiteY3-190" fmla="*/ 297244 h 518280"/>
              <a:gd name="connsiteX4-191" fmla="*/ 560671 w 571122"/>
              <a:gd name="connsiteY4-192" fmla="*/ 221051 h 518280"/>
              <a:gd name="connsiteX5-193" fmla="*/ 455047 w 571122"/>
              <a:gd name="connsiteY5-194" fmla="*/ 38104 h 518280"/>
              <a:gd name="connsiteX6-195" fmla="*/ 389065 w 571122"/>
              <a:gd name="connsiteY6-196" fmla="*/ 0 h 518280"/>
              <a:gd name="connsiteX7-197" fmla="*/ 177817 w 571122"/>
              <a:gd name="connsiteY7-198" fmla="*/ 0 h 518280"/>
              <a:gd name="connsiteX8-199" fmla="*/ 111827 w 571122"/>
              <a:gd name="connsiteY8-200" fmla="*/ 38089 h 518280"/>
              <a:gd name="connsiteX9-201" fmla="*/ 6203 w 571122"/>
              <a:gd name="connsiteY9-202" fmla="*/ 221036 h 518280"/>
              <a:gd name="connsiteX10-203" fmla="*/ 6195 w 571122"/>
              <a:gd name="connsiteY10-204" fmla="*/ 297229 h 518280"/>
              <a:gd name="connsiteX11-205" fmla="*/ 111819 w 571122"/>
              <a:gd name="connsiteY11-206" fmla="*/ 480176 h 518280"/>
              <a:gd name="connsiteX12-207" fmla="*/ 177800 w 571122"/>
              <a:gd name="connsiteY12-208" fmla="*/ 518280 h 518280"/>
              <a:gd name="connsiteX0-209" fmla="*/ 177800 w 571122"/>
              <a:gd name="connsiteY0-210" fmla="*/ 518280 h 518280"/>
              <a:gd name="connsiteX1-211" fmla="*/ 389048 w 571122"/>
              <a:gd name="connsiteY1-212" fmla="*/ 518280 h 518280"/>
              <a:gd name="connsiteX2-213" fmla="*/ 455038 w 571122"/>
              <a:gd name="connsiteY2-214" fmla="*/ 480191 h 518280"/>
              <a:gd name="connsiteX3-215" fmla="*/ 560662 w 571122"/>
              <a:gd name="connsiteY3-216" fmla="*/ 297244 h 518280"/>
              <a:gd name="connsiteX4-217" fmla="*/ 560671 w 571122"/>
              <a:gd name="connsiteY4-218" fmla="*/ 221051 h 518280"/>
              <a:gd name="connsiteX5-219" fmla="*/ 455047 w 571122"/>
              <a:gd name="connsiteY5-220" fmla="*/ 38104 h 518280"/>
              <a:gd name="connsiteX6-221" fmla="*/ 389065 w 571122"/>
              <a:gd name="connsiteY6-222" fmla="*/ 0 h 518280"/>
              <a:gd name="connsiteX7-223" fmla="*/ 177817 w 571122"/>
              <a:gd name="connsiteY7-224" fmla="*/ 0 h 518280"/>
              <a:gd name="connsiteX8-225" fmla="*/ 111827 w 571122"/>
              <a:gd name="connsiteY8-226" fmla="*/ 38089 h 518280"/>
              <a:gd name="connsiteX9-227" fmla="*/ 6203 w 571122"/>
              <a:gd name="connsiteY9-228" fmla="*/ 221036 h 518280"/>
              <a:gd name="connsiteX10-229" fmla="*/ 6195 w 571122"/>
              <a:gd name="connsiteY10-230" fmla="*/ 297229 h 518280"/>
              <a:gd name="connsiteX11-231" fmla="*/ 111819 w 571122"/>
              <a:gd name="connsiteY11-232" fmla="*/ 480176 h 518280"/>
              <a:gd name="connsiteX12-233" fmla="*/ 177800 w 571122"/>
              <a:gd name="connsiteY12-234" fmla="*/ 518280 h 518280"/>
              <a:gd name="connsiteX0-235" fmla="*/ 177800 w 571122"/>
              <a:gd name="connsiteY0-236" fmla="*/ 518280 h 518280"/>
              <a:gd name="connsiteX1-237" fmla="*/ 389048 w 571122"/>
              <a:gd name="connsiteY1-238" fmla="*/ 518280 h 518280"/>
              <a:gd name="connsiteX2-239" fmla="*/ 455038 w 571122"/>
              <a:gd name="connsiteY2-240" fmla="*/ 480191 h 518280"/>
              <a:gd name="connsiteX3-241" fmla="*/ 560662 w 571122"/>
              <a:gd name="connsiteY3-242" fmla="*/ 297244 h 518280"/>
              <a:gd name="connsiteX4-243" fmla="*/ 560671 w 571122"/>
              <a:gd name="connsiteY4-244" fmla="*/ 221051 h 518280"/>
              <a:gd name="connsiteX5-245" fmla="*/ 455047 w 571122"/>
              <a:gd name="connsiteY5-246" fmla="*/ 38104 h 518280"/>
              <a:gd name="connsiteX6-247" fmla="*/ 389065 w 571122"/>
              <a:gd name="connsiteY6-248" fmla="*/ 0 h 518280"/>
              <a:gd name="connsiteX7-249" fmla="*/ 177817 w 571122"/>
              <a:gd name="connsiteY7-250" fmla="*/ 0 h 518280"/>
              <a:gd name="connsiteX8-251" fmla="*/ 111827 w 571122"/>
              <a:gd name="connsiteY8-252" fmla="*/ 38089 h 518280"/>
              <a:gd name="connsiteX9-253" fmla="*/ 6203 w 571122"/>
              <a:gd name="connsiteY9-254" fmla="*/ 221036 h 518280"/>
              <a:gd name="connsiteX10-255" fmla="*/ 6195 w 571122"/>
              <a:gd name="connsiteY10-256" fmla="*/ 297229 h 518280"/>
              <a:gd name="connsiteX11-257" fmla="*/ 111819 w 571122"/>
              <a:gd name="connsiteY11-258" fmla="*/ 480176 h 518280"/>
              <a:gd name="connsiteX12-259" fmla="*/ 177800 w 571122"/>
              <a:gd name="connsiteY12-260" fmla="*/ 518280 h 518280"/>
              <a:gd name="connsiteX0-261" fmla="*/ 177800 w 571122"/>
              <a:gd name="connsiteY0-262" fmla="*/ 518280 h 518280"/>
              <a:gd name="connsiteX1-263" fmla="*/ 389048 w 571122"/>
              <a:gd name="connsiteY1-264" fmla="*/ 518280 h 518280"/>
              <a:gd name="connsiteX2-265" fmla="*/ 455038 w 571122"/>
              <a:gd name="connsiteY2-266" fmla="*/ 480191 h 518280"/>
              <a:gd name="connsiteX3-267" fmla="*/ 560662 w 571122"/>
              <a:gd name="connsiteY3-268" fmla="*/ 297244 h 518280"/>
              <a:gd name="connsiteX4-269" fmla="*/ 560671 w 571122"/>
              <a:gd name="connsiteY4-270" fmla="*/ 221051 h 518280"/>
              <a:gd name="connsiteX5-271" fmla="*/ 455047 w 571122"/>
              <a:gd name="connsiteY5-272" fmla="*/ 38104 h 518280"/>
              <a:gd name="connsiteX6-273" fmla="*/ 389065 w 571122"/>
              <a:gd name="connsiteY6-274" fmla="*/ 0 h 518280"/>
              <a:gd name="connsiteX7-275" fmla="*/ 177817 w 571122"/>
              <a:gd name="connsiteY7-276" fmla="*/ 0 h 518280"/>
              <a:gd name="connsiteX8-277" fmla="*/ 111827 w 571122"/>
              <a:gd name="connsiteY8-278" fmla="*/ 38089 h 518280"/>
              <a:gd name="connsiteX9-279" fmla="*/ 6203 w 571122"/>
              <a:gd name="connsiteY9-280" fmla="*/ 221036 h 518280"/>
              <a:gd name="connsiteX10-281" fmla="*/ 6195 w 571122"/>
              <a:gd name="connsiteY10-282" fmla="*/ 297229 h 518280"/>
              <a:gd name="connsiteX11-283" fmla="*/ 111819 w 571122"/>
              <a:gd name="connsiteY11-284" fmla="*/ 480176 h 518280"/>
              <a:gd name="connsiteX12-285" fmla="*/ 177800 w 571122"/>
              <a:gd name="connsiteY12-286" fmla="*/ 518280 h 518280"/>
              <a:gd name="connsiteX0-287" fmla="*/ 177800 w 571122"/>
              <a:gd name="connsiteY0-288" fmla="*/ 518280 h 518280"/>
              <a:gd name="connsiteX1-289" fmla="*/ 389048 w 571122"/>
              <a:gd name="connsiteY1-290" fmla="*/ 518280 h 518280"/>
              <a:gd name="connsiteX2-291" fmla="*/ 455038 w 571122"/>
              <a:gd name="connsiteY2-292" fmla="*/ 480191 h 518280"/>
              <a:gd name="connsiteX3-293" fmla="*/ 560662 w 571122"/>
              <a:gd name="connsiteY3-294" fmla="*/ 297244 h 518280"/>
              <a:gd name="connsiteX4-295" fmla="*/ 560671 w 571122"/>
              <a:gd name="connsiteY4-296" fmla="*/ 221051 h 518280"/>
              <a:gd name="connsiteX5-297" fmla="*/ 455047 w 571122"/>
              <a:gd name="connsiteY5-298" fmla="*/ 38104 h 518280"/>
              <a:gd name="connsiteX6-299" fmla="*/ 389065 w 571122"/>
              <a:gd name="connsiteY6-300" fmla="*/ 0 h 518280"/>
              <a:gd name="connsiteX7-301" fmla="*/ 177817 w 571122"/>
              <a:gd name="connsiteY7-302" fmla="*/ 0 h 518280"/>
              <a:gd name="connsiteX8-303" fmla="*/ 111827 w 571122"/>
              <a:gd name="connsiteY8-304" fmla="*/ 38089 h 518280"/>
              <a:gd name="connsiteX9-305" fmla="*/ 6203 w 571122"/>
              <a:gd name="connsiteY9-306" fmla="*/ 221036 h 518280"/>
              <a:gd name="connsiteX10-307" fmla="*/ 6195 w 571122"/>
              <a:gd name="connsiteY10-308" fmla="*/ 297229 h 518280"/>
              <a:gd name="connsiteX11-309" fmla="*/ 111819 w 571122"/>
              <a:gd name="connsiteY11-310" fmla="*/ 480176 h 518280"/>
              <a:gd name="connsiteX12-311" fmla="*/ 177800 w 571122"/>
              <a:gd name="connsiteY12-312" fmla="*/ 518280 h 518280"/>
              <a:gd name="connsiteX0-313" fmla="*/ 177800 w 571122"/>
              <a:gd name="connsiteY0-314" fmla="*/ 518280 h 518280"/>
              <a:gd name="connsiteX1-315" fmla="*/ 389048 w 571122"/>
              <a:gd name="connsiteY1-316" fmla="*/ 518280 h 518280"/>
              <a:gd name="connsiteX2-317" fmla="*/ 455038 w 571122"/>
              <a:gd name="connsiteY2-318" fmla="*/ 480191 h 518280"/>
              <a:gd name="connsiteX3-319" fmla="*/ 560662 w 571122"/>
              <a:gd name="connsiteY3-320" fmla="*/ 297244 h 518280"/>
              <a:gd name="connsiteX4-321" fmla="*/ 560671 w 571122"/>
              <a:gd name="connsiteY4-322" fmla="*/ 221051 h 518280"/>
              <a:gd name="connsiteX5-323" fmla="*/ 455047 w 571122"/>
              <a:gd name="connsiteY5-324" fmla="*/ 38104 h 518280"/>
              <a:gd name="connsiteX6-325" fmla="*/ 389065 w 571122"/>
              <a:gd name="connsiteY6-326" fmla="*/ 0 h 518280"/>
              <a:gd name="connsiteX7-327" fmla="*/ 177817 w 571122"/>
              <a:gd name="connsiteY7-328" fmla="*/ 0 h 518280"/>
              <a:gd name="connsiteX8-329" fmla="*/ 111827 w 571122"/>
              <a:gd name="connsiteY8-330" fmla="*/ 38089 h 518280"/>
              <a:gd name="connsiteX9-331" fmla="*/ 6203 w 571122"/>
              <a:gd name="connsiteY9-332" fmla="*/ 221036 h 518280"/>
              <a:gd name="connsiteX10-333" fmla="*/ 6195 w 571122"/>
              <a:gd name="connsiteY10-334" fmla="*/ 297229 h 518280"/>
              <a:gd name="connsiteX11-335" fmla="*/ 111819 w 571122"/>
              <a:gd name="connsiteY11-336" fmla="*/ 480176 h 518280"/>
              <a:gd name="connsiteX12-337" fmla="*/ 177800 w 571122"/>
              <a:gd name="connsiteY12-338" fmla="*/ 518280 h 518280"/>
              <a:gd name="connsiteX0-339" fmla="*/ 177800 w 571122"/>
              <a:gd name="connsiteY0-340" fmla="*/ 518280 h 518280"/>
              <a:gd name="connsiteX1-341" fmla="*/ 389048 w 571122"/>
              <a:gd name="connsiteY1-342" fmla="*/ 518280 h 518280"/>
              <a:gd name="connsiteX2-343" fmla="*/ 455038 w 571122"/>
              <a:gd name="connsiteY2-344" fmla="*/ 480191 h 518280"/>
              <a:gd name="connsiteX3-345" fmla="*/ 560662 w 571122"/>
              <a:gd name="connsiteY3-346" fmla="*/ 297244 h 518280"/>
              <a:gd name="connsiteX4-347" fmla="*/ 560671 w 571122"/>
              <a:gd name="connsiteY4-348" fmla="*/ 221051 h 518280"/>
              <a:gd name="connsiteX5-349" fmla="*/ 455047 w 571122"/>
              <a:gd name="connsiteY5-350" fmla="*/ 38104 h 518280"/>
              <a:gd name="connsiteX6-351" fmla="*/ 389065 w 571122"/>
              <a:gd name="connsiteY6-352" fmla="*/ 0 h 518280"/>
              <a:gd name="connsiteX7-353" fmla="*/ 177817 w 571122"/>
              <a:gd name="connsiteY7-354" fmla="*/ 0 h 518280"/>
              <a:gd name="connsiteX8-355" fmla="*/ 111827 w 571122"/>
              <a:gd name="connsiteY8-356" fmla="*/ 38089 h 518280"/>
              <a:gd name="connsiteX9-357" fmla="*/ 6203 w 571122"/>
              <a:gd name="connsiteY9-358" fmla="*/ 221036 h 518280"/>
              <a:gd name="connsiteX10-359" fmla="*/ 6195 w 571122"/>
              <a:gd name="connsiteY10-360" fmla="*/ 297229 h 518280"/>
              <a:gd name="connsiteX11-361" fmla="*/ 111819 w 571122"/>
              <a:gd name="connsiteY11-362" fmla="*/ 480176 h 518280"/>
              <a:gd name="connsiteX12-363" fmla="*/ 177800 w 571122"/>
              <a:gd name="connsiteY12-364" fmla="*/ 518280 h 518280"/>
              <a:gd name="connsiteX0-365" fmla="*/ 177800 w 571122"/>
              <a:gd name="connsiteY0-366" fmla="*/ 518280 h 518280"/>
              <a:gd name="connsiteX1-367" fmla="*/ 389048 w 571122"/>
              <a:gd name="connsiteY1-368" fmla="*/ 518280 h 518280"/>
              <a:gd name="connsiteX2-369" fmla="*/ 455038 w 571122"/>
              <a:gd name="connsiteY2-370" fmla="*/ 480191 h 518280"/>
              <a:gd name="connsiteX3-371" fmla="*/ 560662 w 571122"/>
              <a:gd name="connsiteY3-372" fmla="*/ 297244 h 518280"/>
              <a:gd name="connsiteX4-373" fmla="*/ 560671 w 571122"/>
              <a:gd name="connsiteY4-374" fmla="*/ 221051 h 518280"/>
              <a:gd name="connsiteX5-375" fmla="*/ 455047 w 571122"/>
              <a:gd name="connsiteY5-376" fmla="*/ 38104 h 518280"/>
              <a:gd name="connsiteX6-377" fmla="*/ 389065 w 571122"/>
              <a:gd name="connsiteY6-378" fmla="*/ 0 h 518280"/>
              <a:gd name="connsiteX7-379" fmla="*/ 177817 w 571122"/>
              <a:gd name="connsiteY7-380" fmla="*/ 0 h 518280"/>
              <a:gd name="connsiteX8-381" fmla="*/ 111827 w 571122"/>
              <a:gd name="connsiteY8-382" fmla="*/ 38089 h 518280"/>
              <a:gd name="connsiteX9-383" fmla="*/ 6203 w 571122"/>
              <a:gd name="connsiteY9-384" fmla="*/ 221036 h 518280"/>
              <a:gd name="connsiteX10-385" fmla="*/ 6195 w 571122"/>
              <a:gd name="connsiteY10-386" fmla="*/ 297229 h 518280"/>
              <a:gd name="connsiteX11-387" fmla="*/ 111819 w 571122"/>
              <a:gd name="connsiteY11-388" fmla="*/ 480176 h 518280"/>
              <a:gd name="connsiteX12-389" fmla="*/ 177800 w 571122"/>
              <a:gd name="connsiteY12-390" fmla="*/ 518280 h 518280"/>
              <a:gd name="connsiteX0-391" fmla="*/ 177800 w 571122"/>
              <a:gd name="connsiteY0-392" fmla="*/ 518280 h 518280"/>
              <a:gd name="connsiteX1-393" fmla="*/ 389048 w 571122"/>
              <a:gd name="connsiteY1-394" fmla="*/ 518280 h 518280"/>
              <a:gd name="connsiteX2-395" fmla="*/ 455038 w 571122"/>
              <a:gd name="connsiteY2-396" fmla="*/ 480191 h 518280"/>
              <a:gd name="connsiteX3-397" fmla="*/ 560662 w 571122"/>
              <a:gd name="connsiteY3-398" fmla="*/ 297244 h 518280"/>
              <a:gd name="connsiteX4-399" fmla="*/ 560671 w 571122"/>
              <a:gd name="connsiteY4-400" fmla="*/ 221051 h 518280"/>
              <a:gd name="connsiteX5-401" fmla="*/ 455047 w 571122"/>
              <a:gd name="connsiteY5-402" fmla="*/ 38104 h 518280"/>
              <a:gd name="connsiteX6-403" fmla="*/ 389065 w 571122"/>
              <a:gd name="connsiteY6-404" fmla="*/ 0 h 518280"/>
              <a:gd name="connsiteX7-405" fmla="*/ 177817 w 571122"/>
              <a:gd name="connsiteY7-406" fmla="*/ 0 h 518280"/>
              <a:gd name="connsiteX8-407" fmla="*/ 111827 w 571122"/>
              <a:gd name="connsiteY8-408" fmla="*/ 38089 h 518280"/>
              <a:gd name="connsiteX9-409" fmla="*/ 6203 w 571122"/>
              <a:gd name="connsiteY9-410" fmla="*/ 221036 h 518280"/>
              <a:gd name="connsiteX10-411" fmla="*/ 6195 w 571122"/>
              <a:gd name="connsiteY10-412" fmla="*/ 297229 h 518280"/>
              <a:gd name="connsiteX11-413" fmla="*/ 111819 w 571122"/>
              <a:gd name="connsiteY11-414" fmla="*/ 480176 h 518280"/>
              <a:gd name="connsiteX12-415" fmla="*/ 177800 w 571122"/>
              <a:gd name="connsiteY12-416" fmla="*/ 518280 h 518280"/>
              <a:gd name="connsiteX0-417" fmla="*/ 177800 w 571122"/>
              <a:gd name="connsiteY0-418" fmla="*/ 518280 h 518280"/>
              <a:gd name="connsiteX1-419" fmla="*/ 389048 w 571122"/>
              <a:gd name="connsiteY1-420" fmla="*/ 518280 h 518280"/>
              <a:gd name="connsiteX2-421" fmla="*/ 455038 w 571122"/>
              <a:gd name="connsiteY2-422" fmla="*/ 480191 h 518280"/>
              <a:gd name="connsiteX3-423" fmla="*/ 560662 w 571122"/>
              <a:gd name="connsiteY3-424" fmla="*/ 297244 h 518280"/>
              <a:gd name="connsiteX4-425" fmla="*/ 560671 w 571122"/>
              <a:gd name="connsiteY4-426" fmla="*/ 221051 h 518280"/>
              <a:gd name="connsiteX5-427" fmla="*/ 455047 w 571122"/>
              <a:gd name="connsiteY5-428" fmla="*/ 38104 h 518280"/>
              <a:gd name="connsiteX6-429" fmla="*/ 389065 w 571122"/>
              <a:gd name="connsiteY6-430" fmla="*/ 0 h 518280"/>
              <a:gd name="connsiteX7-431" fmla="*/ 177817 w 571122"/>
              <a:gd name="connsiteY7-432" fmla="*/ 0 h 518280"/>
              <a:gd name="connsiteX8-433" fmla="*/ 111827 w 571122"/>
              <a:gd name="connsiteY8-434" fmla="*/ 38089 h 518280"/>
              <a:gd name="connsiteX9-435" fmla="*/ 6203 w 571122"/>
              <a:gd name="connsiteY9-436" fmla="*/ 221036 h 518280"/>
              <a:gd name="connsiteX10-437" fmla="*/ 6195 w 571122"/>
              <a:gd name="connsiteY10-438" fmla="*/ 297229 h 518280"/>
              <a:gd name="connsiteX11-439" fmla="*/ 111819 w 571122"/>
              <a:gd name="connsiteY11-440" fmla="*/ 480176 h 518280"/>
              <a:gd name="connsiteX12-441" fmla="*/ 177800 w 571122"/>
              <a:gd name="connsiteY12-442" fmla="*/ 518280 h 518280"/>
              <a:gd name="connsiteX0-443" fmla="*/ 177796 w 571118"/>
              <a:gd name="connsiteY0-444" fmla="*/ 518280 h 518280"/>
              <a:gd name="connsiteX1-445" fmla="*/ 389044 w 571118"/>
              <a:gd name="connsiteY1-446" fmla="*/ 518280 h 518280"/>
              <a:gd name="connsiteX2-447" fmla="*/ 455034 w 571118"/>
              <a:gd name="connsiteY2-448" fmla="*/ 480191 h 518280"/>
              <a:gd name="connsiteX3-449" fmla="*/ 560658 w 571118"/>
              <a:gd name="connsiteY3-450" fmla="*/ 297244 h 518280"/>
              <a:gd name="connsiteX4-451" fmla="*/ 560667 w 571118"/>
              <a:gd name="connsiteY4-452" fmla="*/ 221051 h 518280"/>
              <a:gd name="connsiteX5-453" fmla="*/ 455043 w 571118"/>
              <a:gd name="connsiteY5-454" fmla="*/ 38104 h 518280"/>
              <a:gd name="connsiteX6-455" fmla="*/ 389061 w 571118"/>
              <a:gd name="connsiteY6-456" fmla="*/ 0 h 518280"/>
              <a:gd name="connsiteX7-457" fmla="*/ 177813 w 571118"/>
              <a:gd name="connsiteY7-458" fmla="*/ 0 h 518280"/>
              <a:gd name="connsiteX8-459" fmla="*/ 111823 w 571118"/>
              <a:gd name="connsiteY8-460" fmla="*/ 38089 h 518280"/>
              <a:gd name="connsiteX9-461" fmla="*/ 6199 w 571118"/>
              <a:gd name="connsiteY9-462" fmla="*/ 221036 h 518280"/>
              <a:gd name="connsiteX10-463" fmla="*/ 6191 w 571118"/>
              <a:gd name="connsiteY10-464" fmla="*/ 297229 h 518280"/>
              <a:gd name="connsiteX11-465" fmla="*/ 111815 w 571118"/>
              <a:gd name="connsiteY11-466" fmla="*/ 480176 h 518280"/>
              <a:gd name="connsiteX12-467" fmla="*/ 177796 w 571118"/>
              <a:gd name="connsiteY12-468" fmla="*/ 518280 h 518280"/>
              <a:gd name="connsiteX0-469" fmla="*/ 182058 w 575380"/>
              <a:gd name="connsiteY0-470" fmla="*/ 518280 h 518280"/>
              <a:gd name="connsiteX1-471" fmla="*/ 393306 w 575380"/>
              <a:gd name="connsiteY1-472" fmla="*/ 518280 h 518280"/>
              <a:gd name="connsiteX2-473" fmla="*/ 459296 w 575380"/>
              <a:gd name="connsiteY2-474" fmla="*/ 480191 h 518280"/>
              <a:gd name="connsiteX3-475" fmla="*/ 564920 w 575380"/>
              <a:gd name="connsiteY3-476" fmla="*/ 297244 h 518280"/>
              <a:gd name="connsiteX4-477" fmla="*/ 564929 w 575380"/>
              <a:gd name="connsiteY4-478" fmla="*/ 221051 h 518280"/>
              <a:gd name="connsiteX5-479" fmla="*/ 459305 w 575380"/>
              <a:gd name="connsiteY5-480" fmla="*/ 38104 h 518280"/>
              <a:gd name="connsiteX6-481" fmla="*/ 393323 w 575380"/>
              <a:gd name="connsiteY6-482" fmla="*/ 0 h 518280"/>
              <a:gd name="connsiteX7-483" fmla="*/ 182075 w 575380"/>
              <a:gd name="connsiteY7-484" fmla="*/ 0 h 518280"/>
              <a:gd name="connsiteX8-485" fmla="*/ 116085 w 575380"/>
              <a:gd name="connsiteY8-486" fmla="*/ 38089 h 518280"/>
              <a:gd name="connsiteX9-487" fmla="*/ 10461 w 575380"/>
              <a:gd name="connsiteY9-488" fmla="*/ 221036 h 518280"/>
              <a:gd name="connsiteX10-489" fmla="*/ 10453 w 575380"/>
              <a:gd name="connsiteY10-490" fmla="*/ 297229 h 518280"/>
              <a:gd name="connsiteX11-491" fmla="*/ 116077 w 575380"/>
              <a:gd name="connsiteY11-492" fmla="*/ 480176 h 518280"/>
              <a:gd name="connsiteX12-493" fmla="*/ 182058 w 575380"/>
              <a:gd name="connsiteY12-494" fmla="*/ 518280 h 518280"/>
              <a:gd name="connsiteX0-495" fmla="*/ 182058 w 575380"/>
              <a:gd name="connsiteY0-496" fmla="*/ 518280 h 518280"/>
              <a:gd name="connsiteX1-497" fmla="*/ 393306 w 575380"/>
              <a:gd name="connsiteY1-498" fmla="*/ 518280 h 518280"/>
              <a:gd name="connsiteX2-499" fmla="*/ 459296 w 575380"/>
              <a:gd name="connsiteY2-500" fmla="*/ 480191 h 518280"/>
              <a:gd name="connsiteX3-501" fmla="*/ 564920 w 575380"/>
              <a:gd name="connsiteY3-502" fmla="*/ 297244 h 518280"/>
              <a:gd name="connsiteX4-503" fmla="*/ 564929 w 575380"/>
              <a:gd name="connsiteY4-504" fmla="*/ 221051 h 518280"/>
              <a:gd name="connsiteX5-505" fmla="*/ 459305 w 575380"/>
              <a:gd name="connsiteY5-506" fmla="*/ 38104 h 518280"/>
              <a:gd name="connsiteX6-507" fmla="*/ 393323 w 575380"/>
              <a:gd name="connsiteY6-508" fmla="*/ 0 h 518280"/>
              <a:gd name="connsiteX7-509" fmla="*/ 182075 w 575380"/>
              <a:gd name="connsiteY7-510" fmla="*/ 0 h 518280"/>
              <a:gd name="connsiteX8-511" fmla="*/ 116085 w 575380"/>
              <a:gd name="connsiteY8-512" fmla="*/ 38089 h 518280"/>
              <a:gd name="connsiteX9-513" fmla="*/ 10461 w 575380"/>
              <a:gd name="connsiteY9-514" fmla="*/ 221036 h 518280"/>
              <a:gd name="connsiteX10-515" fmla="*/ 10453 w 575380"/>
              <a:gd name="connsiteY10-516" fmla="*/ 297229 h 518280"/>
              <a:gd name="connsiteX11-517" fmla="*/ 116077 w 575380"/>
              <a:gd name="connsiteY11-518" fmla="*/ 480176 h 518280"/>
              <a:gd name="connsiteX12-519" fmla="*/ 182058 w 575380"/>
              <a:gd name="connsiteY12-520" fmla="*/ 518280 h 518280"/>
              <a:gd name="connsiteX0-521" fmla="*/ 182058 w 575380"/>
              <a:gd name="connsiteY0-522" fmla="*/ 518280 h 518280"/>
              <a:gd name="connsiteX1-523" fmla="*/ 393306 w 575380"/>
              <a:gd name="connsiteY1-524" fmla="*/ 518280 h 518280"/>
              <a:gd name="connsiteX2-525" fmla="*/ 459296 w 575380"/>
              <a:gd name="connsiteY2-526" fmla="*/ 480191 h 518280"/>
              <a:gd name="connsiteX3-527" fmla="*/ 564920 w 575380"/>
              <a:gd name="connsiteY3-528" fmla="*/ 297244 h 518280"/>
              <a:gd name="connsiteX4-529" fmla="*/ 564929 w 575380"/>
              <a:gd name="connsiteY4-530" fmla="*/ 221051 h 518280"/>
              <a:gd name="connsiteX5-531" fmla="*/ 459305 w 575380"/>
              <a:gd name="connsiteY5-532" fmla="*/ 38104 h 518280"/>
              <a:gd name="connsiteX6-533" fmla="*/ 393323 w 575380"/>
              <a:gd name="connsiteY6-534" fmla="*/ 0 h 518280"/>
              <a:gd name="connsiteX7-535" fmla="*/ 182075 w 575380"/>
              <a:gd name="connsiteY7-536" fmla="*/ 0 h 518280"/>
              <a:gd name="connsiteX8-537" fmla="*/ 116085 w 575380"/>
              <a:gd name="connsiteY8-538" fmla="*/ 38089 h 518280"/>
              <a:gd name="connsiteX9-539" fmla="*/ 10461 w 575380"/>
              <a:gd name="connsiteY9-540" fmla="*/ 221036 h 518280"/>
              <a:gd name="connsiteX10-541" fmla="*/ 10453 w 575380"/>
              <a:gd name="connsiteY10-542" fmla="*/ 297229 h 518280"/>
              <a:gd name="connsiteX11-543" fmla="*/ 116077 w 575380"/>
              <a:gd name="connsiteY11-544" fmla="*/ 480176 h 518280"/>
              <a:gd name="connsiteX12-545" fmla="*/ 182058 w 575380"/>
              <a:gd name="connsiteY12-546" fmla="*/ 518280 h 518280"/>
              <a:gd name="connsiteX0-547" fmla="*/ 182058 w 575380"/>
              <a:gd name="connsiteY0-548" fmla="*/ 518280 h 518280"/>
              <a:gd name="connsiteX1-549" fmla="*/ 393306 w 575380"/>
              <a:gd name="connsiteY1-550" fmla="*/ 518280 h 518280"/>
              <a:gd name="connsiteX2-551" fmla="*/ 459296 w 575380"/>
              <a:gd name="connsiteY2-552" fmla="*/ 480191 h 518280"/>
              <a:gd name="connsiteX3-553" fmla="*/ 564920 w 575380"/>
              <a:gd name="connsiteY3-554" fmla="*/ 297244 h 518280"/>
              <a:gd name="connsiteX4-555" fmla="*/ 564929 w 575380"/>
              <a:gd name="connsiteY4-556" fmla="*/ 221051 h 518280"/>
              <a:gd name="connsiteX5-557" fmla="*/ 459305 w 575380"/>
              <a:gd name="connsiteY5-558" fmla="*/ 38104 h 518280"/>
              <a:gd name="connsiteX6-559" fmla="*/ 393323 w 575380"/>
              <a:gd name="connsiteY6-560" fmla="*/ 0 h 518280"/>
              <a:gd name="connsiteX7-561" fmla="*/ 182075 w 575380"/>
              <a:gd name="connsiteY7-562" fmla="*/ 0 h 518280"/>
              <a:gd name="connsiteX8-563" fmla="*/ 116085 w 575380"/>
              <a:gd name="connsiteY8-564" fmla="*/ 38089 h 518280"/>
              <a:gd name="connsiteX9-565" fmla="*/ 10461 w 575380"/>
              <a:gd name="connsiteY9-566" fmla="*/ 221036 h 518280"/>
              <a:gd name="connsiteX10-567" fmla="*/ 10453 w 575380"/>
              <a:gd name="connsiteY10-568" fmla="*/ 297229 h 518280"/>
              <a:gd name="connsiteX11-569" fmla="*/ 116077 w 575380"/>
              <a:gd name="connsiteY11-570" fmla="*/ 480176 h 518280"/>
              <a:gd name="connsiteX12-571" fmla="*/ 182058 w 575380"/>
              <a:gd name="connsiteY12-572" fmla="*/ 518280 h 518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75380" h="518280">
                <a:moveTo>
                  <a:pt x="182058" y="518280"/>
                </a:moveTo>
                <a:cubicBezTo>
                  <a:pt x="182058" y="518280"/>
                  <a:pt x="393305" y="518280"/>
                  <a:pt x="393306" y="518280"/>
                </a:cubicBezTo>
                <a:cubicBezTo>
                  <a:pt x="421190" y="518280"/>
                  <a:pt x="445353" y="504339"/>
                  <a:pt x="459296" y="480191"/>
                </a:cubicBezTo>
                <a:cubicBezTo>
                  <a:pt x="459295" y="480191"/>
                  <a:pt x="564919" y="297244"/>
                  <a:pt x="564920" y="297244"/>
                </a:cubicBezTo>
                <a:cubicBezTo>
                  <a:pt x="578861" y="273096"/>
                  <a:pt x="578870" y="245199"/>
                  <a:pt x="564929" y="221051"/>
                </a:cubicBezTo>
                <a:cubicBezTo>
                  <a:pt x="564928" y="221051"/>
                  <a:pt x="459304" y="38104"/>
                  <a:pt x="459305" y="38104"/>
                </a:cubicBezTo>
                <a:cubicBezTo>
                  <a:pt x="445361" y="13956"/>
                  <a:pt x="421206" y="0"/>
                  <a:pt x="393323" y="0"/>
                </a:cubicBezTo>
                <a:cubicBezTo>
                  <a:pt x="393322" y="0"/>
                  <a:pt x="182074" y="0"/>
                  <a:pt x="182075" y="0"/>
                </a:cubicBezTo>
                <a:cubicBezTo>
                  <a:pt x="154189" y="0"/>
                  <a:pt x="130026" y="13941"/>
                  <a:pt x="116085" y="38089"/>
                </a:cubicBezTo>
                <a:cubicBezTo>
                  <a:pt x="116084" y="38089"/>
                  <a:pt x="10460" y="221036"/>
                  <a:pt x="10461" y="221036"/>
                </a:cubicBezTo>
                <a:cubicBezTo>
                  <a:pt x="-3482" y="245185"/>
                  <a:pt x="-3490" y="273081"/>
                  <a:pt x="10453" y="297229"/>
                </a:cubicBezTo>
                <a:cubicBezTo>
                  <a:pt x="10452" y="297229"/>
                  <a:pt x="116076" y="480176"/>
                  <a:pt x="116077" y="480176"/>
                </a:cubicBezTo>
                <a:cubicBezTo>
                  <a:pt x="130018" y="504325"/>
                  <a:pt x="154174" y="518280"/>
                  <a:pt x="182058" y="518280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任意多边形: 形状 33"/>
          <p:cNvSpPr/>
          <p:nvPr>
            <p:custDataLst>
              <p:tags r:id="rId16"/>
            </p:custDataLst>
          </p:nvPr>
        </p:nvSpPr>
        <p:spPr>
          <a:xfrm>
            <a:off x="2771192" y="5211942"/>
            <a:ext cx="602735" cy="542920"/>
          </a:xfrm>
          <a:custGeom>
            <a:avLst/>
            <a:gdLst>
              <a:gd name="connsiteX0" fmla="*/ 177800 w 566864"/>
              <a:gd name="connsiteY0" fmla="*/ 518280 h 518280"/>
              <a:gd name="connsiteX1" fmla="*/ 389048 w 566864"/>
              <a:gd name="connsiteY1" fmla="*/ 518280 h 518280"/>
              <a:gd name="connsiteX2" fmla="*/ 455038 w 566864"/>
              <a:gd name="connsiteY2" fmla="*/ 480191 h 518280"/>
              <a:gd name="connsiteX3" fmla="*/ 560662 w 566864"/>
              <a:gd name="connsiteY3" fmla="*/ 297244 h 518280"/>
              <a:gd name="connsiteX4" fmla="*/ 560671 w 566864"/>
              <a:gd name="connsiteY4" fmla="*/ 221051 h 518280"/>
              <a:gd name="connsiteX5" fmla="*/ 455047 w 566864"/>
              <a:gd name="connsiteY5" fmla="*/ 38104 h 518280"/>
              <a:gd name="connsiteX6" fmla="*/ 389065 w 566864"/>
              <a:gd name="connsiteY6" fmla="*/ 0 h 518280"/>
              <a:gd name="connsiteX7" fmla="*/ 177817 w 566864"/>
              <a:gd name="connsiteY7" fmla="*/ 0 h 518280"/>
              <a:gd name="connsiteX8" fmla="*/ 111827 w 566864"/>
              <a:gd name="connsiteY8" fmla="*/ 38089 h 518280"/>
              <a:gd name="connsiteX9" fmla="*/ 6203 w 566864"/>
              <a:gd name="connsiteY9" fmla="*/ 221036 h 518280"/>
              <a:gd name="connsiteX10" fmla="*/ 6195 w 566864"/>
              <a:gd name="connsiteY10" fmla="*/ 297229 h 518280"/>
              <a:gd name="connsiteX11" fmla="*/ 111819 w 566864"/>
              <a:gd name="connsiteY11" fmla="*/ 480176 h 518280"/>
              <a:gd name="connsiteX12" fmla="*/ 177800 w 566864"/>
              <a:gd name="connsiteY12" fmla="*/ 518280 h 518280"/>
              <a:gd name="connsiteX0-1" fmla="*/ 177800 w 566864"/>
              <a:gd name="connsiteY0-2" fmla="*/ 518280 h 518280"/>
              <a:gd name="connsiteX1-3" fmla="*/ 389048 w 566864"/>
              <a:gd name="connsiteY1-4" fmla="*/ 518280 h 518280"/>
              <a:gd name="connsiteX2-5" fmla="*/ 455038 w 566864"/>
              <a:gd name="connsiteY2-6" fmla="*/ 480191 h 518280"/>
              <a:gd name="connsiteX3-7" fmla="*/ 560662 w 566864"/>
              <a:gd name="connsiteY3-8" fmla="*/ 297244 h 518280"/>
              <a:gd name="connsiteX4-9" fmla="*/ 560671 w 566864"/>
              <a:gd name="connsiteY4-10" fmla="*/ 221051 h 518280"/>
              <a:gd name="connsiteX5-11" fmla="*/ 455047 w 566864"/>
              <a:gd name="connsiteY5-12" fmla="*/ 38104 h 518280"/>
              <a:gd name="connsiteX6-13" fmla="*/ 389065 w 566864"/>
              <a:gd name="connsiteY6-14" fmla="*/ 0 h 518280"/>
              <a:gd name="connsiteX7-15" fmla="*/ 177817 w 566864"/>
              <a:gd name="connsiteY7-16" fmla="*/ 0 h 518280"/>
              <a:gd name="connsiteX8-17" fmla="*/ 111827 w 566864"/>
              <a:gd name="connsiteY8-18" fmla="*/ 38089 h 518280"/>
              <a:gd name="connsiteX9-19" fmla="*/ 6203 w 566864"/>
              <a:gd name="connsiteY9-20" fmla="*/ 221036 h 518280"/>
              <a:gd name="connsiteX10-21" fmla="*/ 6195 w 566864"/>
              <a:gd name="connsiteY10-22" fmla="*/ 297229 h 518280"/>
              <a:gd name="connsiteX11-23" fmla="*/ 111819 w 566864"/>
              <a:gd name="connsiteY11-24" fmla="*/ 480176 h 518280"/>
              <a:gd name="connsiteX12-25" fmla="*/ 177800 w 566864"/>
              <a:gd name="connsiteY12-26" fmla="*/ 518280 h 518280"/>
              <a:gd name="connsiteX0-27" fmla="*/ 177800 w 566864"/>
              <a:gd name="connsiteY0-28" fmla="*/ 518280 h 518280"/>
              <a:gd name="connsiteX1-29" fmla="*/ 389048 w 566864"/>
              <a:gd name="connsiteY1-30" fmla="*/ 518280 h 518280"/>
              <a:gd name="connsiteX2-31" fmla="*/ 455038 w 566864"/>
              <a:gd name="connsiteY2-32" fmla="*/ 480191 h 518280"/>
              <a:gd name="connsiteX3-33" fmla="*/ 560662 w 566864"/>
              <a:gd name="connsiteY3-34" fmla="*/ 297244 h 518280"/>
              <a:gd name="connsiteX4-35" fmla="*/ 560671 w 566864"/>
              <a:gd name="connsiteY4-36" fmla="*/ 221051 h 518280"/>
              <a:gd name="connsiteX5-37" fmla="*/ 455047 w 566864"/>
              <a:gd name="connsiteY5-38" fmla="*/ 38104 h 518280"/>
              <a:gd name="connsiteX6-39" fmla="*/ 389065 w 566864"/>
              <a:gd name="connsiteY6-40" fmla="*/ 0 h 518280"/>
              <a:gd name="connsiteX7-41" fmla="*/ 177817 w 566864"/>
              <a:gd name="connsiteY7-42" fmla="*/ 0 h 518280"/>
              <a:gd name="connsiteX8-43" fmla="*/ 111827 w 566864"/>
              <a:gd name="connsiteY8-44" fmla="*/ 38089 h 518280"/>
              <a:gd name="connsiteX9-45" fmla="*/ 6203 w 566864"/>
              <a:gd name="connsiteY9-46" fmla="*/ 221036 h 518280"/>
              <a:gd name="connsiteX10-47" fmla="*/ 6195 w 566864"/>
              <a:gd name="connsiteY10-48" fmla="*/ 297229 h 518280"/>
              <a:gd name="connsiteX11-49" fmla="*/ 111819 w 566864"/>
              <a:gd name="connsiteY11-50" fmla="*/ 480176 h 518280"/>
              <a:gd name="connsiteX12-51" fmla="*/ 177800 w 566864"/>
              <a:gd name="connsiteY12-52" fmla="*/ 518280 h 518280"/>
              <a:gd name="connsiteX0-53" fmla="*/ 177800 w 566864"/>
              <a:gd name="connsiteY0-54" fmla="*/ 518280 h 518280"/>
              <a:gd name="connsiteX1-55" fmla="*/ 389048 w 566864"/>
              <a:gd name="connsiteY1-56" fmla="*/ 518280 h 518280"/>
              <a:gd name="connsiteX2-57" fmla="*/ 455038 w 566864"/>
              <a:gd name="connsiteY2-58" fmla="*/ 480191 h 518280"/>
              <a:gd name="connsiteX3-59" fmla="*/ 560662 w 566864"/>
              <a:gd name="connsiteY3-60" fmla="*/ 297244 h 518280"/>
              <a:gd name="connsiteX4-61" fmla="*/ 560671 w 566864"/>
              <a:gd name="connsiteY4-62" fmla="*/ 221051 h 518280"/>
              <a:gd name="connsiteX5-63" fmla="*/ 455047 w 566864"/>
              <a:gd name="connsiteY5-64" fmla="*/ 38104 h 518280"/>
              <a:gd name="connsiteX6-65" fmla="*/ 389065 w 566864"/>
              <a:gd name="connsiteY6-66" fmla="*/ 0 h 518280"/>
              <a:gd name="connsiteX7-67" fmla="*/ 177817 w 566864"/>
              <a:gd name="connsiteY7-68" fmla="*/ 0 h 518280"/>
              <a:gd name="connsiteX8-69" fmla="*/ 111827 w 566864"/>
              <a:gd name="connsiteY8-70" fmla="*/ 38089 h 518280"/>
              <a:gd name="connsiteX9-71" fmla="*/ 6203 w 566864"/>
              <a:gd name="connsiteY9-72" fmla="*/ 221036 h 518280"/>
              <a:gd name="connsiteX10-73" fmla="*/ 6195 w 566864"/>
              <a:gd name="connsiteY10-74" fmla="*/ 297229 h 518280"/>
              <a:gd name="connsiteX11-75" fmla="*/ 111819 w 566864"/>
              <a:gd name="connsiteY11-76" fmla="*/ 480176 h 518280"/>
              <a:gd name="connsiteX12-77" fmla="*/ 177800 w 566864"/>
              <a:gd name="connsiteY12-78" fmla="*/ 518280 h 518280"/>
              <a:gd name="connsiteX0-79" fmla="*/ 177800 w 566864"/>
              <a:gd name="connsiteY0-80" fmla="*/ 518280 h 518280"/>
              <a:gd name="connsiteX1-81" fmla="*/ 389048 w 566864"/>
              <a:gd name="connsiteY1-82" fmla="*/ 518280 h 518280"/>
              <a:gd name="connsiteX2-83" fmla="*/ 455038 w 566864"/>
              <a:gd name="connsiteY2-84" fmla="*/ 480191 h 518280"/>
              <a:gd name="connsiteX3-85" fmla="*/ 560662 w 566864"/>
              <a:gd name="connsiteY3-86" fmla="*/ 297244 h 518280"/>
              <a:gd name="connsiteX4-87" fmla="*/ 560671 w 566864"/>
              <a:gd name="connsiteY4-88" fmla="*/ 221051 h 518280"/>
              <a:gd name="connsiteX5-89" fmla="*/ 455047 w 566864"/>
              <a:gd name="connsiteY5-90" fmla="*/ 38104 h 518280"/>
              <a:gd name="connsiteX6-91" fmla="*/ 389065 w 566864"/>
              <a:gd name="connsiteY6-92" fmla="*/ 0 h 518280"/>
              <a:gd name="connsiteX7-93" fmla="*/ 177817 w 566864"/>
              <a:gd name="connsiteY7-94" fmla="*/ 0 h 518280"/>
              <a:gd name="connsiteX8-95" fmla="*/ 111827 w 566864"/>
              <a:gd name="connsiteY8-96" fmla="*/ 38089 h 518280"/>
              <a:gd name="connsiteX9-97" fmla="*/ 6203 w 566864"/>
              <a:gd name="connsiteY9-98" fmla="*/ 221036 h 518280"/>
              <a:gd name="connsiteX10-99" fmla="*/ 6195 w 566864"/>
              <a:gd name="connsiteY10-100" fmla="*/ 297229 h 518280"/>
              <a:gd name="connsiteX11-101" fmla="*/ 111819 w 566864"/>
              <a:gd name="connsiteY11-102" fmla="*/ 480176 h 518280"/>
              <a:gd name="connsiteX12-103" fmla="*/ 177800 w 566864"/>
              <a:gd name="connsiteY12-104" fmla="*/ 518280 h 518280"/>
              <a:gd name="connsiteX0-105" fmla="*/ 177800 w 566864"/>
              <a:gd name="connsiteY0-106" fmla="*/ 518280 h 518280"/>
              <a:gd name="connsiteX1-107" fmla="*/ 389048 w 566864"/>
              <a:gd name="connsiteY1-108" fmla="*/ 518280 h 518280"/>
              <a:gd name="connsiteX2-109" fmla="*/ 455038 w 566864"/>
              <a:gd name="connsiteY2-110" fmla="*/ 480191 h 518280"/>
              <a:gd name="connsiteX3-111" fmla="*/ 560662 w 566864"/>
              <a:gd name="connsiteY3-112" fmla="*/ 297244 h 518280"/>
              <a:gd name="connsiteX4-113" fmla="*/ 560671 w 566864"/>
              <a:gd name="connsiteY4-114" fmla="*/ 221051 h 518280"/>
              <a:gd name="connsiteX5-115" fmla="*/ 455047 w 566864"/>
              <a:gd name="connsiteY5-116" fmla="*/ 38104 h 518280"/>
              <a:gd name="connsiteX6-117" fmla="*/ 389065 w 566864"/>
              <a:gd name="connsiteY6-118" fmla="*/ 0 h 518280"/>
              <a:gd name="connsiteX7-119" fmla="*/ 177817 w 566864"/>
              <a:gd name="connsiteY7-120" fmla="*/ 0 h 518280"/>
              <a:gd name="connsiteX8-121" fmla="*/ 111827 w 566864"/>
              <a:gd name="connsiteY8-122" fmla="*/ 38089 h 518280"/>
              <a:gd name="connsiteX9-123" fmla="*/ 6203 w 566864"/>
              <a:gd name="connsiteY9-124" fmla="*/ 221036 h 518280"/>
              <a:gd name="connsiteX10-125" fmla="*/ 6195 w 566864"/>
              <a:gd name="connsiteY10-126" fmla="*/ 297229 h 518280"/>
              <a:gd name="connsiteX11-127" fmla="*/ 111819 w 566864"/>
              <a:gd name="connsiteY11-128" fmla="*/ 480176 h 518280"/>
              <a:gd name="connsiteX12-129" fmla="*/ 177800 w 566864"/>
              <a:gd name="connsiteY12-130" fmla="*/ 518280 h 518280"/>
              <a:gd name="connsiteX0-131" fmla="*/ 177800 w 566860"/>
              <a:gd name="connsiteY0-132" fmla="*/ 518280 h 518280"/>
              <a:gd name="connsiteX1-133" fmla="*/ 389048 w 566860"/>
              <a:gd name="connsiteY1-134" fmla="*/ 518280 h 518280"/>
              <a:gd name="connsiteX2-135" fmla="*/ 455038 w 566860"/>
              <a:gd name="connsiteY2-136" fmla="*/ 480191 h 518280"/>
              <a:gd name="connsiteX3-137" fmla="*/ 560662 w 566860"/>
              <a:gd name="connsiteY3-138" fmla="*/ 297244 h 518280"/>
              <a:gd name="connsiteX4-139" fmla="*/ 560671 w 566860"/>
              <a:gd name="connsiteY4-140" fmla="*/ 221051 h 518280"/>
              <a:gd name="connsiteX5-141" fmla="*/ 455047 w 566860"/>
              <a:gd name="connsiteY5-142" fmla="*/ 38104 h 518280"/>
              <a:gd name="connsiteX6-143" fmla="*/ 389065 w 566860"/>
              <a:gd name="connsiteY6-144" fmla="*/ 0 h 518280"/>
              <a:gd name="connsiteX7-145" fmla="*/ 177817 w 566860"/>
              <a:gd name="connsiteY7-146" fmla="*/ 0 h 518280"/>
              <a:gd name="connsiteX8-147" fmla="*/ 111827 w 566860"/>
              <a:gd name="connsiteY8-148" fmla="*/ 38089 h 518280"/>
              <a:gd name="connsiteX9-149" fmla="*/ 6203 w 566860"/>
              <a:gd name="connsiteY9-150" fmla="*/ 221036 h 518280"/>
              <a:gd name="connsiteX10-151" fmla="*/ 6195 w 566860"/>
              <a:gd name="connsiteY10-152" fmla="*/ 297229 h 518280"/>
              <a:gd name="connsiteX11-153" fmla="*/ 111819 w 566860"/>
              <a:gd name="connsiteY11-154" fmla="*/ 480176 h 518280"/>
              <a:gd name="connsiteX12-155" fmla="*/ 177800 w 566860"/>
              <a:gd name="connsiteY12-156" fmla="*/ 518280 h 518280"/>
              <a:gd name="connsiteX0-157" fmla="*/ 177800 w 571122"/>
              <a:gd name="connsiteY0-158" fmla="*/ 518280 h 518280"/>
              <a:gd name="connsiteX1-159" fmla="*/ 389048 w 571122"/>
              <a:gd name="connsiteY1-160" fmla="*/ 518280 h 518280"/>
              <a:gd name="connsiteX2-161" fmla="*/ 455038 w 571122"/>
              <a:gd name="connsiteY2-162" fmla="*/ 480191 h 518280"/>
              <a:gd name="connsiteX3-163" fmla="*/ 560662 w 571122"/>
              <a:gd name="connsiteY3-164" fmla="*/ 297244 h 518280"/>
              <a:gd name="connsiteX4-165" fmla="*/ 560671 w 571122"/>
              <a:gd name="connsiteY4-166" fmla="*/ 221051 h 518280"/>
              <a:gd name="connsiteX5-167" fmla="*/ 455047 w 571122"/>
              <a:gd name="connsiteY5-168" fmla="*/ 38104 h 518280"/>
              <a:gd name="connsiteX6-169" fmla="*/ 389065 w 571122"/>
              <a:gd name="connsiteY6-170" fmla="*/ 0 h 518280"/>
              <a:gd name="connsiteX7-171" fmla="*/ 177817 w 571122"/>
              <a:gd name="connsiteY7-172" fmla="*/ 0 h 518280"/>
              <a:gd name="connsiteX8-173" fmla="*/ 111827 w 571122"/>
              <a:gd name="connsiteY8-174" fmla="*/ 38089 h 518280"/>
              <a:gd name="connsiteX9-175" fmla="*/ 6203 w 571122"/>
              <a:gd name="connsiteY9-176" fmla="*/ 221036 h 518280"/>
              <a:gd name="connsiteX10-177" fmla="*/ 6195 w 571122"/>
              <a:gd name="connsiteY10-178" fmla="*/ 297229 h 518280"/>
              <a:gd name="connsiteX11-179" fmla="*/ 111819 w 571122"/>
              <a:gd name="connsiteY11-180" fmla="*/ 480176 h 518280"/>
              <a:gd name="connsiteX12-181" fmla="*/ 177800 w 571122"/>
              <a:gd name="connsiteY12-182" fmla="*/ 518280 h 518280"/>
              <a:gd name="connsiteX0-183" fmla="*/ 177800 w 571122"/>
              <a:gd name="connsiteY0-184" fmla="*/ 518280 h 518280"/>
              <a:gd name="connsiteX1-185" fmla="*/ 389048 w 571122"/>
              <a:gd name="connsiteY1-186" fmla="*/ 518280 h 518280"/>
              <a:gd name="connsiteX2-187" fmla="*/ 455038 w 571122"/>
              <a:gd name="connsiteY2-188" fmla="*/ 480191 h 518280"/>
              <a:gd name="connsiteX3-189" fmla="*/ 560662 w 571122"/>
              <a:gd name="connsiteY3-190" fmla="*/ 297244 h 518280"/>
              <a:gd name="connsiteX4-191" fmla="*/ 560671 w 571122"/>
              <a:gd name="connsiteY4-192" fmla="*/ 221051 h 518280"/>
              <a:gd name="connsiteX5-193" fmla="*/ 455047 w 571122"/>
              <a:gd name="connsiteY5-194" fmla="*/ 38104 h 518280"/>
              <a:gd name="connsiteX6-195" fmla="*/ 389065 w 571122"/>
              <a:gd name="connsiteY6-196" fmla="*/ 0 h 518280"/>
              <a:gd name="connsiteX7-197" fmla="*/ 177817 w 571122"/>
              <a:gd name="connsiteY7-198" fmla="*/ 0 h 518280"/>
              <a:gd name="connsiteX8-199" fmla="*/ 111827 w 571122"/>
              <a:gd name="connsiteY8-200" fmla="*/ 38089 h 518280"/>
              <a:gd name="connsiteX9-201" fmla="*/ 6203 w 571122"/>
              <a:gd name="connsiteY9-202" fmla="*/ 221036 h 518280"/>
              <a:gd name="connsiteX10-203" fmla="*/ 6195 w 571122"/>
              <a:gd name="connsiteY10-204" fmla="*/ 297229 h 518280"/>
              <a:gd name="connsiteX11-205" fmla="*/ 111819 w 571122"/>
              <a:gd name="connsiteY11-206" fmla="*/ 480176 h 518280"/>
              <a:gd name="connsiteX12-207" fmla="*/ 177800 w 571122"/>
              <a:gd name="connsiteY12-208" fmla="*/ 518280 h 518280"/>
              <a:gd name="connsiteX0-209" fmla="*/ 177800 w 571122"/>
              <a:gd name="connsiteY0-210" fmla="*/ 518280 h 518280"/>
              <a:gd name="connsiteX1-211" fmla="*/ 389048 w 571122"/>
              <a:gd name="connsiteY1-212" fmla="*/ 518280 h 518280"/>
              <a:gd name="connsiteX2-213" fmla="*/ 455038 w 571122"/>
              <a:gd name="connsiteY2-214" fmla="*/ 480191 h 518280"/>
              <a:gd name="connsiteX3-215" fmla="*/ 560662 w 571122"/>
              <a:gd name="connsiteY3-216" fmla="*/ 297244 h 518280"/>
              <a:gd name="connsiteX4-217" fmla="*/ 560671 w 571122"/>
              <a:gd name="connsiteY4-218" fmla="*/ 221051 h 518280"/>
              <a:gd name="connsiteX5-219" fmla="*/ 455047 w 571122"/>
              <a:gd name="connsiteY5-220" fmla="*/ 38104 h 518280"/>
              <a:gd name="connsiteX6-221" fmla="*/ 389065 w 571122"/>
              <a:gd name="connsiteY6-222" fmla="*/ 0 h 518280"/>
              <a:gd name="connsiteX7-223" fmla="*/ 177817 w 571122"/>
              <a:gd name="connsiteY7-224" fmla="*/ 0 h 518280"/>
              <a:gd name="connsiteX8-225" fmla="*/ 111827 w 571122"/>
              <a:gd name="connsiteY8-226" fmla="*/ 38089 h 518280"/>
              <a:gd name="connsiteX9-227" fmla="*/ 6203 w 571122"/>
              <a:gd name="connsiteY9-228" fmla="*/ 221036 h 518280"/>
              <a:gd name="connsiteX10-229" fmla="*/ 6195 w 571122"/>
              <a:gd name="connsiteY10-230" fmla="*/ 297229 h 518280"/>
              <a:gd name="connsiteX11-231" fmla="*/ 111819 w 571122"/>
              <a:gd name="connsiteY11-232" fmla="*/ 480176 h 518280"/>
              <a:gd name="connsiteX12-233" fmla="*/ 177800 w 571122"/>
              <a:gd name="connsiteY12-234" fmla="*/ 518280 h 518280"/>
              <a:gd name="connsiteX0-235" fmla="*/ 177800 w 571122"/>
              <a:gd name="connsiteY0-236" fmla="*/ 518280 h 518280"/>
              <a:gd name="connsiteX1-237" fmla="*/ 389048 w 571122"/>
              <a:gd name="connsiteY1-238" fmla="*/ 518280 h 518280"/>
              <a:gd name="connsiteX2-239" fmla="*/ 455038 w 571122"/>
              <a:gd name="connsiteY2-240" fmla="*/ 480191 h 518280"/>
              <a:gd name="connsiteX3-241" fmla="*/ 560662 w 571122"/>
              <a:gd name="connsiteY3-242" fmla="*/ 297244 h 518280"/>
              <a:gd name="connsiteX4-243" fmla="*/ 560671 w 571122"/>
              <a:gd name="connsiteY4-244" fmla="*/ 221051 h 518280"/>
              <a:gd name="connsiteX5-245" fmla="*/ 455047 w 571122"/>
              <a:gd name="connsiteY5-246" fmla="*/ 38104 h 518280"/>
              <a:gd name="connsiteX6-247" fmla="*/ 389065 w 571122"/>
              <a:gd name="connsiteY6-248" fmla="*/ 0 h 518280"/>
              <a:gd name="connsiteX7-249" fmla="*/ 177817 w 571122"/>
              <a:gd name="connsiteY7-250" fmla="*/ 0 h 518280"/>
              <a:gd name="connsiteX8-251" fmla="*/ 111827 w 571122"/>
              <a:gd name="connsiteY8-252" fmla="*/ 38089 h 518280"/>
              <a:gd name="connsiteX9-253" fmla="*/ 6203 w 571122"/>
              <a:gd name="connsiteY9-254" fmla="*/ 221036 h 518280"/>
              <a:gd name="connsiteX10-255" fmla="*/ 6195 w 571122"/>
              <a:gd name="connsiteY10-256" fmla="*/ 297229 h 518280"/>
              <a:gd name="connsiteX11-257" fmla="*/ 111819 w 571122"/>
              <a:gd name="connsiteY11-258" fmla="*/ 480176 h 518280"/>
              <a:gd name="connsiteX12-259" fmla="*/ 177800 w 571122"/>
              <a:gd name="connsiteY12-260" fmla="*/ 518280 h 518280"/>
              <a:gd name="connsiteX0-261" fmla="*/ 177800 w 571122"/>
              <a:gd name="connsiteY0-262" fmla="*/ 518280 h 518280"/>
              <a:gd name="connsiteX1-263" fmla="*/ 389048 w 571122"/>
              <a:gd name="connsiteY1-264" fmla="*/ 518280 h 518280"/>
              <a:gd name="connsiteX2-265" fmla="*/ 455038 w 571122"/>
              <a:gd name="connsiteY2-266" fmla="*/ 480191 h 518280"/>
              <a:gd name="connsiteX3-267" fmla="*/ 560662 w 571122"/>
              <a:gd name="connsiteY3-268" fmla="*/ 297244 h 518280"/>
              <a:gd name="connsiteX4-269" fmla="*/ 560671 w 571122"/>
              <a:gd name="connsiteY4-270" fmla="*/ 221051 h 518280"/>
              <a:gd name="connsiteX5-271" fmla="*/ 455047 w 571122"/>
              <a:gd name="connsiteY5-272" fmla="*/ 38104 h 518280"/>
              <a:gd name="connsiteX6-273" fmla="*/ 389065 w 571122"/>
              <a:gd name="connsiteY6-274" fmla="*/ 0 h 518280"/>
              <a:gd name="connsiteX7-275" fmla="*/ 177817 w 571122"/>
              <a:gd name="connsiteY7-276" fmla="*/ 0 h 518280"/>
              <a:gd name="connsiteX8-277" fmla="*/ 111827 w 571122"/>
              <a:gd name="connsiteY8-278" fmla="*/ 38089 h 518280"/>
              <a:gd name="connsiteX9-279" fmla="*/ 6203 w 571122"/>
              <a:gd name="connsiteY9-280" fmla="*/ 221036 h 518280"/>
              <a:gd name="connsiteX10-281" fmla="*/ 6195 w 571122"/>
              <a:gd name="connsiteY10-282" fmla="*/ 297229 h 518280"/>
              <a:gd name="connsiteX11-283" fmla="*/ 111819 w 571122"/>
              <a:gd name="connsiteY11-284" fmla="*/ 480176 h 518280"/>
              <a:gd name="connsiteX12-285" fmla="*/ 177800 w 571122"/>
              <a:gd name="connsiteY12-286" fmla="*/ 518280 h 518280"/>
              <a:gd name="connsiteX0-287" fmla="*/ 177800 w 571122"/>
              <a:gd name="connsiteY0-288" fmla="*/ 518280 h 518280"/>
              <a:gd name="connsiteX1-289" fmla="*/ 389048 w 571122"/>
              <a:gd name="connsiteY1-290" fmla="*/ 518280 h 518280"/>
              <a:gd name="connsiteX2-291" fmla="*/ 455038 w 571122"/>
              <a:gd name="connsiteY2-292" fmla="*/ 480191 h 518280"/>
              <a:gd name="connsiteX3-293" fmla="*/ 560662 w 571122"/>
              <a:gd name="connsiteY3-294" fmla="*/ 297244 h 518280"/>
              <a:gd name="connsiteX4-295" fmla="*/ 560671 w 571122"/>
              <a:gd name="connsiteY4-296" fmla="*/ 221051 h 518280"/>
              <a:gd name="connsiteX5-297" fmla="*/ 455047 w 571122"/>
              <a:gd name="connsiteY5-298" fmla="*/ 38104 h 518280"/>
              <a:gd name="connsiteX6-299" fmla="*/ 389065 w 571122"/>
              <a:gd name="connsiteY6-300" fmla="*/ 0 h 518280"/>
              <a:gd name="connsiteX7-301" fmla="*/ 177817 w 571122"/>
              <a:gd name="connsiteY7-302" fmla="*/ 0 h 518280"/>
              <a:gd name="connsiteX8-303" fmla="*/ 111827 w 571122"/>
              <a:gd name="connsiteY8-304" fmla="*/ 38089 h 518280"/>
              <a:gd name="connsiteX9-305" fmla="*/ 6203 w 571122"/>
              <a:gd name="connsiteY9-306" fmla="*/ 221036 h 518280"/>
              <a:gd name="connsiteX10-307" fmla="*/ 6195 w 571122"/>
              <a:gd name="connsiteY10-308" fmla="*/ 297229 h 518280"/>
              <a:gd name="connsiteX11-309" fmla="*/ 111819 w 571122"/>
              <a:gd name="connsiteY11-310" fmla="*/ 480176 h 518280"/>
              <a:gd name="connsiteX12-311" fmla="*/ 177800 w 571122"/>
              <a:gd name="connsiteY12-312" fmla="*/ 518280 h 518280"/>
              <a:gd name="connsiteX0-313" fmla="*/ 177800 w 571122"/>
              <a:gd name="connsiteY0-314" fmla="*/ 518280 h 518280"/>
              <a:gd name="connsiteX1-315" fmla="*/ 389048 w 571122"/>
              <a:gd name="connsiteY1-316" fmla="*/ 518280 h 518280"/>
              <a:gd name="connsiteX2-317" fmla="*/ 455038 w 571122"/>
              <a:gd name="connsiteY2-318" fmla="*/ 480191 h 518280"/>
              <a:gd name="connsiteX3-319" fmla="*/ 560662 w 571122"/>
              <a:gd name="connsiteY3-320" fmla="*/ 297244 h 518280"/>
              <a:gd name="connsiteX4-321" fmla="*/ 560671 w 571122"/>
              <a:gd name="connsiteY4-322" fmla="*/ 221051 h 518280"/>
              <a:gd name="connsiteX5-323" fmla="*/ 455047 w 571122"/>
              <a:gd name="connsiteY5-324" fmla="*/ 38104 h 518280"/>
              <a:gd name="connsiteX6-325" fmla="*/ 389065 w 571122"/>
              <a:gd name="connsiteY6-326" fmla="*/ 0 h 518280"/>
              <a:gd name="connsiteX7-327" fmla="*/ 177817 w 571122"/>
              <a:gd name="connsiteY7-328" fmla="*/ 0 h 518280"/>
              <a:gd name="connsiteX8-329" fmla="*/ 111827 w 571122"/>
              <a:gd name="connsiteY8-330" fmla="*/ 38089 h 518280"/>
              <a:gd name="connsiteX9-331" fmla="*/ 6203 w 571122"/>
              <a:gd name="connsiteY9-332" fmla="*/ 221036 h 518280"/>
              <a:gd name="connsiteX10-333" fmla="*/ 6195 w 571122"/>
              <a:gd name="connsiteY10-334" fmla="*/ 297229 h 518280"/>
              <a:gd name="connsiteX11-335" fmla="*/ 111819 w 571122"/>
              <a:gd name="connsiteY11-336" fmla="*/ 480176 h 518280"/>
              <a:gd name="connsiteX12-337" fmla="*/ 177800 w 571122"/>
              <a:gd name="connsiteY12-338" fmla="*/ 518280 h 518280"/>
              <a:gd name="connsiteX0-339" fmla="*/ 177800 w 571122"/>
              <a:gd name="connsiteY0-340" fmla="*/ 518280 h 518280"/>
              <a:gd name="connsiteX1-341" fmla="*/ 389048 w 571122"/>
              <a:gd name="connsiteY1-342" fmla="*/ 518280 h 518280"/>
              <a:gd name="connsiteX2-343" fmla="*/ 455038 w 571122"/>
              <a:gd name="connsiteY2-344" fmla="*/ 480191 h 518280"/>
              <a:gd name="connsiteX3-345" fmla="*/ 560662 w 571122"/>
              <a:gd name="connsiteY3-346" fmla="*/ 297244 h 518280"/>
              <a:gd name="connsiteX4-347" fmla="*/ 560671 w 571122"/>
              <a:gd name="connsiteY4-348" fmla="*/ 221051 h 518280"/>
              <a:gd name="connsiteX5-349" fmla="*/ 455047 w 571122"/>
              <a:gd name="connsiteY5-350" fmla="*/ 38104 h 518280"/>
              <a:gd name="connsiteX6-351" fmla="*/ 389065 w 571122"/>
              <a:gd name="connsiteY6-352" fmla="*/ 0 h 518280"/>
              <a:gd name="connsiteX7-353" fmla="*/ 177817 w 571122"/>
              <a:gd name="connsiteY7-354" fmla="*/ 0 h 518280"/>
              <a:gd name="connsiteX8-355" fmla="*/ 111827 w 571122"/>
              <a:gd name="connsiteY8-356" fmla="*/ 38089 h 518280"/>
              <a:gd name="connsiteX9-357" fmla="*/ 6203 w 571122"/>
              <a:gd name="connsiteY9-358" fmla="*/ 221036 h 518280"/>
              <a:gd name="connsiteX10-359" fmla="*/ 6195 w 571122"/>
              <a:gd name="connsiteY10-360" fmla="*/ 297229 h 518280"/>
              <a:gd name="connsiteX11-361" fmla="*/ 111819 w 571122"/>
              <a:gd name="connsiteY11-362" fmla="*/ 480176 h 518280"/>
              <a:gd name="connsiteX12-363" fmla="*/ 177800 w 571122"/>
              <a:gd name="connsiteY12-364" fmla="*/ 518280 h 518280"/>
              <a:gd name="connsiteX0-365" fmla="*/ 177800 w 571122"/>
              <a:gd name="connsiteY0-366" fmla="*/ 518280 h 518280"/>
              <a:gd name="connsiteX1-367" fmla="*/ 389048 w 571122"/>
              <a:gd name="connsiteY1-368" fmla="*/ 518280 h 518280"/>
              <a:gd name="connsiteX2-369" fmla="*/ 455038 w 571122"/>
              <a:gd name="connsiteY2-370" fmla="*/ 480191 h 518280"/>
              <a:gd name="connsiteX3-371" fmla="*/ 560662 w 571122"/>
              <a:gd name="connsiteY3-372" fmla="*/ 297244 h 518280"/>
              <a:gd name="connsiteX4-373" fmla="*/ 560671 w 571122"/>
              <a:gd name="connsiteY4-374" fmla="*/ 221051 h 518280"/>
              <a:gd name="connsiteX5-375" fmla="*/ 455047 w 571122"/>
              <a:gd name="connsiteY5-376" fmla="*/ 38104 h 518280"/>
              <a:gd name="connsiteX6-377" fmla="*/ 389065 w 571122"/>
              <a:gd name="connsiteY6-378" fmla="*/ 0 h 518280"/>
              <a:gd name="connsiteX7-379" fmla="*/ 177817 w 571122"/>
              <a:gd name="connsiteY7-380" fmla="*/ 0 h 518280"/>
              <a:gd name="connsiteX8-381" fmla="*/ 111827 w 571122"/>
              <a:gd name="connsiteY8-382" fmla="*/ 38089 h 518280"/>
              <a:gd name="connsiteX9-383" fmla="*/ 6203 w 571122"/>
              <a:gd name="connsiteY9-384" fmla="*/ 221036 h 518280"/>
              <a:gd name="connsiteX10-385" fmla="*/ 6195 w 571122"/>
              <a:gd name="connsiteY10-386" fmla="*/ 297229 h 518280"/>
              <a:gd name="connsiteX11-387" fmla="*/ 111819 w 571122"/>
              <a:gd name="connsiteY11-388" fmla="*/ 480176 h 518280"/>
              <a:gd name="connsiteX12-389" fmla="*/ 177800 w 571122"/>
              <a:gd name="connsiteY12-390" fmla="*/ 518280 h 518280"/>
              <a:gd name="connsiteX0-391" fmla="*/ 177800 w 571122"/>
              <a:gd name="connsiteY0-392" fmla="*/ 518280 h 518280"/>
              <a:gd name="connsiteX1-393" fmla="*/ 389048 w 571122"/>
              <a:gd name="connsiteY1-394" fmla="*/ 518280 h 518280"/>
              <a:gd name="connsiteX2-395" fmla="*/ 455038 w 571122"/>
              <a:gd name="connsiteY2-396" fmla="*/ 480191 h 518280"/>
              <a:gd name="connsiteX3-397" fmla="*/ 560662 w 571122"/>
              <a:gd name="connsiteY3-398" fmla="*/ 297244 h 518280"/>
              <a:gd name="connsiteX4-399" fmla="*/ 560671 w 571122"/>
              <a:gd name="connsiteY4-400" fmla="*/ 221051 h 518280"/>
              <a:gd name="connsiteX5-401" fmla="*/ 455047 w 571122"/>
              <a:gd name="connsiteY5-402" fmla="*/ 38104 h 518280"/>
              <a:gd name="connsiteX6-403" fmla="*/ 389065 w 571122"/>
              <a:gd name="connsiteY6-404" fmla="*/ 0 h 518280"/>
              <a:gd name="connsiteX7-405" fmla="*/ 177817 w 571122"/>
              <a:gd name="connsiteY7-406" fmla="*/ 0 h 518280"/>
              <a:gd name="connsiteX8-407" fmla="*/ 111827 w 571122"/>
              <a:gd name="connsiteY8-408" fmla="*/ 38089 h 518280"/>
              <a:gd name="connsiteX9-409" fmla="*/ 6203 w 571122"/>
              <a:gd name="connsiteY9-410" fmla="*/ 221036 h 518280"/>
              <a:gd name="connsiteX10-411" fmla="*/ 6195 w 571122"/>
              <a:gd name="connsiteY10-412" fmla="*/ 297229 h 518280"/>
              <a:gd name="connsiteX11-413" fmla="*/ 111819 w 571122"/>
              <a:gd name="connsiteY11-414" fmla="*/ 480176 h 518280"/>
              <a:gd name="connsiteX12-415" fmla="*/ 177800 w 571122"/>
              <a:gd name="connsiteY12-416" fmla="*/ 518280 h 518280"/>
              <a:gd name="connsiteX0-417" fmla="*/ 177800 w 571122"/>
              <a:gd name="connsiteY0-418" fmla="*/ 518280 h 518280"/>
              <a:gd name="connsiteX1-419" fmla="*/ 389048 w 571122"/>
              <a:gd name="connsiteY1-420" fmla="*/ 518280 h 518280"/>
              <a:gd name="connsiteX2-421" fmla="*/ 455038 w 571122"/>
              <a:gd name="connsiteY2-422" fmla="*/ 480191 h 518280"/>
              <a:gd name="connsiteX3-423" fmla="*/ 560662 w 571122"/>
              <a:gd name="connsiteY3-424" fmla="*/ 297244 h 518280"/>
              <a:gd name="connsiteX4-425" fmla="*/ 560671 w 571122"/>
              <a:gd name="connsiteY4-426" fmla="*/ 221051 h 518280"/>
              <a:gd name="connsiteX5-427" fmla="*/ 455047 w 571122"/>
              <a:gd name="connsiteY5-428" fmla="*/ 38104 h 518280"/>
              <a:gd name="connsiteX6-429" fmla="*/ 389065 w 571122"/>
              <a:gd name="connsiteY6-430" fmla="*/ 0 h 518280"/>
              <a:gd name="connsiteX7-431" fmla="*/ 177817 w 571122"/>
              <a:gd name="connsiteY7-432" fmla="*/ 0 h 518280"/>
              <a:gd name="connsiteX8-433" fmla="*/ 111827 w 571122"/>
              <a:gd name="connsiteY8-434" fmla="*/ 38089 h 518280"/>
              <a:gd name="connsiteX9-435" fmla="*/ 6203 w 571122"/>
              <a:gd name="connsiteY9-436" fmla="*/ 221036 h 518280"/>
              <a:gd name="connsiteX10-437" fmla="*/ 6195 w 571122"/>
              <a:gd name="connsiteY10-438" fmla="*/ 297229 h 518280"/>
              <a:gd name="connsiteX11-439" fmla="*/ 111819 w 571122"/>
              <a:gd name="connsiteY11-440" fmla="*/ 480176 h 518280"/>
              <a:gd name="connsiteX12-441" fmla="*/ 177800 w 571122"/>
              <a:gd name="connsiteY12-442" fmla="*/ 518280 h 518280"/>
              <a:gd name="connsiteX0-443" fmla="*/ 177796 w 571118"/>
              <a:gd name="connsiteY0-444" fmla="*/ 518280 h 518280"/>
              <a:gd name="connsiteX1-445" fmla="*/ 389044 w 571118"/>
              <a:gd name="connsiteY1-446" fmla="*/ 518280 h 518280"/>
              <a:gd name="connsiteX2-447" fmla="*/ 455034 w 571118"/>
              <a:gd name="connsiteY2-448" fmla="*/ 480191 h 518280"/>
              <a:gd name="connsiteX3-449" fmla="*/ 560658 w 571118"/>
              <a:gd name="connsiteY3-450" fmla="*/ 297244 h 518280"/>
              <a:gd name="connsiteX4-451" fmla="*/ 560667 w 571118"/>
              <a:gd name="connsiteY4-452" fmla="*/ 221051 h 518280"/>
              <a:gd name="connsiteX5-453" fmla="*/ 455043 w 571118"/>
              <a:gd name="connsiteY5-454" fmla="*/ 38104 h 518280"/>
              <a:gd name="connsiteX6-455" fmla="*/ 389061 w 571118"/>
              <a:gd name="connsiteY6-456" fmla="*/ 0 h 518280"/>
              <a:gd name="connsiteX7-457" fmla="*/ 177813 w 571118"/>
              <a:gd name="connsiteY7-458" fmla="*/ 0 h 518280"/>
              <a:gd name="connsiteX8-459" fmla="*/ 111823 w 571118"/>
              <a:gd name="connsiteY8-460" fmla="*/ 38089 h 518280"/>
              <a:gd name="connsiteX9-461" fmla="*/ 6199 w 571118"/>
              <a:gd name="connsiteY9-462" fmla="*/ 221036 h 518280"/>
              <a:gd name="connsiteX10-463" fmla="*/ 6191 w 571118"/>
              <a:gd name="connsiteY10-464" fmla="*/ 297229 h 518280"/>
              <a:gd name="connsiteX11-465" fmla="*/ 111815 w 571118"/>
              <a:gd name="connsiteY11-466" fmla="*/ 480176 h 518280"/>
              <a:gd name="connsiteX12-467" fmla="*/ 177796 w 571118"/>
              <a:gd name="connsiteY12-468" fmla="*/ 518280 h 518280"/>
              <a:gd name="connsiteX0-469" fmla="*/ 182058 w 575380"/>
              <a:gd name="connsiteY0-470" fmla="*/ 518280 h 518280"/>
              <a:gd name="connsiteX1-471" fmla="*/ 393306 w 575380"/>
              <a:gd name="connsiteY1-472" fmla="*/ 518280 h 518280"/>
              <a:gd name="connsiteX2-473" fmla="*/ 459296 w 575380"/>
              <a:gd name="connsiteY2-474" fmla="*/ 480191 h 518280"/>
              <a:gd name="connsiteX3-475" fmla="*/ 564920 w 575380"/>
              <a:gd name="connsiteY3-476" fmla="*/ 297244 h 518280"/>
              <a:gd name="connsiteX4-477" fmla="*/ 564929 w 575380"/>
              <a:gd name="connsiteY4-478" fmla="*/ 221051 h 518280"/>
              <a:gd name="connsiteX5-479" fmla="*/ 459305 w 575380"/>
              <a:gd name="connsiteY5-480" fmla="*/ 38104 h 518280"/>
              <a:gd name="connsiteX6-481" fmla="*/ 393323 w 575380"/>
              <a:gd name="connsiteY6-482" fmla="*/ 0 h 518280"/>
              <a:gd name="connsiteX7-483" fmla="*/ 182075 w 575380"/>
              <a:gd name="connsiteY7-484" fmla="*/ 0 h 518280"/>
              <a:gd name="connsiteX8-485" fmla="*/ 116085 w 575380"/>
              <a:gd name="connsiteY8-486" fmla="*/ 38089 h 518280"/>
              <a:gd name="connsiteX9-487" fmla="*/ 10461 w 575380"/>
              <a:gd name="connsiteY9-488" fmla="*/ 221036 h 518280"/>
              <a:gd name="connsiteX10-489" fmla="*/ 10453 w 575380"/>
              <a:gd name="connsiteY10-490" fmla="*/ 297229 h 518280"/>
              <a:gd name="connsiteX11-491" fmla="*/ 116077 w 575380"/>
              <a:gd name="connsiteY11-492" fmla="*/ 480176 h 518280"/>
              <a:gd name="connsiteX12-493" fmla="*/ 182058 w 575380"/>
              <a:gd name="connsiteY12-494" fmla="*/ 518280 h 518280"/>
              <a:gd name="connsiteX0-495" fmla="*/ 182058 w 575380"/>
              <a:gd name="connsiteY0-496" fmla="*/ 518280 h 518280"/>
              <a:gd name="connsiteX1-497" fmla="*/ 393306 w 575380"/>
              <a:gd name="connsiteY1-498" fmla="*/ 518280 h 518280"/>
              <a:gd name="connsiteX2-499" fmla="*/ 459296 w 575380"/>
              <a:gd name="connsiteY2-500" fmla="*/ 480191 h 518280"/>
              <a:gd name="connsiteX3-501" fmla="*/ 564920 w 575380"/>
              <a:gd name="connsiteY3-502" fmla="*/ 297244 h 518280"/>
              <a:gd name="connsiteX4-503" fmla="*/ 564929 w 575380"/>
              <a:gd name="connsiteY4-504" fmla="*/ 221051 h 518280"/>
              <a:gd name="connsiteX5-505" fmla="*/ 459305 w 575380"/>
              <a:gd name="connsiteY5-506" fmla="*/ 38104 h 518280"/>
              <a:gd name="connsiteX6-507" fmla="*/ 393323 w 575380"/>
              <a:gd name="connsiteY6-508" fmla="*/ 0 h 518280"/>
              <a:gd name="connsiteX7-509" fmla="*/ 182075 w 575380"/>
              <a:gd name="connsiteY7-510" fmla="*/ 0 h 518280"/>
              <a:gd name="connsiteX8-511" fmla="*/ 116085 w 575380"/>
              <a:gd name="connsiteY8-512" fmla="*/ 38089 h 518280"/>
              <a:gd name="connsiteX9-513" fmla="*/ 10461 w 575380"/>
              <a:gd name="connsiteY9-514" fmla="*/ 221036 h 518280"/>
              <a:gd name="connsiteX10-515" fmla="*/ 10453 w 575380"/>
              <a:gd name="connsiteY10-516" fmla="*/ 297229 h 518280"/>
              <a:gd name="connsiteX11-517" fmla="*/ 116077 w 575380"/>
              <a:gd name="connsiteY11-518" fmla="*/ 480176 h 518280"/>
              <a:gd name="connsiteX12-519" fmla="*/ 182058 w 575380"/>
              <a:gd name="connsiteY12-520" fmla="*/ 518280 h 518280"/>
              <a:gd name="connsiteX0-521" fmla="*/ 182058 w 575380"/>
              <a:gd name="connsiteY0-522" fmla="*/ 518280 h 518280"/>
              <a:gd name="connsiteX1-523" fmla="*/ 393306 w 575380"/>
              <a:gd name="connsiteY1-524" fmla="*/ 518280 h 518280"/>
              <a:gd name="connsiteX2-525" fmla="*/ 459296 w 575380"/>
              <a:gd name="connsiteY2-526" fmla="*/ 480191 h 518280"/>
              <a:gd name="connsiteX3-527" fmla="*/ 564920 w 575380"/>
              <a:gd name="connsiteY3-528" fmla="*/ 297244 h 518280"/>
              <a:gd name="connsiteX4-529" fmla="*/ 564929 w 575380"/>
              <a:gd name="connsiteY4-530" fmla="*/ 221051 h 518280"/>
              <a:gd name="connsiteX5-531" fmla="*/ 459305 w 575380"/>
              <a:gd name="connsiteY5-532" fmla="*/ 38104 h 518280"/>
              <a:gd name="connsiteX6-533" fmla="*/ 393323 w 575380"/>
              <a:gd name="connsiteY6-534" fmla="*/ 0 h 518280"/>
              <a:gd name="connsiteX7-535" fmla="*/ 182075 w 575380"/>
              <a:gd name="connsiteY7-536" fmla="*/ 0 h 518280"/>
              <a:gd name="connsiteX8-537" fmla="*/ 116085 w 575380"/>
              <a:gd name="connsiteY8-538" fmla="*/ 38089 h 518280"/>
              <a:gd name="connsiteX9-539" fmla="*/ 10461 w 575380"/>
              <a:gd name="connsiteY9-540" fmla="*/ 221036 h 518280"/>
              <a:gd name="connsiteX10-541" fmla="*/ 10453 w 575380"/>
              <a:gd name="connsiteY10-542" fmla="*/ 297229 h 518280"/>
              <a:gd name="connsiteX11-543" fmla="*/ 116077 w 575380"/>
              <a:gd name="connsiteY11-544" fmla="*/ 480176 h 518280"/>
              <a:gd name="connsiteX12-545" fmla="*/ 182058 w 575380"/>
              <a:gd name="connsiteY12-546" fmla="*/ 518280 h 518280"/>
              <a:gd name="connsiteX0-547" fmla="*/ 182058 w 575380"/>
              <a:gd name="connsiteY0-548" fmla="*/ 518280 h 518280"/>
              <a:gd name="connsiteX1-549" fmla="*/ 393306 w 575380"/>
              <a:gd name="connsiteY1-550" fmla="*/ 518280 h 518280"/>
              <a:gd name="connsiteX2-551" fmla="*/ 459296 w 575380"/>
              <a:gd name="connsiteY2-552" fmla="*/ 480191 h 518280"/>
              <a:gd name="connsiteX3-553" fmla="*/ 564920 w 575380"/>
              <a:gd name="connsiteY3-554" fmla="*/ 297244 h 518280"/>
              <a:gd name="connsiteX4-555" fmla="*/ 564929 w 575380"/>
              <a:gd name="connsiteY4-556" fmla="*/ 221051 h 518280"/>
              <a:gd name="connsiteX5-557" fmla="*/ 459305 w 575380"/>
              <a:gd name="connsiteY5-558" fmla="*/ 38104 h 518280"/>
              <a:gd name="connsiteX6-559" fmla="*/ 393323 w 575380"/>
              <a:gd name="connsiteY6-560" fmla="*/ 0 h 518280"/>
              <a:gd name="connsiteX7-561" fmla="*/ 182075 w 575380"/>
              <a:gd name="connsiteY7-562" fmla="*/ 0 h 518280"/>
              <a:gd name="connsiteX8-563" fmla="*/ 116085 w 575380"/>
              <a:gd name="connsiteY8-564" fmla="*/ 38089 h 518280"/>
              <a:gd name="connsiteX9-565" fmla="*/ 10461 w 575380"/>
              <a:gd name="connsiteY9-566" fmla="*/ 221036 h 518280"/>
              <a:gd name="connsiteX10-567" fmla="*/ 10453 w 575380"/>
              <a:gd name="connsiteY10-568" fmla="*/ 297229 h 518280"/>
              <a:gd name="connsiteX11-569" fmla="*/ 116077 w 575380"/>
              <a:gd name="connsiteY11-570" fmla="*/ 480176 h 518280"/>
              <a:gd name="connsiteX12-571" fmla="*/ 182058 w 575380"/>
              <a:gd name="connsiteY12-572" fmla="*/ 518280 h 518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75380" h="518280">
                <a:moveTo>
                  <a:pt x="182058" y="518280"/>
                </a:moveTo>
                <a:cubicBezTo>
                  <a:pt x="182058" y="518280"/>
                  <a:pt x="393305" y="518280"/>
                  <a:pt x="393306" y="518280"/>
                </a:cubicBezTo>
                <a:cubicBezTo>
                  <a:pt x="421190" y="518280"/>
                  <a:pt x="445353" y="504339"/>
                  <a:pt x="459296" y="480191"/>
                </a:cubicBezTo>
                <a:cubicBezTo>
                  <a:pt x="459295" y="480191"/>
                  <a:pt x="564919" y="297244"/>
                  <a:pt x="564920" y="297244"/>
                </a:cubicBezTo>
                <a:cubicBezTo>
                  <a:pt x="578861" y="273096"/>
                  <a:pt x="578870" y="245199"/>
                  <a:pt x="564929" y="221051"/>
                </a:cubicBezTo>
                <a:cubicBezTo>
                  <a:pt x="564928" y="221051"/>
                  <a:pt x="459304" y="38104"/>
                  <a:pt x="459305" y="38104"/>
                </a:cubicBezTo>
                <a:cubicBezTo>
                  <a:pt x="445361" y="13956"/>
                  <a:pt x="421206" y="0"/>
                  <a:pt x="393323" y="0"/>
                </a:cubicBezTo>
                <a:cubicBezTo>
                  <a:pt x="393322" y="0"/>
                  <a:pt x="182074" y="0"/>
                  <a:pt x="182075" y="0"/>
                </a:cubicBezTo>
                <a:cubicBezTo>
                  <a:pt x="154189" y="0"/>
                  <a:pt x="130026" y="13941"/>
                  <a:pt x="116085" y="38089"/>
                </a:cubicBezTo>
                <a:cubicBezTo>
                  <a:pt x="116084" y="38089"/>
                  <a:pt x="10460" y="221036"/>
                  <a:pt x="10461" y="221036"/>
                </a:cubicBezTo>
                <a:cubicBezTo>
                  <a:pt x="-3482" y="245185"/>
                  <a:pt x="-3490" y="273081"/>
                  <a:pt x="10453" y="297229"/>
                </a:cubicBezTo>
                <a:cubicBezTo>
                  <a:pt x="10452" y="297229"/>
                  <a:pt x="116076" y="480176"/>
                  <a:pt x="116077" y="480176"/>
                </a:cubicBezTo>
                <a:cubicBezTo>
                  <a:pt x="130018" y="504325"/>
                  <a:pt x="154174" y="518280"/>
                  <a:pt x="182058" y="51828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任意多边形: 形状 34"/>
          <p:cNvSpPr/>
          <p:nvPr>
            <p:custDataLst>
              <p:tags r:id="rId17"/>
            </p:custDataLst>
          </p:nvPr>
        </p:nvSpPr>
        <p:spPr>
          <a:xfrm>
            <a:off x="8363301" y="2034276"/>
            <a:ext cx="602735" cy="542920"/>
          </a:xfrm>
          <a:custGeom>
            <a:avLst/>
            <a:gdLst>
              <a:gd name="connsiteX0" fmla="*/ 177800 w 566864"/>
              <a:gd name="connsiteY0" fmla="*/ 518280 h 518280"/>
              <a:gd name="connsiteX1" fmla="*/ 389048 w 566864"/>
              <a:gd name="connsiteY1" fmla="*/ 518280 h 518280"/>
              <a:gd name="connsiteX2" fmla="*/ 455038 w 566864"/>
              <a:gd name="connsiteY2" fmla="*/ 480191 h 518280"/>
              <a:gd name="connsiteX3" fmla="*/ 560662 w 566864"/>
              <a:gd name="connsiteY3" fmla="*/ 297244 h 518280"/>
              <a:gd name="connsiteX4" fmla="*/ 560671 w 566864"/>
              <a:gd name="connsiteY4" fmla="*/ 221051 h 518280"/>
              <a:gd name="connsiteX5" fmla="*/ 455047 w 566864"/>
              <a:gd name="connsiteY5" fmla="*/ 38104 h 518280"/>
              <a:gd name="connsiteX6" fmla="*/ 389065 w 566864"/>
              <a:gd name="connsiteY6" fmla="*/ 0 h 518280"/>
              <a:gd name="connsiteX7" fmla="*/ 177817 w 566864"/>
              <a:gd name="connsiteY7" fmla="*/ 0 h 518280"/>
              <a:gd name="connsiteX8" fmla="*/ 111827 w 566864"/>
              <a:gd name="connsiteY8" fmla="*/ 38089 h 518280"/>
              <a:gd name="connsiteX9" fmla="*/ 6203 w 566864"/>
              <a:gd name="connsiteY9" fmla="*/ 221036 h 518280"/>
              <a:gd name="connsiteX10" fmla="*/ 6195 w 566864"/>
              <a:gd name="connsiteY10" fmla="*/ 297229 h 518280"/>
              <a:gd name="connsiteX11" fmla="*/ 111819 w 566864"/>
              <a:gd name="connsiteY11" fmla="*/ 480176 h 518280"/>
              <a:gd name="connsiteX12" fmla="*/ 177800 w 566864"/>
              <a:gd name="connsiteY12" fmla="*/ 518280 h 518280"/>
              <a:gd name="connsiteX0-1" fmla="*/ 177800 w 566864"/>
              <a:gd name="connsiteY0-2" fmla="*/ 518280 h 518280"/>
              <a:gd name="connsiteX1-3" fmla="*/ 389048 w 566864"/>
              <a:gd name="connsiteY1-4" fmla="*/ 518280 h 518280"/>
              <a:gd name="connsiteX2-5" fmla="*/ 455038 w 566864"/>
              <a:gd name="connsiteY2-6" fmla="*/ 480191 h 518280"/>
              <a:gd name="connsiteX3-7" fmla="*/ 560662 w 566864"/>
              <a:gd name="connsiteY3-8" fmla="*/ 297244 h 518280"/>
              <a:gd name="connsiteX4-9" fmla="*/ 560671 w 566864"/>
              <a:gd name="connsiteY4-10" fmla="*/ 221051 h 518280"/>
              <a:gd name="connsiteX5-11" fmla="*/ 455047 w 566864"/>
              <a:gd name="connsiteY5-12" fmla="*/ 38104 h 518280"/>
              <a:gd name="connsiteX6-13" fmla="*/ 389065 w 566864"/>
              <a:gd name="connsiteY6-14" fmla="*/ 0 h 518280"/>
              <a:gd name="connsiteX7-15" fmla="*/ 177817 w 566864"/>
              <a:gd name="connsiteY7-16" fmla="*/ 0 h 518280"/>
              <a:gd name="connsiteX8-17" fmla="*/ 111827 w 566864"/>
              <a:gd name="connsiteY8-18" fmla="*/ 38089 h 518280"/>
              <a:gd name="connsiteX9-19" fmla="*/ 6203 w 566864"/>
              <a:gd name="connsiteY9-20" fmla="*/ 221036 h 518280"/>
              <a:gd name="connsiteX10-21" fmla="*/ 6195 w 566864"/>
              <a:gd name="connsiteY10-22" fmla="*/ 297229 h 518280"/>
              <a:gd name="connsiteX11-23" fmla="*/ 111819 w 566864"/>
              <a:gd name="connsiteY11-24" fmla="*/ 480176 h 518280"/>
              <a:gd name="connsiteX12-25" fmla="*/ 177800 w 566864"/>
              <a:gd name="connsiteY12-26" fmla="*/ 518280 h 518280"/>
              <a:gd name="connsiteX0-27" fmla="*/ 177800 w 566864"/>
              <a:gd name="connsiteY0-28" fmla="*/ 518280 h 518280"/>
              <a:gd name="connsiteX1-29" fmla="*/ 389048 w 566864"/>
              <a:gd name="connsiteY1-30" fmla="*/ 518280 h 518280"/>
              <a:gd name="connsiteX2-31" fmla="*/ 455038 w 566864"/>
              <a:gd name="connsiteY2-32" fmla="*/ 480191 h 518280"/>
              <a:gd name="connsiteX3-33" fmla="*/ 560662 w 566864"/>
              <a:gd name="connsiteY3-34" fmla="*/ 297244 h 518280"/>
              <a:gd name="connsiteX4-35" fmla="*/ 560671 w 566864"/>
              <a:gd name="connsiteY4-36" fmla="*/ 221051 h 518280"/>
              <a:gd name="connsiteX5-37" fmla="*/ 455047 w 566864"/>
              <a:gd name="connsiteY5-38" fmla="*/ 38104 h 518280"/>
              <a:gd name="connsiteX6-39" fmla="*/ 389065 w 566864"/>
              <a:gd name="connsiteY6-40" fmla="*/ 0 h 518280"/>
              <a:gd name="connsiteX7-41" fmla="*/ 177817 w 566864"/>
              <a:gd name="connsiteY7-42" fmla="*/ 0 h 518280"/>
              <a:gd name="connsiteX8-43" fmla="*/ 111827 w 566864"/>
              <a:gd name="connsiteY8-44" fmla="*/ 38089 h 518280"/>
              <a:gd name="connsiteX9-45" fmla="*/ 6203 w 566864"/>
              <a:gd name="connsiteY9-46" fmla="*/ 221036 h 518280"/>
              <a:gd name="connsiteX10-47" fmla="*/ 6195 w 566864"/>
              <a:gd name="connsiteY10-48" fmla="*/ 297229 h 518280"/>
              <a:gd name="connsiteX11-49" fmla="*/ 111819 w 566864"/>
              <a:gd name="connsiteY11-50" fmla="*/ 480176 h 518280"/>
              <a:gd name="connsiteX12-51" fmla="*/ 177800 w 566864"/>
              <a:gd name="connsiteY12-52" fmla="*/ 518280 h 518280"/>
              <a:gd name="connsiteX0-53" fmla="*/ 177800 w 566864"/>
              <a:gd name="connsiteY0-54" fmla="*/ 518280 h 518280"/>
              <a:gd name="connsiteX1-55" fmla="*/ 389048 w 566864"/>
              <a:gd name="connsiteY1-56" fmla="*/ 518280 h 518280"/>
              <a:gd name="connsiteX2-57" fmla="*/ 455038 w 566864"/>
              <a:gd name="connsiteY2-58" fmla="*/ 480191 h 518280"/>
              <a:gd name="connsiteX3-59" fmla="*/ 560662 w 566864"/>
              <a:gd name="connsiteY3-60" fmla="*/ 297244 h 518280"/>
              <a:gd name="connsiteX4-61" fmla="*/ 560671 w 566864"/>
              <a:gd name="connsiteY4-62" fmla="*/ 221051 h 518280"/>
              <a:gd name="connsiteX5-63" fmla="*/ 455047 w 566864"/>
              <a:gd name="connsiteY5-64" fmla="*/ 38104 h 518280"/>
              <a:gd name="connsiteX6-65" fmla="*/ 389065 w 566864"/>
              <a:gd name="connsiteY6-66" fmla="*/ 0 h 518280"/>
              <a:gd name="connsiteX7-67" fmla="*/ 177817 w 566864"/>
              <a:gd name="connsiteY7-68" fmla="*/ 0 h 518280"/>
              <a:gd name="connsiteX8-69" fmla="*/ 111827 w 566864"/>
              <a:gd name="connsiteY8-70" fmla="*/ 38089 h 518280"/>
              <a:gd name="connsiteX9-71" fmla="*/ 6203 w 566864"/>
              <a:gd name="connsiteY9-72" fmla="*/ 221036 h 518280"/>
              <a:gd name="connsiteX10-73" fmla="*/ 6195 w 566864"/>
              <a:gd name="connsiteY10-74" fmla="*/ 297229 h 518280"/>
              <a:gd name="connsiteX11-75" fmla="*/ 111819 w 566864"/>
              <a:gd name="connsiteY11-76" fmla="*/ 480176 h 518280"/>
              <a:gd name="connsiteX12-77" fmla="*/ 177800 w 566864"/>
              <a:gd name="connsiteY12-78" fmla="*/ 518280 h 518280"/>
              <a:gd name="connsiteX0-79" fmla="*/ 177800 w 566864"/>
              <a:gd name="connsiteY0-80" fmla="*/ 518280 h 518280"/>
              <a:gd name="connsiteX1-81" fmla="*/ 389048 w 566864"/>
              <a:gd name="connsiteY1-82" fmla="*/ 518280 h 518280"/>
              <a:gd name="connsiteX2-83" fmla="*/ 455038 w 566864"/>
              <a:gd name="connsiteY2-84" fmla="*/ 480191 h 518280"/>
              <a:gd name="connsiteX3-85" fmla="*/ 560662 w 566864"/>
              <a:gd name="connsiteY3-86" fmla="*/ 297244 h 518280"/>
              <a:gd name="connsiteX4-87" fmla="*/ 560671 w 566864"/>
              <a:gd name="connsiteY4-88" fmla="*/ 221051 h 518280"/>
              <a:gd name="connsiteX5-89" fmla="*/ 455047 w 566864"/>
              <a:gd name="connsiteY5-90" fmla="*/ 38104 h 518280"/>
              <a:gd name="connsiteX6-91" fmla="*/ 389065 w 566864"/>
              <a:gd name="connsiteY6-92" fmla="*/ 0 h 518280"/>
              <a:gd name="connsiteX7-93" fmla="*/ 177817 w 566864"/>
              <a:gd name="connsiteY7-94" fmla="*/ 0 h 518280"/>
              <a:gd name="connsiteX8-95" fmla="*/ 111827 w 566864"/>
              <a:gd name="connsiteY8-96" fmla="*/ 38089 h 518280"/>
              <a:gd name="connsiteX9-97" fmla="*/ 6203 w 566864"/>
              <a:gd name="connsiteY9-98" fmla="*/ 221036 h 518280"/>
              <a:gd name="connsiteX10-99" fmla="*/ 6195 w 566864"/>
              <a:gd name="connsiteY10-100" fmla="*/ 297229 h 518280"/>
              <a:gd name="connsiteX11-101" fmla="*/ 111819 w 566864"/>
              <a:gd name="connsiteY11-102" fmla="*/ 480176 h 518280"/>
              <a:gd name="connsiteX12-103" fmla="*/ 177800 w 566864"/>
              <a:gd name="connsiteY12-104" fmla="*/ 518280 h 518280"/>
              <a:gd name="connsiteX0-105" fmla="*/ 177800 w 566864"/>
              <a:gd name="connsiteY0-106" fmla="*/ 518280 h 518280"/>
              <a:gd name="connsiteX1-107" fmla="*/ 389048 w 566864"/>
              <a:gd name="connsiteY1-108" fmla="*/ 518280 h 518280"/>
              <a:gd name="connsiteX2-109" fmla="*/ 455038 w 566864"/>
              <a:gd name="connsiteY2-110" fmla="*/ 480191 h 518280"/>
              <a:gd name="connsiteX3-111" fmla="*/ 560662 w 566864"/>
              <a:gd name="connsiteY3-112" fmla="*/ 297244 h 518280"/>
              <a:gd name="connsiteX4-113" fmla="*/ 560671 w 566864"/>
              <a:gd name="connsiteY4-114" fmla="*/ 221051 h 518280"/>
              <a:gd name="connsiteX5-115" fmla="*/ 455047 w 566864"/>
              <a:gd name="connsiteY5-116" fmla="*/ 38104 h 518280"/>
              <a:gd name="connsiteX6-117" fmla="*/ 389065 w 566864"/>
              <a:gd name="connsiteY6-118" fmla="*/ 0 h 518280"/>
              <a:gd name="connsiteX7-119" fmla="*/ 177817 w 566864"/>
              <a:gd name="connsiteY7-120" fmla="*/ 0 h 518280"/>
              <a:gd name="connsiteX8-121" fmla="*/ 111827 w 566864"/>
              <a:gd name="connsiteY8-122" fmla="*/ 38089 h 518280"/>
              <a:gd name="connsiteX9-123" fmla="*/ 6203 w 566864"/>
              <a:gd name="connsiteY9-124" fmla="*/ 221036 h 518280"/>
              <a:gd name="connsiteX10-125" fmla="*/ 6195 w 566864"/>
              <a:gd name="connsiteY10-126" fmla="*/ 297229 h 518280"/>
              <a:gd name="connsiteX11-127" fmla="*/ 111819 w 566864"/>
              <a:gd name="connsiteY11-128" fmla="*/ 480176 h 518280"/>
              <a:gd name="connsiteX12-129" fmla="*/ 177800 w 566864"/>
              <a:gd name="connsiteY12-130" fmla="*/ 518280 h 518280"/>
              <a:gd name="connsiteX0-131" fmla="*/ 177800 w 566860"/>
              <a:gd name="connsiteY0-132" fmla="*/ 518280 h 518280"/>
              <a:gd name="connsiteX1-133" fmla="*/ 389048 w 566860"/>
              <a:gd name="connsiteY1-134" fmla="*/ 518280 h 518280"/>
              <a:gd name="connsiteX2-135" fmla="*/ 455038 w 566860"/>
              <a:gd name="connsiteY2-136" fmla="*/ 480191 h 518280"/>
              <a:gd name="connsiteX3-137" fmla="*/ 560662 w 566860"/>
              <a:gd name="connsiteY3-138" fmla="*/ 297244 h 518280"/>
              <a:gd name="connsiteX4-139" fmla="*/ 560671 w 566860"/>
              <a:gd name="connsiteY4-140" fmla="*/ 221051 h 518280"/>
              <a:gd name="connsiteX5-141" fmla="*/ 455047 w 566860"/>
              <a:gd name="connsiteY5-142" fmla="*/ 38104 h 518280"/>
              <a:gd name="connsiteX6-143" fmla="*/ 389065 w 566860"/>
              <a:gd name="connsiteY6-144" fmla="*/ 0 h 518280"/>
              <a:gd name="connsiteX7-145" fmla="*/ 177817 w 566860"/>
              <a:gd name="connsiteY7-146" fmla="*/ 0 h 518280"/>
              <a:gd name="connsiteX8-147" fmla="*/ 111827 w 566860"/>
              <a:gd name="connsiteY8-148" fmla="*/ 38089 h 518280"/>
              <a:gd name="connsiteX9-149" fmla="*/ 6203 w 566860"/>
              <a:gd name="connsiteY9-150" fmla="*/ 221036 h 518280"/>
              <a:gd name="connsiteX10-151" fmla="*/ 6195 w 566860"/>
              <a:gd name="connsiteY10-152" fmla="*/ 297229 h 518280"/>
              <a:gd name="connsiteX11-153" fmla="*/ 111819 w 566860"/>
              <a:gd name="connsiteY11-154" fmla="*/ 480176 h 518280"/>
              <a:gd name="connsiteX12-155" fmla="*/ 177800 w 566860"/>
              <a:gd name="connsiteY12-156" fmla="*/ 518280 h 518280"/>
              <a:gd name="connsiteX0-157" fmla="*/ 177800 w 571122"/>
              <a:gd name="connsiteY0-158" fmla="*/ 518280 h 518280"/>
              <a:gd name="connsiteX1-159" fmla="*/ 389048 w 571122"/>
              <a:gd name="connsiteY1-160" fmla="*/ 518280 h 518280"/>
              <a:gd name="connsiteX2-161" fmla="*/ 455038 w 571122"/>
              <a:gd name="connsiteY2-162" fmla="*/ 480191 h 518280"/>
              <a:gd name="connsiteX3-163" fmla="*/ 560662 w 571122"/>
              <a:gd name="connsiteY3-164" fmla="*/ 297244 h 518280"/>
              <a:gd name="connsiteX4-165" fmla="*/ 560671 w 571122"/>
              <a:gd name="connsiteY4-166" fmla="*/ 221051 h 518280"/>
              <a:gd name="connsiteX5-167" fmla="*/ 455047 w 571122"/>
              <a:gd name="connsiteY5-168" fmla="*/ 38104 h 518280"/>
              <a:gd name="connsiteX6-169" fmla="*/ 389065 w 571122"/>
              <a:gd name="connsiteY6-170" fmla="*/ 0 h 518280"/>
              <a:gd name="connsiteX7-171" fmla="*/ 177817 w 571122"/>
              <a:gd name="connsiteY7-172" fmla="*/ 0 h 518280"/>
              <a:gd name="connsiteX8-173" fmla="*/ 111827 w 571122"/>
              <a:gd name="connsiteY8-174" fmla="*/ 38089 h 518280"/>
              <a:gd name="connsiteX9-175" fmla="*/ 6203 w 571122"/>
              <a:gd name="connsiteY9-176" fmla="*/ 221036 h 518280"/>
              <a:gd name="connsiteX10-177" fmla="*/ 6195 w 571122"/>
              <a:gd name="connsiteY10-178" fmla="*/ 297229 h 518280"/>
              <a:gd name="connsiteX11-179" fmla="*/ 111819 w 571122"/>
              <a:gd name="connsiteY11-180" fmla="*/ 480176 h 518280"/>
              <a:gd name="connsiteX12-181" fmla="*/ 177800 w 571122"/>
              <a:gd name="connsiteY12-182" fmla="*/ 518280 h 518280"/>
              <a:gd name="connsiteX0-183" fmla="*/ 177800 w 571122"/>
              <a:gd name="connsiteY0-184" fmla="*/ 518280 h 518280"/>
              <a:gd name="connsiteX1-185" fmla="*/ 389048 w 571122"/>
              <a:gd name="connsiteY1-186" fmla="*/ 518280 h 518280"/>
              <a:gd name="connsiteX2-187" fmla="*/ 455038 w 571122"/>
              <a:gd name="connsiteY2-188" fmla="*/ 480191 h 518280"/>
              <a:gd name="connsiteX3-189" fmla="*/ 560662 w 571122"/>
              <a:gd name="connsiteY3-190" fmla="*/ 297244 h 518280"/>
              <a:gd name="connsiteX4-191" fmla="*/ 560671 w 571122"/>
              <a:gd name="connsiteY4-192" fmla="*/ 221051 h 518280"/>
              <a:gd name="connsiteX5-193" fmla="*/ 455047 w 571122"/>
              <a:gd name="connsiteY5-194" fmla="*/ 38104 h 518280"/>
              <a:gd name="connsiteX6-195" fmla="*/ 389065 w 571122"/>
              <a:gd name="connsiteY6-196" fmla="*/ 0 h 518280"/>
              <a:gd name="connsiteX7-197" fmla="*/ 177817 w 571122"/>
              <a:gd name="connsiteY7-198" fmla="*/ 0 h 518280"/>
              <a:gd name="connsiteX8-199" fmla="*/ 111827 w 571122"/>
              <a:gd name="connsiteY8-200" fmla="*/ 38089 h 518280"/>
              <a:gd name="connsiteX9-201" fmla="*/ 6203 w 571122"/>
              <a:gd name="connsiteY9-202" fmla="*/ 221036 h 518280"/>
              <a:gd name="connsiteX10-203" fmla="*/ 6195 w 571122"/>
              <a:gd name="connsiteY10-204" fmla="*/ 297229 h 518280"/>
              <a:gd name="connsiteX11-205" fmla="*/ 111819 w 571122"/>
              <a:gd name="connsiteY11-206" fmla="*/ 480176 h 518280"/>
              <a:gd name="connsiteX12-207" fmla="*/ 177800 w 571122"/>
              <a:gd name="connsiteY12-208" fmla="*/ 518280 h 518280"/>
              <a:gd name="connsiteX0-209" fmla="*/ 177800 w 571122"/>
              <a:gd name="connsiteY0-210" fmla="*/ 518280 h 518280"/>
              <a:gd name="connsiteX1-211" fmla="*/ 389048 w 571122"/>
              <a:gd name="connsiteY1-212" fmla="*/ 518280 h 518280"/>
              <a:gd name="connsiteX2-213" fmla="*/ 455038 w 571122"/>
              <a:gd name="connsiteY2-214" fmla="*/ 480191 h 518280"/>
              <a:gd name="connsiteX3-215" fmla="*/ 560662 w 571122"/>
              <a:gd name="connsiteY3-216" fmla="*/ 297244 h 518280"/>
              <a:gd name="connsiteX4-217" fmla="*/ 560671 w 571122"/>
              <a:gd name="connsiteY4-218" fmla="*/ 221051 h 518280"/>
              <a:gd name="connsiteX5-219" fmla="*/ 455047 w 571122"/>
              <a:gd name="connsiteY5-220" fmla="*/ 38104 h 518280"/>
              <a:gd name="connsiteX6-221" fmla="*/ 389065 w 571122"/>
              <a:gd name="connsiteY6-222" fmla="*/ 0 h 518280"/>
              <a:gd name="connsiteX7-223" fmla="*/ 177817 w 571122"/>
              <a:gd name="connsiteY7-224" fmla="*/ 0 h 518280"/>
              <a:gd name="connsiteX8-225" fmla="*/ 111827 w 571122"/>
              <a:gd name="connsiteY8-226" fmla="*/ 38089 h 518280"/>
              <a:gd name="connsiteX9-227" fmla="*/ 6203 w 571122"/>
              <a:gd name="connsiteY9-228" fmla="*/ 221036 h 518280"/>
              <a:gd name="connsiteX10-229" fmla="*/ 6195 w 571122"/>
              <a:gd name="connsiteY10-230" fmla="*/ 297229 h 518280"/>
              <a:gd name="connsiteX11-231" fmla="*/ 111819 w 571122"/>
              <a:gd name="connsiteY11-232" fmla="*/ 480176 h 518280"/>
              <a:gd name="connsiteX12-233" fmla="*/ 177800 w 571122"/>
              <a:gd name="connsiteY12-234" fmla="*/ 518280 h 518280"/>
              <a:gd name="connsiteX0-235" fmla="*/ 177800 w 571122"/>
              <a:gd name="connsiteY0-236" fmla="*/ 518280 h 518280"/>
              <a:gd name="connsiteX1-237" fmla="*/ 389048 w 571122"/>
              <a:gd name="connsiteY1-238" fmla="*/ 518280 h 518280"/>
              <a:gd name="connsiteX2-239" fmla="*/ 455038 w 571122"/>
              <a:gd name="connsiteY2-240" fmla="*/ 480191 h 518280"/>
              <a:gd name="connsiteX3-241" fmla="*/ 560662 w 571122"/>
              <a:gd name="connsiteY3-242" fmla="*/ 297244 h 518280"/>
              <a:gd name="connsiteX4-243" fmla="*/ 560671 w 571122"/>
              <a:gd name="connsiteY4-244" fmla="*/ 221051 h 518280"/>
              <a:gd name="connsiteX5-245" fmla="*/ 455047 w 571122"/>
              <a:gd name="connsiteY5-246" fmla="*/ 38104 h 518280"/>
              <a:gd name="connsiteX6-247" fmla="*/ 389065 w 571122"/>
              <a:gd name="connsiteY6-248" fmla="*/ 0 h 518280"/>
              <a:gd name="connsiteX7-249" fmla="*/ 177817 w 571122"/>
              <a:gd name="connsiteY7-250" fmla="*/ 0 h 518280"/>
              <a:gd name="connsiteX8-251" fmla="*/ 111827 w 571122"/>
              <a:gd name="connsiteY8-252" fmla="*/ 38089 h 518280"/>
              <a:gd name="connsiteX9-253" fmla="*/ 6203 w 571122"/>
              <a:gd name="connsiteY9-254" fmla="*/ 221036 h 518280"/>
              <a:gd name="connsiteX10-255" fmla="*/ 6195 w 571122"/>
              <a:gd name="connsiteY10-256" fmla="*/ 297229 h 518280"/>
              <a:gd name="connsiteX11-257" fmla="*/ 111819 w 571122"/>
              <a:gd name="connsiteY11-258" fmla="*/ 480176 h 518280"/>
              <a:gd name="connsiteX12-259" fmla="*/ 177800 w 571122"/>
              <a:gd name="connsiteY12-260" fmla="*/ 518280 h 518280"/>
              <a:gd name="connsiteX0-261" fmla="*/ 177800 w 571122"/>
              <a:gd name="connsiteY0-262" fmla="*/ 518280 h 518280"/>
              <a:gd name="connsiteX1-263" fmla="*/ 389048 w 571122"/>
              <a:gd name="connsiteY1-264" fmla="*/ 518280 h 518280"/>
              <a:gd name="connsiteX2-265" fmla="*/ 455038 w 571122"/>
              <a:gd name="connsiteY2-266" fmla="*/ 480191 h 518280"/>
              <a:gd name="connsiteX3-267" fmla="*/ 560662 w 571122"/>
              <a:gd name="connsiteY3-268" fmla="*/ 297244 h 518280"/>
              <a:gd name="connsiteX4-269" fmla="*/ 560671 w 571122"/>
              <a:gd name="connsiteY4-270" fmla="*/ 221051 h 518280"/>
              <a:gd name="connsiteX5-271" fmla="*/ 455047 w 571122"/>
              <a:gd name="connsiteY5-272" fmla="*/ 38104 h 518280"/>
              <a:gd name="connsiteX6-273" fmla="*/ 389065 w 571122"/>
              <a:gd name="connsiteY6-274" fmla="*/ 0 h 518280"/>
              <a:gd name="connsiteX7-275" fmla="*/ 177817 w 571122"/>
              <a:gd name="connsiteY7-276" fmla="*/ 0 h 518280"/>
              <a:gd name="connsiteX8-277" fmla="*/ 111827 w 571122"/>
              <a:gd name="connsiteY8-278" fmla="*/ 38089 h 518280"/>
              <a:gd name="connsiteX9-279" fmla="*/ 6203 w 571122"/>
              <a:gd name="connsiteY9-280" fmla="*/ 221036 h 518280"/>
              <a:gd name="connsiteX10-281" fmla="*/ 6195 w 571122"/>
              <a:gd name="connsiteY10-282" fmla="*/ 297229 h 518280"/>
              <a:gd name="connsiteX11-283" fmla="*/ 111819 w 571122"/>
              <a:gd name="connsiteY11-284" fmla="*/ 480176 h 518280"/>
              <a:gd name="connsiteX12-285" fmla="*/ 177800 w 571122"/>
              <a:gd name="connsiteY12-286" fmla="*/ 518280 h 518280"/>
              <a:gd name="connsiteX0-287" fmla="*/ 177800 w 571122"/>
              <a:gd name="connsiteY0-288" fmla="*/ 518280 h 518280"/>
              <a:gd name="connsiteX1-289" fmla="*/ 389048 w 571122"/>
              <a:gd name="connsiteY1-290" fmla="*/ 518280 h 518280"/>
              <a:gd name="connsiteX2-291" fmla="*/ 455038 w 571122"/>
              <a:gd name="connsiteY2-292" fmla="*/ 480191 h 518280"/>
              <a:gd name="connsiteX3-293" fmla="*/ 560662 w 571122"/>
              <a:gd name="connsiteY3-294" fmla="*/ 297244 h 518280"/>
              <a:gd name="connsiteX4-295" fmla="*/ 560671 w 571122"/>
              <a:gd name="connsiteY4-296" fmla="*/ 221051 h 518280"/>
              <a:gd name="connsiteX5-297" fmla="*/ 455047 w 571122"/>
              <a:gd name="connsiteY5-298" fmla="*/ 38104 h 518280"/>
              <a:gd name="connsiteX6-299" fmla="*/ 389065 w 571122"/>
              <a:gd name="connsiteY6-300" fmla="*/ 0 h 518280"/>
              <a:gd name="connsiteX7-301" fmla="*/ 177817 w 571122"/>
              <a:gd name="connsiteY7-302" fmla="*/ 0 h 518280"/>
              <a:gd name="connsiteX8-303" fmla="*/ 111827 w 571122"/>
              <a:gd name="connsiteY8-304" fmla="*/ 38089 h 518280"/>
              <a:gd name="connsiteX9-305" fmla="*/ 6203 w 571122"/>
              <a:gd name="connsiteY9-306" fmla="*/ 221036 h 518280"/>
              <a:gd name="connsiteX10-307" fmla="*/ 6195 w 571122"/>
              <a:gd name="connsiteY10-308" fmla="*/ 297229 h 518280"/>
              <a:gd name="connsiteX11-309" fmla="*/ 111819 w 571122"/>
              <a:gd name="connsiteY11-310" fmla="*/ 480176 h 518280"/>
              <a:gd name="connsiteX12-311" fmla="*/ 177800 w 571122"/>
              <a:gd name="connsiteY12-312" fmla="*/ 518280 h 518280"/>
              <a:gd name="connsiteX0-313" fmla="*/ 177800 w 571122"/>
              <a:gd name="connsiteY0-314" fmla="*/ 518280 h 518280"/>
              <a:gd name="connsiteX1-315" fmla="*/ 389048 w 571122"/>
              <a:gd name="connsiteY1-316" fmla="*/ 518280 h 518280"/>
              <a:gd name="connsiteX2-317" fmla="*/ 455038 w 571122"/>
              <a:gd name="connsiteY2-318" fmla="*/ 480191 h 518280"/>
              <a:gd name="connsiteX3-319" fmla="*/ 560662 w 571122"/>
              <a:gd name="connsiteY3-320" fmla="*/ 297244 h 518280"/>
              <a:gd name="connsiteX4-321" fmla="*/ 560671 w 571122"/>
              <a:gd name="connsiteY4-322" fmla="*/ 221051 h 518280"/>
              <a:gd name="connsiteX5-323" fmla="*/ 455047 w 571122"/>
              <a:gd name="connsiteY5-324" fmla="*/ 38104 h 518280"/>
              <a:gd name="connsiteX6-325" fmla="*/ 389065 w 571122"/>
              <a:gd name="connsiteY6-326" fmla="*/ 0 h 518280"/>
              <a:gd name="connsiteX7-327" fmla="*/ 177817 w 571122"/>
              <a:gd name="connsiteY7-328" fmla="*/ 0 h 518280"/>
              <a:gd name="connsiteX8-329" fmla="*/ 111827 w 571122"/>
              <a:gd name="connsiteY8-330" fmla="*/ 38089 h 518280"/>
              <a:gd name="connsiteX9-331" fmla="*/ 6203 w 571122"/>
              <a:gd name="connsiteY9-332" fmla="*/ 221036 h 518280"/>
              <a:gd name="connsiteX10-333" fmla="*/ 6195 w 571122"/>
              <a:gd name="connsiteY10-334" fmla="*/ 297229 h 518280"/>
              <a:gd name="connsiteX11-335" fmla="*/ 111819 w 571122"/>
              <a:gd name="connsiteY11-336" fmla="*/ 480176 h 518280"/>
              <a:gd name="connsiteX12-337" fmla="*/ 177800 w 571122"/>
              <a:gd name="connsiteY12-338" fmla="*/ 518280 h 518280"/>
              <a:gd name="connsiteX0-339" fmla="*/ 177800 w 571122"/>
              <a:gd name="connsiteY0-340" fmla="*/ 518280 h 518280"/>
              <a:gd name="connsiteX1-341" fmla="*/ 389048 w 571122"/>
              <a:gd name="connsiteY1-342" fmla="*/ 518280 h 518280"/>
              <a:gd name="connsiteX2-343" fmla="*/ 455038 w 571122"/>
              <a:gd name="connsiteY2-344" fmla="*/ 480191 h 518280"/>
              <a:gd name="connsiteX3-345" fmla="*/ 560662 w 571122"/>
              <a:gd name="connsiteY3-346" fmla="*/ 297244 h 518280"/>
              <a:gd name="connsiteX4-347" fmla="*/ 560671 w 571122"/>
              <a:gd name="connsiteY4-348" fmla="*/ 221051 h 518280"/>
              <a:gd name="connsiteX5-349" fmla="*/ 455047 w 571122"/>
              <a:gd name="connsiteY5-350" fmla="*/ 38104 h 518280"/>
              <a:gd name="connsiteX6-351" fmla="*/ 389065 w 571122"/>
              <a:gd name="connsiteY6-352" fmla="*/ 0 h 518280"/>
              <a:gd name="connsiteX7-353" fmla="*/ 177817 w 571122"/>
              <a:gd name="connsiteY7-354" fmla="*/ 0 h 518280"/>
              <a:gd name="connsiteX8-355" fmla="*/ 111827 w 571122"/>
              <a:gd name="connsiteY8-356" fmla="*/ 38089 h 518280"/>
              <a:gd name="connsiteX9-357" fmla="*/ 6203 w 571122"/>
              <a:gd name="connsiteY9-358" fmla="*/ 221036 h 518280"/>
              <a:gd name="connsiteX10-359" fmla="*/ 6195 w 571122"/>
              <a:gd name="connsiteY10-360" fmla="*/ 297229 h 518280"/>
              <a:gd name="connsiteX11-361" fmla="*/ 111819 w 571122"/>
              <a:gd name="connsiteY11-362" fmla="*/ 480176 h 518280"/>
              <a:gd name="connsiteX12-363" fmla="*/ 177800 w 571122"/>
              <a:gd name="connsiteY12-364" fmla="*/ 518280 h 518280"/>
              <a:gd name="connsiteX0-365" fmla="*/ 177800 w 571122"/>
              <a:gd name="connsiteY0-366" fmla="*/ 518280 h 518280"/>
              <a:gd name="connsiteX1-367" fmla="*/ 389048 w 571122"/>
              <a:gd name="connsiteY1-368" fmla="*/ 518280 h 518280"/>
              <a:gd name="connsiteX2-369" fmla="*/ 455038 w 571122"/>
              <a:gd name="connsiteY2-370" fmla="*/ 480191 h 518280"/>
              <a:gd name="connsiteX3-371" fmla="*/ 560662 w 571122"/>
              <a:gd name="connsiteY3-372" fmla="*/ 297244 h 518280"/>
              <a:gd name="connsiteX4-373" fmla="*/ 560671 w 571122"/>
              <a:gd name="connsiteY4-374" fmla="*/ 221051 h 518280"/>
              <a:gd name="connsiteX5-375" fmla="*/ 455047 w 571122"/>
              <a:gd name="connsiteY5-376" fmla="*/ 38104 h 518280"/>
              <a:gd name="connsiteX6-377" fmla="*/ 389065 w 571122"/>
              <a:gd name="connsiteY6-378" fmla="*/ 0 h 518280"/>
              <a:gd name="connsiteX7-379" fmla="*/ 177817 w 571122"/>
              <a:gd name="connsiteY7-380" fmla="*/ 0 h 518280"/>
              <a:gd name="connsiteX8-381" fmla="*/ 111827 w 571122"/>
              <a:gd name="connsiteY8-382" fmla="*/ 38089 h 518280"/>
              <a:gd name="connsiteX9-383" fmla="*/ 6203 w 571122"/>
              <a:gd name="connsiteY9-384" fmla="*/ 221036 h 518280"/>
              <a:gd name="connsiteX10-385" fmla="*/ 6195 w 571122"/>
              <a:gd name="connsiteY10-386" fmla="*/ 297229 h 518280"/>
              <a:gd name="connsiteX11-387" fmla="*/ 111819 w 571122"/>
              <a:gd name="connsiteY11-388" fmla="*/ 480176 h 518280"/>
              <a:gd name="connsiteX12-389" fmla="*/ 177800 w 571122"/>
              <a:gd name="connsiteY12-390" fmla="*/ 518280 h 518280"/>
              <a:gd name="connsiteX0-391" fmla="*/ 177800 w 571122"/>
              <a:gd name="connsiteY0-392" fmla="*/ 518280 h 518280"/>
              <a:gd name="connsiteX1-393" fmla="*/ 389048 w 571122"/>
              <a:gd name="connsiteY1-394" fmla="*/ 518280 h 518280"/>
              <a:gd name="connsiteX2-395" fmla="*/ 455038 w 571122"/>
              <a:gd name="connsiteY2-396" fmla="*/ 480191 h 518280"/>
              <a:gd name="connsiteX3-397" fmla="*/ 560662 w 571122"/>
              <a:gd name="connsiteY3-398" fmla="*/ 297244 h 518280"/>
              <a:gd name="connsiteX4-399" fmla="*/ 560671 w 571122"/>
              <a:gd name="connsiteY4-400" fmla="*/ 221051 h 518280"/>
              <a:gd name="connsiteX5-401" fmla="*/ 455047 w 571122"/>
              <a:gd name="connsiteY5-402" fmla="*/ 38104 h 518280"/>
              <a:gd name="connsiteX6-403" fmla="*/ 389065 w 571122"/>
              <a:gd name="connsiteY6-404" fmla="*/ 0 h 518280"/>
              <a:gd name="connsiteX7-405" fmla="*/ 177817 w 571122"/>
              <a:gd name="connsiteY7-406" fmla="*/ 0 h 518280"/>
              <a:gd name="connsiteX8-407" fmla="*/ 111827 w 571122"/>
              <a:gd name="connsiteY8-408" fmla="*/ 38089 h 518280"/>
              <a:gd name="connsiteX9-409" fmla="*/ 6203 w 571122"/>
              <a:gd name="connsiteY9-410" fmla="*/ 221036 h 518280"/>
              <a:gd name="connsiteX10-411" fmla="*/ 6195 w 571122"/>
              <a:gd name="connsiteY10-412" fmla="*/ 297229 h 518280"/>
              <a:gd name="connsiteX11-413" fmla="*/ 111819 w 571122"/>
              <a:gd name="connsiteY11-414" fmla="*/ 480176 h 518280"/>
              <a:gd name="connsiteX12-415" fmla="*/ 177800 w 571122"/>
              <a:gd name="connsiteY12-416" fmla="*/ 518280 h 518280"/>
              <a:gd name="connsiteX0-417" fmla="*/ 177800 w 571122"/>
              <a:gd name="connsiteY0-418" fmla="*/ 518280 h 518280"/>
              <a:gd name="connsiteX1-419" fmla="*/ 389048 w 571122"/>
              <a:gd name="connsiteY1-420" fmla="*/ 518280 h 518280"/>
              <a:gd name="connsiteX2-421" fmla="*/ 455038 w 571122"/>
              <a:gd name="connsiteY2-422" fmla="*/ 480191 h 518280"/>
              <a:gd name="connsiteX3-423" fmla="*/ 560662 w 571122"/>
              <a:gd name="connsiteY3-424" fmla="*/ 297244 h 518280"/>
              <a:gd name="connsiteX4-425" fmla="*/ 560671 w 571122"/>
              <a:gd name="connsiteY4-426" fmla="*/ 221051 h 518280"/>
              <a:gd name="connsiteX5-427" fmla="*/ 455047 w 571122"/>
              <a:gd name="connsiteY5-428" fmla="*/ 38104 h 518280"/>
              <a:gd name="connsiteX6-429" fmla="*/ 389065 w 571122"/>
              <a:gd name="connsiteY6-430" fmla="*/ 0 h 518280"/>
              <a:gd name="connsiteX7-431" fmla="*/ 177817 w 571122"/>
              <a:gd name="connsiteY7-432" fmla="*/ 0 h 518280"/>
              <a:gd name="connsiteX8-433" fmla="*/ 111827 w 571122"/>
              <a:gd name="connsiteY8-434" fmla="*/ 38089 h 518280"/>
              <a:gd name="connsiteX9-435" fmla="*/ 6203 w 571122"/>
              <a:gd name="connsiteY9-436" fmla="*/ 221036 h 518280"/>
              <a:gd name="connsiteX10-437" fmla="*/ 6195 w 571122"/>
              <a:gd name="connsiteY10-438" fmla="*/ 297229 h 518280"/>
              <a:gd name="connsiteX11-439" fmla="*/ 111819 w 571122"/>
              <a:gd name="connsiteY11-440" fmla="*/ 480176 h 518280"/>
              <a:gd name="connsiteX12-441" fmla="*/ 177800 w 571122"/>
              <a:gd name="connsiteY12-442" fmla="*/ 518280 h 518280"/>
              <a:gd name="connsiteX0-443" fmla="*/ 177796 w 571118"/>
              <a:gd name="connsiteY0-444" fmla="*/ 518280 h 518280"/>
              <a:gd name="connsiteX1-445" fmla="*/ 389044 w 571118"/>
              <a:gd name="connsiteY1-446" fmla="*/ 518280 h 518280"/>
              <a:gd name="connsiteX2-447" fmla="*/ 455034 w 571118"/>
              <a:gd name="connsiteY2-448" fmla="*/ 480191 h 518280"/>
              <a:gd name="connsiteX3-449" fmla="*/ 560658 w 571118"/>
              <a:gd name="connsiteY3-450" fmla="*/ 297244 h 518280"/>
              <a:gd name="connsiteX4-451" fmla="*/ 560667 w 571118"/>
              <a:gd name="connsiteY4-452" fmla="*/ 221051 h 518280"/>
              <a:gd name="connsiteX5-453" fmla="*/ 455043 w 571118"/>
              <a:gd name="connsiteY5-454" fmla="*/ 38104 h 518280"/>
              <a:gd name="connsiteX6-455" fmla="*/ 389061 w 571118"/>
              <a:gd name="connsiteY6-456" fmla="*/ 0 h 518280"/>
              <a:gd name="connsiteX7-457" fmla="*/ 177813 w 571118"/>
              <a:gd name="connsiteY7-458" fmla="*/ 0 h 518280"/>
              <a:gd name="connsiteX8-459" fmla="*/ 111823 w 571118"/>
              <a:gd name="connsiteY8-460" fmla="*/ 38089 h 518280"/>
              <a:gd name="connsiteX9-461" fmla="*/ 6199 w 571118"/>
              <a:gd name="connsiteY9-462" fmla="*/ 221036 h 518280"/>
              <a:gd name="connsiteX10-463" fmla="*/ 6191 w 571118"/>
              <a:gd name="connsiteY10-464" fmla="*/ 297229 h 518280"/>
              <a:gd name="connsiteX11-465" fmla="*/ 111815 w 571118"/>
              <a:gd name="connsiteY11-466" fmla="*/ 480176 h 518280"/>
              <a:gd name="connsiteX12-467" fmla="*/ 177796 w 571118"/>
              <a:gd name="connsiteY12-468" fmla="*/ 518280 h 518280"/>
              <a:gd name="connsiteX0-469" fmla="*/ 182058 w 575380"/>
              <a:gd name="connsiteY0-470" fmla="*/ 518280 h 518280"/>
              <a:gd name="connsiteX1-471" fmla="*/ 393306 w 575380"/>
              <a:gd name="connsiteY1-472" fmla="*/ 518280 h 518280"/>
              <a:gd name="connsiteX2-473" fmla="*/ 459296 w 575380"/>
              <a:gd name="connsiteY2-474" fmla="*/ 480191 h 518280"/>
              <a:gd name="connsiteX3-475" fmla="*/ 564920 w 575380"/>
              <a:gd name="connsiteY3-476" fmla="*/ 297244 h 518280"/>
              <a:gd name="connsiteX4-477" fmla="*/ 564929 w 575380"/>
              <a:gd name="connsiteY4-478" fmla="*/ 221051 h 518280"/>
              <a:gd name="connsiteX5-479" fmla="*/ 459305 w 575380"/>
              <a:gd name="connsiteY5-480" fmla="*/ 38104 h 518280"/>
              <a:gd name="connsiteX6-481" fmla="*/ 393323 w 575380"/>
              <a:gd name="connsiteY6-482" fmla="*/ 0 h 518280"/>
              <a:gd name="connsiteX7-483" fmla="*/ 182075 w 575380"/>
              <a:gd name="connsiteY7-484" fmla="*/ 0 h 518280"/>
              <a:gd name="connsiteX8-485" fmla="*/ 116085 w 575380"/>
              <a:gd name="connsiteY8-486" fmla="*/ 38089 h 518280"/>
              <a:gd name="connsiteX9-487" fmla="*/ 10461 w 575380"/>
              <a:gd name="connsiteY9-488" fmla="*/ 221036 h 518280"/>
              <a:gd name="connsiteX10-489" fmla="*/ 10453 w 575380"/>
              <a:gd name="connsiteY10-490" fmla="*/ 297229 h 518280"/>
              <a:gd name="connsiteX11-491" fmla="*/ 116077 w 575380"/>
              <a:gd name="connsiteY11-492" fmla="*/ 480176 h 518280"/>
              <a:gd name="connsiteX12-493" fmla="*/ 182058 w 575380"/>
              <a:gd name="connsiteY12-494" fmla="*/ 518280 h 518280"/>
              <a:gd name="connsiteX0-495" fmla="*/ 182058 w 575380"/>
              <a:gd name="connsiteY0-496" fmla="*/ 518280 h 518280"/>
              <a:gd name="connsiteX1-497" fmla="*/ 393306 w 575380"/>
              <a:gd name="connsiteY1-498" fmla="*/ 518280 h 518280"/>
              <a:gd name="connsiteX2-499" fmla="*/ 459296 w 575380"/>
              <a:gd name="connsiteY2-500" fmla="*/ 480191 h 518280"/>
              <a:gd name="connsiteX3-501" fmla="*/ 564920 w 575380"/>
              <a:gd name="connsiteY3-502" fmla="*/ 297244 h 518280"/>
              <a:gd name="connsiteX4-503" fmla="*/ 564929 w 575380"/>
              <a:gd name="connsiteY4-504" fmla="*/ 221051 h 518280"/>
              <a:gd name="connsiteX5-505" fmla="*/ 459305 w 575380"/>
              <a:gd name="connsiteY5-506" fmla="*/ 38104 h 518280"/>
              <a:gd name="connsiteX6-507" fmla="*/ 393323 w 575380"/>
              <a:gd name="connsiteY6-508" fmla="*/ 0 h 518280"/>
              <a:gd name="connsiteX7-509" fmla="*/ 182075 w 575380"/>
              <a:gd name="connsiteY7-510" fmla="*/ 0 h 518280"/>
              <a:gd name="connsiteX8-511" fmla="*/ 116085 w 575380"/>
              <a:gd name="connsiteY8-512" fmla="*/ 38089 h 518280"/>
              <a:gd name="connsiteX9-513" fmla="*/ 10461 w 575380"/>
              <a:gd name="connsiteY9-514" fmla="*/ 221036 h 518280"/>
              <a:gd name="connsiteX10-515" fmla="*/ 10453 w 575380"/>
              <a:gd name="connsiteY10-516" fmla="*/ 297229 h 518280"/>
              <a:gd name="connsiteX11-517" fmla="*/ 116077 w 575380"/>
              <a:gd name="connsiteY11-518" fmla="*/ 480176 h 518280"/>
              <a:gd name="connsiteX12-519" fmla="*/ 182058 w 575380"/>
              <a:gd name="connsiteY12-520" fmla="*/ 518280 h 518280"/>
              <a:gd name="connsiteX0-521" fmla="*/ 182058 w 575380"/>
              <a:gd name="connsiteY0-522" fmla="*/ 518280 h 518280"/>
              <a:gd name="connsiteX1-523" fmla="*/ 393306 w 575380"/>
              <a:gd name="connsiteY1-524" fmla="*/ 518280 h 518280"/>
              <a:gd name="connsiteX2-525" fmla="*/ 459296 w 575380"/>
              <a:gd name="connsiteY2-526" fmla="*/ 480191 h 518280"/>
              <a:gd name="connsiteX3-527" fmla="*/ 564920 w 575380"/>
              <a:gd name="connsiteY3-528" fmla="*/ 297244 h 518280"/>
              <a:gd name="connsiteX4-529" fmla="*/ 564929 w 575380"/>
              <a:gd name="connsiteY4-530" fmla="*/ 221051 h 518280"/>
              <a:gd name="connsiteX5-531" fmla="*/ 459305 w 575380"/>
              <a:gd name="connsiteY5-532" fmla="*/ 38104 h 518280"/>
              <a:gd name="connsiteX6-533" fmla="*/ 393323 w 575380"/>
              <a:gd name="connsiteY6-534" fmla="*/ 0 h 518280"/>
              <a:gd name="connsiteX7-535" fmla="*/ 182075 w 575380"/>
              <a:gd name="connsiteY7-536" fmla="*/ 0 h 518280"/>
              <a:gd name="connsiteX8-537" fmla="*/ 116085 w 575380"/>
              <a:gd name="connsiteY8-538" fmla="*/ 38089 h 518280"/>
              <a:gd name="connsiteX9-539" fmla="*/ 10461 w 575380"/>
              <a:gd name="connsiteY9-540" fmla="*/ 221036 h 518280"/>
              <a:gd name="connsiteX10-541" fmla="*/ 10453 w 575380"/>
              <a:gd name="connsiteY10-542" fmla="*/ 297229 h 518280"/>
              <a:gd name="connsiteX11-543" fmla="*/ 116077 w 575380"/>
              <a:gd name="connsiteY11-544" fmla="*/ 480176 h 518280"/>
              <a:gd name="connsiteX12-545" fmla="*/ 182058 w 575380"/>
              <a:gd name="connsiteY12-546" fmla="*/ 518280 h 518280"/>
              <a:gd name="connsiteX0-547" fmla="*/ 182058 w 575380"/>
              <a:gd name="connsiteY0-548" fmla="*/ 518280 h 518280"/>
              <a:gd name="connsiteX1-549" fmla="*/ 393306 w 575380"/>
              <a:gd name="connsiteY1-550" fmla="*/ 518280 h 518280"/>
              <a:gd name="connsiteX2-551" fmla="*/ 459296 w 575380"/>
              <a:gd name="connsiteY2-552" fmla="*/ 480191 h 518280"/>
              <a:gd name="connsiteX3-553" fmla="*/ 564920 w 575380"/>
              <a:gd name="connsiteY3-554" fmla="*/ 297244 h 518280"/>
              <a:gd name="connsiteX4-555" fmla="*/ 564929 w 575380"/>
              <a:gd name="connsiteY4-556" fmla="*/ 221051 h 518280"/>
              <a:gd name="connsiteX5-557" fmla="*/ 459305 w 575380"/>
              <a:gd name="connsiteY5-558" fmla="*/ 38104 h 518280"/>
              <a:gd name="connsiteX6-559" fmla="*/ 393323 w 575380"/>
              <a:gd name="connsiteY6-560" fmla="*/ 0 h 518280"/>
              <a:gd name="connsiteX7-561" fmla="*/ 182075 w 575380"/>
              <a:gd name="connsiteY7-562" fmla="*/ 0 h 518280"/>
              <a:gd name="connsiteX8-563" fmla="*/ 116085 w 575380"/>
              <a:gd name="connsiteY8-564" fmla="*/ 38089 h 518280"/>
              <a:gd name="connsiteX9-565" fmla="*/ 10461 w 575380"/>
              <a:gd name="connsiteY9-566" fmla="*/ 221036 h 518280"/>
              <a:gd name="connsiteX10-567" fmla="*/ 10453 w 575380"/>
              <a:gd name="connsiteY10-568" fmla="*/ 297229 h 518280"/>
              <a:gd name="connsiteX11-569" fmla="*/ 116077 w 575380"/>
              <a:gd name="connsiteY11-570" fmla="*/ 480176 h 518280"/>
              <a:gd name="connsiteX12-571" fmla="*/ 182058 w 575380"/>
              <a:gd name="connsiteY12-572" fmla="*/ 518280 h 518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75380" h="518280">
                <a:moveTo>
                  <a:pt x="182058" y="518280"/>
                </a:moveTo>
                <a:cubicBezTo>
                  <a:pt x="182058" y="518280"/>
                  <a:pt x="393305" y="518280"/>
                  <a:pt x="393306" y="518280"/>
                </a:cubicBezTo>
                <a:cubicBezTo>
                  <a:pt x="421190" y="518280"/>
                  <a:pt x="445353" y="504339"/>
                  <a:pt x="459296" y="480191"/>
                </a:cubicBezTo>
                <a:cubicBezTo>
                  <a:pt x="459295" y="480191"/>
                  <a:pt x="564919" y="297244"/>
                  <a:pt x="564920" y="297244"/>
                </a:cubicBezTo>
                <a:cubicBezTo>
                  <a:pt x="578861" y="273096"/>
                  <a:pt x="578870" y="245199"/>
                  <a:pt x="564929" y="221051"/>
                </a:cubicBezTo>
                <a:cubicBezTo>
                  <a:pt x="564928" y="221051"/>
                  <a:pt x="459304" y="38104"/>
                  <a:pt x="459305" y="38104"/>
                </a:cubicBezTo>
                <a:cubicBezTo>
                  <a:pt x="445361" y="13956"/>
                  <a:pt x="421206" y="0"/>
                  <a:pt x="393323" y="0"/>
                </a:cubicBezTo>
                <a:cubicBezTo>
                  <a:pt x="393322" y="0"/>
                  <a:pt x="182074" y="0"/>
                  <a:pt x="182075" y="0"/>
                </a:cubicBezTo>
                <a:cubicBezTo>
                  <a:pt x="154189" y="0"/>
                  <a:pt x="130026" y="13941"/>
                  <a:pt x="116085" y="38089"/>
                </a:cubicBezTo>
                <a:cubicBezTo>
                  <a:pt x="116084" y="38089"/>
                  <a:pt x="10460" y="221036"/>
                  <a:pt x="10461" y="221036"/>
                </a:cubicBezTo>
                <a:cubicBezTo>
                  <a:pt x="-3482" y="245185"/>
                  <a:pt x="-3490" y="273081"/>
                  <a:pt x="10453" y="297229"/>
                </a:cubicBezTo>
                <a:cubicBezTo>
                  <a:pt x="10452" y="297229"/>
                  <a:pt x="116076" y="480176"/>
                  <a:pt x="116077" y="480176"/>
                </a:cubicBezTo>
                <a:cubicBezTo>
                  <a:pt x="130018" y="504325"/>
                  <a:pt x="154174" y="518280"/>
                  <a:pt x="182058" y="51828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任意多边形: 形状 35"/>
          <p:cNvSpPr/>
          <p:nvPr>
            <p:custDataLst>
              <p:tags r:id="rId18"/>
            </p:custDataLst>
          </p:nvPr>
        </p:nvSpPr>
        <p:spPr>
          <a:xfrm>
            <a:off x="8403213" y="3632422"/>
            <a:ext cx="602735" cy="542920"/>
          </a:xfrm>
          <a:custGeom>
            <a:avLst/>
            <a:gdLst>
              <a:gd name="connsiteX0" fmla="*/ 177800 w 566864"/>
              <a:gd name="connsiteY0" fmla="*/ 518280 h 518280"/>
              <a:gd name="connsiteX1" fmla="*/ 389048 w 566864"/>
              <a:gd name="connsiteY1" fmla="*/ 518280 h 518280"/>
              <a:gd name="connsiteX2" fmla="*/ 455038 w 566864"/>
              <a:gd name="connsiteY2" fmla="*/ 480191 h 518280"/>
              <a:gd name="connsiteX3" fmla="*/ 560662 w 566864"/>
              <a:gd name="connsiteY3" fmla="*/ 297244 h 518280"/>
              <a:gd name="connsiteX4" fmla="*/ 560671 w 566864"/>
              <a:gd name="connsiteY4" fmla="*/ 221051 h 518280"/>
              <a:gd name="connsiteX5" fmla="*/ 455047 w 566864"/>
              <a:gd name="connsiteY5" fmla="*/ 38104 h 518280"/>
              <a:gd name="connsiteX6" fmla="*/ 389065 w 566864"/>
              <a:gd name="connsiteY6" fmla="*/ 0 h 518280"/>
              <a:gd name="connsiteX7" fmla="*/ 177817 w 566864"/>
              <a:gd name="connsiteY7" fmla="*/ 0 h 518280"/>
              <a:gd name="connsiteX8" fmla="*/ 111827 w 566864"/>
              <a:gd name="connsiteY8" fmla="*/ 38089 h 518280"/>
              <a:gd name="connsiteX9" fmla="*/ 6203 w 566864"/>
              <a:gd name="connsiteY9" fmla="*/ 221036 h 518280"/>
              <a:gd name="connsiteX10" fmla="*/ 6195 w 566864"/>
              <a:gd name="connsiteY10" fmla="*/ 297229 h 518280"/>
              <a:gd name="connsiteX11" fmla="*/ 111819 w 566864"/>
              <a:gd name="connsiteY11" fmla="*/ 480176 h 518280"/>
              <a:gd name="connsiteX12" fmla="*/ 177800 w 566864"/>
              <a:gd name="connsiteY12" fmla="*/ 518280 h 518280"/>
              <a:gd name="connsiteX0-1" fmla="*/ 177800 w 566864"/>
              <a:gd name="connsiteY0-2" fmla="*/ 518280 h 518280"/>
              <a:gd name="connsiteX1-3" fmla="*/ 389048 w 566864"/>
              <a:gd name="connsiteY1-4" fmla="*/ 518280 h 518280"/>
              <a:gd name="connsiteX2-5" fmla="*/ 455038 w 566864"/>
              <a:gd name="connsiteY2-6" fmla="*/ 480191 h 518280"/>
              <a:gd name="connsiteX3-7" fmla="*/ 560662 w 566864"/>
              <a:gd name="connsiteY3-8" fmla="*/ 297244 h 518280"/>
              <a:gd name="connsiteX4-9" fmla="*/ 560671 w 566864"/>
              <a:gd name="connsiteY4-10" fmla="*/ 221051 h 518280"/>
              <a:gd name="connsiteX5-11" fmla="*/ 455047 w 566864"/>
              <a:gd name="connsiteY5-12" fmla="*/ 38104 h 518280"/>
              <a:gd name="connsiteX6-13" fmla="*/ 389065 w 566864"/>
              <a:gd name="connsiteY6-14" fmla="*/ 0 h 518280"/>
              <a:gd name="connsiteX7-15" fmla="*/ 177817 w 566864"/>
              <a:gd name="connsiteY7-16" fmla="*/ 0 h 518280"/>
              <a:gd name="connsiteX8-17" fmla="*/ 111827 w 566864"/>
              <a:gd name="connsiteY8-18" fmla="*/ 38089 h 518280"/>
              <a:gd name="connsiteX9-19" fmla="*/ 6203 w 566864"/>
              <a:gd name="connsiteY9-20" fmla="*/ 221036 h 518280"/>
              <a:gd name="connsiteX10-21" fmla="*/ 6195 w 566864"/>
              <a:gd name="connsiteY10-22" fmla="*/ 297229 h 518280"/>
              <a:gd name="connsiteX11-23" fmla="*/ 111819 w 566864"/>
              <a:gd name="connsiteY11-24" fmla="*/ 480176 h 518280"/>
              <a:gd name="connsiteX12-25" fmla="*/ 177800 w 566864"/>
              <a:gd name="connsiteY12-26" fmla="*/ 518280 h 518280"/>
              <a:gd name="connsiteX0-27" fmla="*/ 177800 w 566864"/>
              <a:gd name="connsiteY0-28" fmla="*/ 518280 h 518280"/>
              <a:gd name="connsiteX1-29" fmla="*/ 389048 w 566864"/>
              <a:gd name="connsiteY1-30" fmla="*/ 518280 h 518280"/>
              <a:gd name="connsiteX2-31" fmla="*/ 455038 w 566864"/>
              <a:gd name="connsiteY2-32" fmla="*/ 480191 h 518280"/>
              <a:gd name="connsiteX3-33" fmla="*/ 560662 w 566864"/>
              <a:gd name="connsiteY3-34" fmla="*/ 297244 h 518280"/>
              <a:gd name="connsiteX4-35" fmla="*/ 560671 w 566864"/>
              <a:gd name="connsiteY4-36" fmla="*/ 221051 h 518280"/>
              <a:gd name="connsiteX5-37" fmla="*/ 455047 w 566864"/>
              <a:gd name="connsiteY5-38" fmla="*/ 38104 h 518280"/>
              <a:gd name="connsiteX6-39" fmla="*/ 389065 w 566864"/>
              <a:gd name="connsiteY6-40" fmla="*/ 0 h 518280"/>
              <a:gd name="connsiteX7-41" fmla="*/ 177817 w 566864"/>
              <a:gd name="connsiteY7-42" fmla="*/ 0 h 518280"/>
              <a:gd name="connsiteX8-43" fmla="*/ 111827 w 566864"/>
              <a:gd name="connsiteY8-44" fmla="*/ 38089 h 518280"/>
              <a:gd name="connsiteX9-45" fmla="*/ 6203 w 566864"/>
              <a:gd name="connsiteY9-46" fmla="*/ 221036 h 518280"/>
              <a:gd name="connsiteX10-47" fmla="*/ 6195 w 566864"/>
              <a:gd name="connsiteY10-48" fmla="*/ 297229 h 518280"/>
              <a:gd name="connsiteX11-49" fmla="*/ 111819 w 566864"/>
              <a:gd name="connsiteY11-50" fmla="*/ 480176 h 518280"/>
              <a:gd name="connsiteX12-51" fmla="*/ 177800 w 566864"/>
              <a:gd name="connsiteY12-52" fmla="*/ 518280 h 518280"/>
              <a:gd name="connsiteX0-53" fmla="*/ 177800 w 566864"/>
              <a:gd name="connsiteY0-54" fmla="*/ 518280 h 518280"/>
              <a:gd name="connsiteX1-55" fmla="*/ 389048 w 566864"/>
              <a:gd name="connsiteY1-56" fmla="*/ 518280 h 518280"/>
              <a:gd name="connsiteX2-57" fmla="*/ 455038 w 566864"/>
              <a:gd name="connsiteY2-58" fmla="*/ 480191 h 518280"/>
              <a:gd name="connsiteX3-59" fmla="*/ 560662 w 566864"/>
              <a:gd name="connsiteY3-60" fmla="*/ 297244 h 518280"/>
              <a:gd name="connsiteX4-61" fmla="*/ 560671 w 566864"/>
              <a:gd name="connsiteY4-62" fmla="*/ 221051 h 518280"/>
              <a:gd name="connsiteX5-63" fmla="*/ 455047 w 566864"/>
              <a:gd name="connsiteY5-64" fmla="*/ 38104 h 518280"/>
              <a:gd name="connsiteX6-65" fmla="*/ 389065 w 566864"/>
              <a:gd name="connsiteY6-66" fmla="*/ 0 h 518280"/>
              <a:gd name="connsiteX7-67" fmla="*/ 177817 w 566864"/>
              <a:gd name="connsiteY7-68" fmla="*/ 0 h 518280"/>
              <a:gd name="connsiteX8-69" fmla="*/ 111827 w 566864"/>
              <a:gd name="connsiteY8-70" fmla="*/ 38089 h 518280"/>
              <a:gd name="connsiteX9-71" fmla="*/ 6203 w 566864"/>
              <a:gd name="connsiteY9-72" fmla="*/ 221036 h 518280"/>
              <a:gd name="connsiteX10-73" fmla="*/ 6195 w 566864"/>
              <a:gd name="connsiteY10-74" fmla="*/ 297229 h 518280"/>
              <a:gd name="connsiteX11-75" fmla="*/ 111819 w 566864"/>
              <a:gd name="connsiteY11-76" fmla="*/ 480176 h 518280"/>
              <a:gd name="connsiteX12-77" fmla="*/ 177800 w 566864"/>
              <a:gd name="connsiteY12-78" fmla="*/ 518280 h 518280"/>
              <a:gd name="connsiteX0-79" fmla="*/ 177800 w 566864"/>
              <a:gd name="connsiteY0-80" fmla="*/ 518280 h 518280"/>
              <a:gd name="connsiteX1-81" fmla="*/ 389048 w 566864"/>
              <a:gd name="connsiteY1-82" fmla="*/ 518280 h 518280"/>
              <a:gd name="connsiteX2-83" fmla="*/ 455038 w 566864"/>
              <a:gd name="connsiteY2-84" fmla="*/ 480191 h 518280"/>
              <a:gd name="connsiteX3-85" fmla="*/ 560662 w 566864"/>
              <a:gd name="connsiteY3-86" fmla="*/ 297244 h 518280"/>
              <a:gd name="connsiteX4-87" fmla="*/ 560671 w 566864"/>
              <a:gd name="connsiteY4-88" fmla="*/ 221051 h 518280"/>
              <a:gd name="connsiteX5-89" fmla="*/ 455047 w 566864"/>
              <a:gd name="connsiteY5-90" fmla="*/ 38104 h 518280"/>
              <a:gd name="connsiteX6-91" fmla="*/ 389065 w 566864"/>
              <a:gd name="connsiteY6-92" fmla="*/ 0 h 518280"/>
              <a:gd name="connsiteX7-93" fmla="*/ 177817 w 566864"/>
              <a:gd name="connsiteY7-94" fmla="*/ 0 h 518280"/>
              <a:gd name="connsiteX8-95" fmla="*/ 111827 w 566864"/>
              <a:gd name="connsiteY8-96" fmla="*/ 38089 h 518280"/>
              <a:gd name="connsiteX9-97" fmla="*/ 6203 w 566864"/>
              <a:gd name="connsiteY9-98" fmla="*/ 221036 h 518280"/>
              <a:gd name="connsiteX10-99" fmla="*/ 6195 w 566864"/>
              <a:gd name="connsiteY10-100" fmla="*/ 297229 h 518280"/>
              <a:gd name="connsiteX11-101" fmla="*/ 111819 w 566864"/>
              <a:gd name="connsiteY11-102" fmla="*/ 480176 h 518280"/>
              <a:gd name="connsiteX12-103" fmla="*/ 177800 w 566864"/>
              <a:gd name="connsiteY12-104" fmla="*/ 518280 h 518280"/>
              <a:gd name="connsiteX0-105" fmla="*/ 177800 w 566864"/>
              <a:gd name="connsiteY0-106" fmla="*/ 518280 h 518280"/>
              <a:gd name="connsiteX1-107" fmla="*/ 389048 w 566864"/>
              <a:gd name="connsiteY1-108" fmla="*/ 518280 h 518280"/>
              <a:gd name="connsiteX2-109" fmla="*/ 455038 w 566864"/>
              <a:gd name="connsiteY2-110" fmla="*/ 480191 h 518280"/>
              <a:gd name="connsiteX3-111" fmla="*/ 560662 w 566864"/>
              <a:gd name="connsiteY3-112" fmla="*/ 297244 h 518280"/>
              <a:gd name="connsiteX4-113" fmla="*/ 560671 w 566864"/>
              <a:gd name="connsiteY4-114" fmla="*/ 221051 h 518280"/>
              <a:gd name="connsiteX5-115" fmla="*/ 455047 w 566864"/>
              <a:gd name="connsiteY5-116" fmla="*/ 38104 h 518280"/>
              <a:gd name="connsiteX6-117" fmla="*/ 389065 w 566864"/>
              <a:gd name="connsiteY6-118" fmla="*/ 0 h 518280"/>
              <a:gd name="connsiteX7-119" fmla="*/ 177817 w 566864"/>
              <a:gd name="connsiteY7-120" fmla="*/ 0 h 518280"/>
              <a:gd name="connsiteX8-121" fmla="*/ 111827 w 566864"/>
              <a:gd name="connsiteY8-122" fmla="*/ 38089 h 518280"/>
              <a:gd name="connsiteX9-123" fmla="*/ 6203 w 566864"/>
              <a:gd name="connsiteY9-124" fmla="*/ 221036 h 518280"/>
              <a:gd name="connsiteX10-125" fmla="*/ 6195 w 566864"/>
              <a:gd name="connsiteY10-126" fmla="*/ 297229 h 518280"/>
              <a:gd name="connsiteX11-127" fmla="*/ 111819 w 566864"/>
              <a:gd name="connsiteY11-128" fmla="*/ 480176 h 518280"/>
              <a:gd name="connsiteX12-129" fmla="*/ 177800 w 566864"/>
              <a:gd name="connsiteY12-130" fmla="*/ 518280 h 518280"/>
              <a:gd name="connsiteX0-131" fmla="*/ 177800 w 566860"/>
              <a:gd name="connsiteY0-132" fmla="*/ 518280 h 518280"/>
              <a:gd name="connsiteX1-133" fmla="*/ 389048 w 566860"/>
              <a:gd name="connsiteY1-134" fmla="*/ 518280 h 518280"/>
              <a:gd name="connsiteX2-135" fmla="*/ 455038 w 566860"/>
              <a:gd name="connsiteY2-136" fmla="*/ 480191 h 518280"/>
              <a:gd name="connsiteX3-137" fmla="*/ 560662 w 566860"/>
              <a:gd name="connsiteY3-138" fmla="*/ 297244 h 518280"/>
              <a:gd name="connsiteX4-139" fmla="*/ 560671 w 566860"/>
              <a:gd name="connsiteY4-140" fmla="*/ 221051 h 518280"/>
              <a:gd name="connsiteX5-141" fmla="*/ 455047 w 566860"/>
              <a:gd name="connsiteY5-142" fmla="*/ 38104 h 518280"/>
              <a:gd name="connsiteX6-143" fmla="*/ 389065 w 566860"/>
              <a:gd name="connsiteY6-144" fmla="*/ 0 h 518280"/>
              <a:gd name="connsiteX7-145" fmla="*/ 177817 w 566860"/>
              <a:gd name="connsiteY7-146" fmla="*/ 0 h 518280"/>
              <a:gd name="connsiteX8-147" fmla="*/ 111827 w 566860"/>
              <a:gd name="connsiteY8-148" fmla="*/ 38089 h 518280"/>
              <a:gd name="connsiteX9-149" fmla="*/ 6203 w 566860"/>
              <a:gd name="connsiteY9-150" fmla="*/ 221036 h 518280"/>
              <a:gd name="connsiteX10-151" fmla="*/ 6195 w 566860"/>
              <a:gd name="connsiteY10-152" fmla="*/ 297229 h 518280"/>
              <a:gd name="connsiteX11-153" fmla="*/ 111819 w 566860"/>
              <a:gd name="connsiteY11-154" fmla="*/ 480176 h 518280"/>
              <a:gd name="connsiteX12-155" fmla="*/ 177800 w 566860"/>
              <a:gd name="connsiteY12-156" fmla="*/ 518280 h 518280"/>
              <a:gd name="connsiteX0-157" fmla="*/ 177800 w 571122"/>
              <a:gd name="connsiteY0-158" fmla="*/ 518280 h 518280"/>
              <a:gd name="connsiteX1-159" fmla="*/ 389048 w 571122"/>
              <a:gd name="connsiteY1-160" fmla="*/ 518280 h 518280"/>
              <a:gd name="connsiteX2-161" fmla="*/ 455038 w 571122"/>
              <a:gd name="connsiteY2-162" fmla="*/ 480191 h 518280"/>
              <a:gd name="connsiteX3-163" fmla="*/ 560662 w 571122"/>
              <a:gd name="connsiteY3-164" fmla="*/ 297244 h 518280"/>
              <a:gd name="connsiteX4-165" fmla="*/ 560671 w 571122"/>
              <a:gd name="connsiteY4-166" fmla="*/ 221051 h 518280"/>
              <a:gd name="connsiteX5-167" fmla="*/ 455047 w 571122"/>
              <a:gd name="connsiteY5-168" fmla="*/ 38104 h 518280"/>
              <a:gd name="connsiteX6-169" fmla="*/ 389065 w 571122"/>
              <a:gd name="connsiteY6-170" fmla="*/ 0 h 518280"/>
              <a:gd name="connsiteX7-171" fmla="*/ 177817 w 571122"/>
              <a:gd name="connsiteY7-172" fmla="*/ 0 h 518280"/>
              <a:gd name="connsiteX8-173" fmla="*/ 111827 w 571122"/>
              <a:gd name="connsiteY8-174" fmla="*/ 38089 h 518280"/>
              <a:gd name="connsiteX9-175" fmla="*/ 6203 w 571122"/>
              <a:gd name="connsiteY9-176" fmla="*/ 221036 h 518280"/>
              <a:gd name="connsiteX10-177" fmla="*/ 6195 w 571122"/>
              <a:gd name="connsiteY10-178" fmla="*/ 297229 h 518280"/>
              <a:gd name="connsiteX11-179" fmla="*/ 111819 w 571122"/>
              <a:gd name="connsiteY11-180" fmla="*/ 480176 h 518280"/>
              <a:gd name="connsiteX12-181" fmla="*/ 177800 w 571122"/>
              <a:gd name="connsiteY12-182" fmla="*/ 518280 h 518280"/>
              <a:gd name="connsiteX0-183" fmla="*/ 177800 w 571122"/>
              <a:gd name="connsiteY0-184" fmla="*/ 518280 h 518280"/>
              <a:gd name="connsiteX1-185" fmla="*/ 389048 w 571122"/>
              <a:gd name="connsiteY1-186" fmla="*/ 518280 h 518280"/>
              <a:gd name="connsiteX2-187" fmla="*/ 455038 w 571122"/>
              <a:gd name="connsiteY2-188" fmla="*/ 480191 h 518280"/>
              <a:gd name="connsiteX3-189" fmla="*/ 560662 w 571122"/>
              <a:gd name="connsiteY3-190" fmla="*/ 297244 h 518280"/>
              <a:gd name="connsiteX4-191" fmla="*/ 560671 w 571122"/>
              <a:gd name="connsiteY4-192" fmla="*/ 221051 h 518280"/>
              <a:gd name="connsiteX5-193" fmla="*/ 455047 w 571122"/>
              <a:gd name="connsiteY5-194" fmla="*/ 38104 h 518280"/>
              <a:gd name="connsiteX6-195" fmla="*/ 389065 w 571122"/>
              <a:gd name="connsiteY6-196" fmla="*/ 0 h 518280"/>
              <a:gd name="connsiteX7-197" fmla="*/ 177817 w 571122"/>
              <a:gd name="connsiteY7-198" fmla="*/ 0 h 518280"/>
              <a:gd name="connsiteX8-199" fmla="*/ 111827 w 571122"/>
              <a:gd name="connsiteY8-200" fmla="*/ 38089 h 518280"/>
              <a:gd name="connsiteX9-201" fmla="*/ 6203 w 571122"/>
              <a:gd name="connsiteY9-202" fmla="*/ 221036 h 518280"/>
              <a:gd name="connsiteX10-203" fmla="*/ 6195 w 571122"/>
              <a:gd name="connsiteY10-204" fmla="*/ 297229 h 518280"/>
              <a:gd name="connsiteX11-205" fmla="*/ 111819 w 571122"/>
              <a:gd name="connsiteY11-206" fmla="*/ 480176 h 518280"/>
              <a:gd name="connsiteX12-207" fmla="*/ 177800 w 571122"/>
              <a:gd name="connsiteY12-208" fmla="*/ 518280 h 518280"/>
              <a:gd name="connsiteX0-209" fmla="*/ 177800 w 571122"/>
              <a:gd name="connsiteY0-210" fmla="*/ 518280 h 518280"/>
              <a:gd name="connsiteX1-211" fmla="*/ 389048 w 571122"/>
              <a:gd name="connsiteY1-212" fmla="*/ 518280 h 518280"/>
              <a:gd name="connsiteX2-213" fmla="*/ 455038 w 571122"/>
              <a:gd name="connsiteY2-214" fmla="*/ 480191 h 518280"/>
              <a:gd name="connsiteX3-215" fmla="*/ 560662 w 571122"/>
              <a:gd name="connsiteY3-216" fmla="*/ 297244 h 518280"/>
              <a:gd name="connsiteX4-217" fmla="*/ 560671 w 571122"/>
              <a:gd name="connsiteY4-218" fmla="*/ 221051 h 518280"/>
              <a:gd name="connsiteX5-219" fmla="*/ 455047 w 571122"/>
              <a:gd name="connsiteY5-220" fmla="*/ 38104 h 518280"/>
              <a:gd name="connsiteX6-221" fmla="*/ 389065 w 571122"/>
              <a:gd name="connsiteY6-222" fmla="*/ 0 h 518280"/>
              <a:gd name="connsiteX7-223" fmla="*/ 177817 w 571122"/>
              <a:gd name="connsiteY7-224" fmla="*/ 0 h 518280"/>
              <a:gd name="connsiteX8-225" fmla="*/ 111827 w 571122"/>
              <a:gd name="connsiteY8-226" fmla="*/ 38089 h 518280"/>
              <a:gd name="connsiteX9-227" fmla="*/ 6203 w 571122"/>
              <a:gd name="connsiteY9-228" fmla="*/ 221036 h 518280"/>
              <a:gd name="connsiteX10-229" fmla="*/ 6195 w 571122"/>
              <a:gd name="connsiteY10-230" fmla="*/ 297229 h 518280"/>
              <a:gd name="connsiteX11-231" fmla="*/ 111819 w 571122"/>
              <a:gd name="connsiteY11-232" fmla="*/ 480176 h 518280"/>
              <a:gd name="connsiteX12-233" fmla="*/ 177800 w 571122"/>
              <a:gd name="connsiteY12-234" fmla="*/ 518280 h 518280"/>
              <a:gd name="connsiteX0-235" fmla="*/ 177800 w 571122"/>
              <a:gd name="connsiteY0-236" fmla="*/ 518280 h 518280"/>
              <a:gd name="connsiteX1-237" fmla="*/ 389048 w 571122"/>
              <a:gd name="connsiteY1-238" fmla="*/ 518280 h 518280"/>
              <a:gd name="connsiteX2-239" fmla="*/ 455038 w 571122"/>
              <a:gd name="connsiteY2-240" fmla="*/ 480191 h 518280"/>
              <a:gd name="connsiteX3-241" fmla="*/ 560662 w 571122"/>
              <a:gd name="connsiteY3-242" fmla="*/ 297244 h 518280"/>
              <a:gd name="connsiteX4-243" fmla="*/ 560671 w 571122"/>
              <a:gd name="connsiteY4-244" fmla="*/ 221051 h 518280"/>
              <a:gd name="connsiteX5-245" fmla="*/ 455047 w 571122"/>
              <a:gd name="connsiteY5-246" fmla="*/ 38104 h 518280"/>
              <a:gd name="connsiteX6-247" fmla="*/ 389065 w 571122"/>
              <a:gd name="connsiteY6-248" fmla="*/ 0 h 518280"/>
              <a:gd name="connsiteX7-249" fmla="*/ 177817 w 571122"/>
              <a:gd name="connsiteY7-250" fmla="*/ 0 h 518280"/>
              <a:gd name="connsiteX8-251" fmla="*/ 111827 w 571122"/>
              <a:gd name="connsiteY8-252" fmla="*/ 38089 h 518280"/>
              <a:gd name="connsiteX9-253" fmla="*/ 6203 w 571122"/>
              <a:gd name="connsiteY9-254" fmla="*/ 221036 h 518280"/>
              <a:gd name="connsiteX10-255" fmla="*/ 6195 w 571122"/>
              <a:gd name="connsiteY10-256" fmla="*/ 297229 h 518280"/>
              <a:gd name="connsiteX11-257" fmla="*/ 111819 w 571122"/>
              <a:gd name="connsiteY11-258" fmla="*/ 480176 h 518280"/>
              <a:gd name="connsiteX12-259" fmla="*/ 177800 w 571122"/>
              <a:gd name="connsiteY12-260" fmla="*/ 518280 h 518280"/>
              <a:gd name="connsiteX0-261" fmla="*/ 177800 w 571122"/>
              <a:gd name="connsiteY0-262" fmla="*/ 518280 h 518280"/>
              <a:gd name="connsiteX1-263" fmla="*/ 389048 w 571122"/>
              <a:gd name="connsiteY1-264" fmla="*/ 518280 h 518280"/>
              <a:gd name="connsiteX2-265" fmla="*/ 455038 w 571122"/>
              <a:gd name="connsiteY2-266" fmla="*/ 480191 h 518280"/>
              <a:gd name="connsiteX3-267" fmla="*/ 560662 w 571122"/>
              <a:gd name="connsiteY3-268" fmla="*/ 297244 h 518280"/>
              <a:gd name="connsiteX4-269" fmla="*/ 560671 w 571122"/>
              <a:gd name="connsiteY4-270" fmla="*/ 221051 h 518280"/>
              <a:gd name="connsiteX5-271" fmla="*/ 455047 w 571122"/>
              <a:gd name="connsiteY5-272" fmla="*/ 38104 h 518280"/>
              <a:gd name="connsiteX6-273" fmla="*/ 389065 w 571122"/>
              <a:gd name="connsiteY6-274" fmla="*/ 0 h 518280"/>
              <a:gd name="connsiteX7-275" fmla="*/ 177817 w 571122"/>
              <a:gd name="connsiteY7-276" fmla="*/ 0 h 518280"/>
              <a:gd name="connsiteX8-277" fmla="*/ 111827 w 571122"/>
              <a:gd name="connsiteY8-278" fmla="*/ 38089 h 518280"/>
              <a:gd name="connsiteX9-279" fmla="*/ 6203 w 571122"/>
              <a:gd name="connsiteY9-280" fmla="*/ 221036 h 518280"/>
              <a:gd name="connsiteX10-281" fmla="*/ 6195 w 571122"/>
              <a:gd name="connsiteY10-282" fmla="*/ 297229 h 518280"/>
              <a:gd name="connsiteX11-283" fmla="*/ 111819 w 571122"/>
              <a:gd name="connsiteY11-284" fmla="*/ 480176 h 518280"/>
              <a:gd name="connsiteX12-285" fmla="*/ 177800 w 571122"/>
              <a:gd name="connsiteY12-286" fmla="*/ 518280 h 518280"/>
              <a:gd name="connsiteX0-287" fmla="*/ 177800 w 571122"/>
              <a:gd name="connsiteY0-288" fmla="*/ 518280 h 518280"/>
              <a:gd name="connsiteX1-289" fmla="*/ 389048 w 571122"/>
              <a:gd name="connsiteY1-290" fmla="*/ 518280 h 518280"/>
              <a:gd name="connsiteX2-291" fmla="*/ 455038 w 571122"/>
              <a:gd name="connsiteY2-292" fmla="*/ 480191 h 518280"/>
              <a:gd name="connsiteX3-293" fmla="*/ 560662 w 571122"/>
              <a:gd name="connsiteY3-294" fmla="*/ 297244 h 518280"/>
              <a:gd name="connsiteX4-295" fmla="*/ 560671 w 571122"/>
              <a:gd name="connsiteY4-296" fmla="*/ 221051 h 518280"/>
              <a:gd name="connsiteX5-297" fmla="*/ 455047 w 571122"/>
              <a:gd name="connsiteY5-298" fmla="*/ 38104 h 518280"/>
              <a:gd name="connsiteX6-299" fmla="*/ 389065 w 571122"/>
              <a:gd name="connsiteY6-300" fmla="*/ 0 h 518280"/>
              <a:gd name="connsiteX7-301" fmla="*/ 177817 w 571122"/>
              <a:gd name="connsiteY7-302" fmla="*/ 0 h 518280"/>
              <a:gd name="connsiteX8-303" fmla="*/ 111827 w 571122"/>
              <a:gd name="connsiteY8-304" fmla="*/ 38089 h 518280"/>
              <a:gd name="connsiteX9-305" fmla="*/ 6203 w 571122"/>
              <a:gd name="connsiteY9-306" fmla="*/ 221036 h 518280"/>
              <a:gd name="connsiteX10-307" fmla="*/ 6195 w 571122"/>
              <a:gd name="connsiteY10-308" fmla="*/ 297229 h 518280"/>
              <a:gd name="connsiteX11-309" fmla="*/ 111819 w 571122"/>
              <a:gd name="connsiteY11-310" fmla="*/ 480176 h 518280"/>
              <a:gd name="connsiteX12-311" fmla="*/ 177800 w 571122"/>
              <a:gd name="connsiteY12-312" fmla="*/ 518280 h 518280"/>
              <a:gd name="connsiteX0-313" fmla="*/ 177800 w 571122"/>
              <a:gd name="connsiteY0-314" fmla="*/ 518280 h 518280"/>
              <a:gd name="connsiteX1-315" fmla="*/ 389048 w 571122"/>
              <a:gd name="connsiteY1-316" fmla="*/ 518280 h 518280"/>
              <a:gd name="connsiteX2-317" fmla="*/ 455038 w 571122"/>
              <a:gd name="connsiteY2-318" fmla="*/ 480191 h 518280"/>
              <a:gd name="connsiteX3-319" fmla="*/ 560662 w 571122"/>
              <a:gd name="connsiteY3-320" fmla="*/ 297244 h 518280"/>
              <a:gd name="connsiteX4-321" fmla="*/ 560671 w 571122"/>
              <a:gd name="connsiteY4-322" fmla="*/ 221051 h 518280"/>
              <a:gd name="connsiteX5-323" fmla="*/ 455047 w 571122"/>
              <a:gd name="connsiteY5-324" fmla="*/ 38104 h 518280"/>
              <a:gd name="connsiteX6-325" fmla="*/ 389065 w 571122"/>
              <a:gd name="connsiteY6-326" fmla="*/ 0 h 518280"/>
              <a:gd name="connsiteX7-327" fmla="*/ 177817 w 571122"/>
              <a:gd name="connsiteY7-328" fmla="*/ 0 h 518280"/>
              <a:gd name="connsiteX8-329" fmla="*/ 111827 w 571122"/>
              <a:gd name="connsiteY8-330" fmla="*/ 38089 h 518280"/>
              <a:gd name="connsiteX9-331" fmla="*/ 6203 w 571122"/>
              <a:gd name="connsiteY9-332" fmla="*/ 221036 h 518280"/>
              <a:gd name="connsiteX10-333" fmla="*/ 6195 w 571122"/>
              <a:gd name="connsiteY10-334" fmla="*/ 297229 h 518280"/>
              <a:gd name="connsiteX11-335" fmla="*/ 111819 w 571122"/>
              <a:gd name="connsiteY11-336" fmla="*/ 480176 h 518280"/>
              <a:gd name="connsiteX12-337" fmla="*/ 177800 w 571122"/>
              <a:gd name="connsiteY12-338" fmla="*/ 518280 h 518280"/>
              <a:gd name="connsiteX0-339" fmla="*/ 177800 w 571122"/>
              <a:gd name="connsiteY0-340" fmla="*/ 518280 h 518280"/>
              <a:gd name="connsiteX1-341" fmla="*/ 389048 w 571122"/>
              <a:gd name="connsiteY1-342" fmla="*/ 518280 h 518280"/>
              <a:gd name="connsiteX2-343" fmla="*/ 455038 w 571122"/>
              <a:gd name="connsiteY2-344" fmla="*/ 480191 h 518280"/>
              <a:gd name="connsiteX3-345" fmla="*/ 560662 w 571122"/>
              <a:gd name="connsiteY3-346" fmla="*/ 297244 h 518280"/>
              <a:gd name="connsiteX4-347" fmla="*/ 560671 w 571122"/>
              <a:gd name="connsiteY4-348" fmla="*/ 221051 h 518280"/>
              <a:gd name="connsiteX5-349" fmla="*/ 455047 w 571122"/>
              <a:gd name="connsiteY5-350" fmla="*/ 38104 h 518280"/>
              <a:gd name="connsiteX6-351" fmla="*/ 389065 w 571122"/>
              <a:gd name="connsiteY6-352" fmla="*/ 0 h 518280"/>
              <a:gd name="connsiteX7-353" fmla="*/ 177817 w 571122"/>
              <a:gd name="connsiteY7-354" fmla="*/ 0 h 518280"/>
              <a:gd name="connsiteX8-355" fmla="*/ 111827 w 571122"/>
              <a:gd name="connsiteY8-356" fmla="*/ 38089 h 518280"/>
              <a:gd name="connsiteX9-357" fmla="*/ 6203 w 571122"/>
              <a:gd name="connsiteY9-358" fmla="*/ 221036 h 518280"/>
              <a:gd name="connsiteX10-359" fmla="*/ 6195 w 571122"/>
              <a:gd name="connsiteY10-360" fmla="*/ 297229 h 518280"/>
              <a:gd name="connsiteX11-361" fmla="*/ 111819 w 571122"/>
              <a:gd name="connsiteY11-362" fmla="*/ 480176 h 518280"/>
              <a:gd name="connsiteX12-363" fmla="*/ 177800 w 571122"/>
              <a:gd name="connsiteY12-364" fmla="*/ 518280 h 518280"/>
              <a:gd name="connsiteX0-365" fmla="*/ 177800 w 571122"/>
              <a:gd name="connsiteY0-366" fmla="*/ 518280 h 518280"/>
              <a:gd name="connsiteX1-367" fmla="*/ 389048 w 571122"/>
              <a:gd name="connsiteY1-368" fmla="*/ 518280 h 518280"/>
              <a:gd name="connsiteX2-369" fmla="*/ 455038 w 571122"/>
              <a:gd name="connsiteY2-370" fmla="*/ 480191 h 518280"/>
              <a:gd name="connsiteX3-371" fmla="*/ 560662 w 571122"/>
              <a:gd name="connsiteY3-372" fmla="*/ 297244 h 518280"/>
              <a:gd name="connsiteX4-373" fmla="*/ 560671 w 571122"/>
              <a:gd name="connsiteY4-374" fmla="*/ 221051 h 518280"/>
              <a:gd name="connsiteX5-375" fmla="*/ 455047 w 571122"/>
              <a:gd name="connsiteY5-376" fmla="*/ 38104 h 518280"/>
              <a:gd name="connsiteX6-377" fmla="*/ 389065 w 571122"/>
              <a:gd name="connsiteY6-378" fmla="*/ 0 h 518280"/>
              <a:gd name="connsiteX7-379" fmla="*/ 177817 w 571122"/>
              <a:gd name="connsiteY7-380" fmla="*/ 0 h 518280"/>
              <a:gd name="connsiteX8-381" fmla="*/ 111827 w 571122"/>
              <a:gd name="connsiteY8-382" fmla="*/ 38089 h 518280"/>
              <a:gd name="connsiteX9-383" fmla="*/ 6203 w 571122"/>
              <a:gd name="connsiteY9-384" fmla="*/ 221036 h 518280"/>
              <a:gd name="connsiteX10-385" fmla="*/ 6195 w 571122"/>
              <a:gd name="connsiteY10-386" fmla="*/ 297229 h 518280"/>
              <a:gd name="connsiteX11-387" fmla="*/ 111819 w 571122"/>
              <a:gd name="connsiteY11-388" fmla="*/ 480176 h 518280"/>
              <a:gd name="connsiteX12-389" fmla="*/ 177800 w 571122"/>
              <a:gd name="connsiteY12-390" fmla="*/ 518280 h 518280"/>
              <a:gd name="connsiteX0-391" fmla="*/ 177800 w 571122"/>
              <a:gd name="connsiteY0-392" fmla="*/ 518280 h 518280"/>
              <a:gd name="connsiteX1-393" fmla="*/ 389048 w 571122"/>
              <a:gd name="connsiteY1-394" fmla="*/ 518280 h 518280"/>
              <a:gd name="connsiteX2-395" fmla="*/ 455038 w 571122"/>
              <a:gd name="connsiteY2-396" fmla="*/ 480191 h 518280"/>
              <a:gd name="connsiteX3-397" fmla="*/ 560662 w 571122"/>
              <a:gd name="connsiteY3-398" fmla="*/ 297244 h 518280"/>
              <a:gd name="connsiteX4-399" fmla="*/ 560671 w 571122"/>
              <a:gd name="connsiteY4-400" fmla="*/ 221051 h 518280"/>
              <a:gd name="connsiteX5-401" fmla="*/ 455047 w 571122"/>
              <a:gd name="connsiteY5-402" fmla="*/ 38104 h 518280"/>
              <a:gd name="connsiteX6-403" fmla="*/ 389065 w 571122"/>
              <a:gd name="connsiteY6-404" fmla="*/ 0 h 518280"/>
              <a:gd name="connsiteX7-405" fmla="*/ 177817 w 571122"/>
              <a:gd name="connsiteY7-406" fmla="*/ 0 h 518280"/>
              <a:gd name="connsiteX8-407" fmla="*/ 111827 w 571122"/>
              <a:gd name="connsiteY8-408" fmla="*/ 38089 h 518280"/>
              <a:gd name="connsiteX9-409" fmla="*/ 6203 w 571122"/>
              <a:gd name="connsiteY9-410" fmla="*/ 221036 h 518280"/>
              <a:gd name="connsiteX10-411" fmla="*/ 6195 w 571122"/>
              <a:gd name="connsiteY10-412" fmla="*/ 297229 h 518280"/>
              <a:gd name="connsiteX11-413" fmla="*/ 111819 w 571122"/>
              <a:gd name="connsiteY11-414" fmla="*/ 480176 h 518280"/>
              <a:gd name="connsiteX12-415" fmla="*/ 177800 w 571122"/>
              <a:gd name="connsiteY12-416" fmla="*/ 518280 h 518280"/>
              <a:gd name="connsiteX0-417" fmla="*/ 177800 w 571122"/>
              <a:gd name="connsiteY0-418" fmla="*/ 518280 h 518280"/>
              <a:gd name="connsiteX1-419" fmla="*/ 389048 w 571122"/>
              <a:gd name="connsiteY1-420" fmla="*/ 518280 h 518280"/>
              <a:gd name="connsiteX2-421" fmla="*/ 455038 w 571122"/>
              <a:gd name="connsiteY2-422" fmla="*/ 480191 h 518280"/>
              <a:gd name="connsiteX3-423" fmla="*/ 560662 w 571122"/>
              <a:gd name="connsiteY3-424" fmla="*/ 297244 h 518280"/>
              <a:gd name="connsiteX4-425" fmla="*/ 560671 w 571122"/>
              <a:gd name="connsiteY4-426" fmla="*/ 221051 h 518280"/>
              <a:gd name="connsiteX5-427" fmla="*/ 455047 w 571122"/>
              <a:gd name="connsiteY5-428" fmla="*/ 38104 h 518280"/>
              <a:gd name="connsiteX6-429" fmla="*/ 389065 w 571122"/>
              <a:gd name="connsiteY6-430" fmla="*/ 0 h 518280"/>
              <a:gd name="connsiteX7-431" fmla="*/ 177817 w 571122"/>
              <a:gd name="connsiteY7-432" fmla="*/ 0 h 518280"/>
              <a:gd name="connsiteX8-433" fmla="*/ 111827 w 571122"/>
              <a:gd name="connsiteY8-434" fmla="*/ 38089 h 518280"/>
              <a:gd name="connsiteX9-435" fmla="*/ 6203 w 571122"/>
              <a:gd name="connsiteY9-436" fmla="*/ 221036 h 518280"/>
              <a:gd name="connsiteX10-437" fmla="*/ 6195 w 571122"/>
              <a:gd name="connsiteY10-438" fmla="*/ 297229 h 518280"/>
              <a:gd name="connsiteX11-439" fmla="*/ 111819 w 571122"/>
              <a:gd name="connsiteY11-440" fmla="*/ 480176 h 518280"/>
              <a:gd name="connsiteX12-441" fmla="*/ 177800 w 571122"/>
              <a:gd name="connsiteY12-442" fmla="*/ 518280 h 518280"/>
              <a:gd name="connsiteX0-443" fmla="*/ 177796 w 571118"/>
              <a:gd name="connsiteY0-444" fmla="*/ 518280 h 518280"/>
              <a:gd name="connsiteX1-445" fmla="*/ 389044 w 571118"/>
              <a:gd name="connsiteY1-446" fmla="*/ 518280 h 518280"/>
              <a:gd name="connsiteX2-447" fmla="*/ 455034 w 571118"/>
              <a:gd name="connsiteY2-448" fmla="*/ 480191 h 518280"/>
              <a:gd name="connsiteX3-449" fmla="*/ 560658 w 571118"/>
              <a:gd name="connsiteY3-450" fmla="*/ 297244 h 518280"/>
              <a:gd name="connsiteX4-451" fmla="*/ 560667 w 571118"/>
              <a:gd name="connsiteY4-452" fmla="*/ 221051 h 518280"/>
              <a:gd name="connsiteX5-453" fmla="*/ 455043 w 571118"/>
              <a:gd name="connsiteY5-454" fmla="*/ 38104 h 518280"/>
              <a:gd name="connsiteX6-455" fmla="*/ 389061 w 571118"/>
              <a:gd name="connsiteY6-456" fmla="*/ 0 h 518280"/>
              <a:gd name="connsiteX7-457" fmla="*/ 177813 w 571118"/>
              <a:gd name="connsiteY7-458" fmla="*/ 0 h 518280"/>
              <a:gd name="connsiteX8-459" fmla="*/ 111823 w 571118"/>
              <a:gd name="connsiteY8-460" fmla="*/ 38089 h 518280"/>
              <a:gd name="connsiteX9-461" fmla="*/ 6199 w 571118"/>
              <a:gd name="connsiteY9-462" fmla="*/ 221036 h 518280"/>
              <a:gd name="connsiteX10-463" fmla="*/ 6191 w 571118"/>
              <a:gd name="connsiteY10-464" fmla="*/ 297229 h 518280"/>
              <a:gd name="connsiteX11-465" fmla="*/ 111815 w 571118"/>
              <a:gd name="connsiteY11-466" fmla="*/ 480176 h 518280"/>
              <a:gd name="connsiteX12-467" fmla="*/ 177796 w 571118"/>
              <a:gd name="connsiteY12-468" fmla="*/ 518280 h 518280"/>
              <a:gd name="connsiteX0-469" fmla="*/ 182058 w 575380"/>
              <a:gd name="connsiteY0-470" fmla="*/ 518280 h 518280"/>
              <a:gd name="connsiteX1-471" fmla="*/ 393306 w 575380"/>
              <a:gd name="connsiteY1-472" fmla="*/ 518280 h 518280"/>
              <a:gd name="connsiteX2-473" fmla="*/ 459296 w 575380"/>
              <a:gd name="connsiteY2-474" fmla="*/ 480191 h 518280"/>
              <a:gd name="connsiteX3-475" fmla="*/ 564920 w 575380"/>
              <a:gd name="connsiteY3-476" fmla="*/ 297244 h 518280"/>
              <a:gd name="connsiteX4-477" fmla="*/ 564929 w 575380"/>
              <a:gd name="connsiteY4-478" fmla="*/ 221051 h 518280"/>
              <a:gd name="connsiteX5-479" fmla="*/ 459305 w 575380"/>
              <a:gd name="connsiteY5-480" fmla="*/ 38104 h 518280"/>
              <a:gd name="connsiteX6-481" fmla="*/ 393323 w 575380"/>
              <a:gd name="connsiteY6-482" fmla="*/ 0 h 518280"/>
              <a:gd name="connsiteX7-483" fmla="*/ 182075 w 575380"/>
              <a:gd name="connsiteY7-484" fmla="*/ 0 h 518280"/>
              <a:gd name="connsiteX8-485" fmla="*/ 116085 w 575380"/>
              <a:gd name="connsiteY8-486" fmla="*/ 38089 h 518280"/>
              <a:gd name="connsiteX9-487" fmla="*/ 10461 w 575380"/>
              <a:gd name="connsiteY9-488" fmla="*/ 221036 h 518280"/>
              <a:gd name="connsiteX10-489" fmla="*/ 10453 w 575380"/>
              <a:gd name="connsiteY10-490" fmla="*/ 297229 h 518280"/>
              <a:gd name="connsiteX11-491" fmla="*/ 116077 w 575380"/>
              <a:gd name="connsiteY11-492" fmla="*/ 480176 h 518280"/>
              <a:gd name="connsiteX12-493" fmla="*/ 182058 w 575380"/>
              <a:gd name="connsiteY12-494" fmla="*/ 518280 h 518280"/>
              <a:gd name="connsiteX0-495" fmla="*/ 182058 w 575380"/>
              <a:gd name="connsiteY0-496" fmla="*/ 518280 h 518280"/>
              <a:gd name="connsiteX1-497" fmla="*/ 393306 w 575380"/>
              <a:gd name="connsiteY1-498" fmla="*/ 518280 h 518280"/>
              <a:gd name="connsiteX2-499" fmla="*/ 459296 w 575380"/>
              <a:gd name="connsiteY2-500" fmla="*/ 480191 h 518280"/>
              <a:gd name="connsiteX3-501" fmla="*/ 564920 w 575380"/>
              <a:gd name="connsiteY3-502" fmla="*/ 297244 h 518280"/>
              <a:gd name="connsiteX4-503" fmla="*/ 564929 w 575380"/>
              <a:gd name="connsiteY4-504" fmla="*/ 221051 h 518280"/>
              <a:gd name="connsiteX5-505" fmla="*/ 459305 w 575380"/>
              <a:gd name="connsiteY5-506" fmla="*/ 38104 h 518280"/>
              <a:gd name="connsiteX6-507" fmla="*/ 393323 w 575380"/>
              <a:gd name="connsiteY6-508" fmla="*/ 0 h 518280"/>
              <a:gd name="connsiteX7-509" fmla="*/ 182075 w 575380"/>
              <a:gd name="connsiteY7-510" fmla="*/ 0 h 518280"/>
              <a:gd name="connsiteX8-511" fmla="*/ 116085 w 575380"/>
              <a:gd name="connsiteY8-512" fmla="*/ 38089 h 518280"/>
              <a:gd name="connsiteX9-513" fmla="*/ 10461 w 575380"/>
              <a:gd name="connsiteY9-514" fmla="*/ 221036 h 518280"/>
              <a:gd name="connsiteX10-515" fmla="*/ 10453 w 575380"/>
              <a:gd name="connsiteY10-516" fmla="*/ 297229 h 518280"/>
              <a:gd name="connsiteX11-517" fmla="*/ 116077 w 575380"/>
              <a:gd name="connsiteY11-518" fmla="*/ 480176 h 518280"/>
              <a:gd name="connsiteX12-519" fmla="*/ 182058 w 575380"/>
              <a:gd name="connsiteY12-520" fmla="*/ 518280 h 518280"/>
              <a:gd name="connsiteX0-521" fmla="*/ 182058 w 575380"/>
              <a:gd name="connsiteY0-522" fmla="*/ 518280 h 518280"/>
              <a:gd name="connsiteX1-523" fmla="*/ 393306 w 575380"/>
              <a:gd name="connsiteY1-524" fmla="*/ 518280 h 518280"/>
              <a:gd name="connsiteX2-525" fmla="*/ 459296 w 575380"/>
              <a:gd name="connsiteY2-526" fmla="*/ 480191 h 518280"/>
              <a:gd name="connsiteX3-527" fmla="*/ 564920 w 575380"/>
              <a:gd name="connsiteY3-528" fmla="*/ 297244 h 518280"/>
              <a:gd name="connsiteX4-529" fmla="*/ 564929 w 575380"/>
              <a:gd name="connsiteY4-530" fmla="*/ 221051 h 518280"/>
              <a:gd name="connsiteX5-531" fmla="*/ 459305 w 575380"/>
              <a:gd name="connsiteY5-532" fmla="*/ 38104 h 518280"/>
              <a:gd name="connsiteX6-533" fmla="*/ 393323 w 575380"/>
              <a:gd name="connsiteY6-534" fmla="*/ 0 h 518280"/>
              <a:gd name="connsiteX7-535" fmla="*/ 182075 w 575380"/>
              <a:gd name="connsiteY7-536" fmla="*/ 0 h 518280"/>
              <a:gd name="connsiteX8-537" fmla="*/ 116085 w 575380"/>
              <a:gd name="connsiteY8-538" fmla="*/ 38089 h 518280"/>
              <a:gd name="connsiteX9-539" fmla="*/ 10461 w 575380"/>
              <a:gd name="connsiteY9-540" fmla="*/ 221036 h 518280"/>
              <a:gd name="connsiteX10-541" fmla="*/ 10453 w 575380"/>
              <a:gd name="connsiteY10-542" fmla="*/ 297229 h 518280"/>
              <a:gd name="connsiteX11-543" fmla="*/ 116077 w 575380"/>
              <a:gd name="connsiteY11-544" fmla="*/ 480176 h 518280"/>
              <a:gd name="connsiteX12-545" fmla="*/ 182058 w 575380"/>
              <a:gd name="connsiteY12-546" fmla="*/ 518280 h 518280"/>
              <a:gd name="connsiteX0-547" fmla="*/ 182058 w 575380"/>
              <a:gd name="connsiteY0-548" fmla="*/ 518280 h 518280"/>
              <a:gd name="connsiteX1-549" fmla="*/ 393306 w 575380"/>
              <a:gd name="connsiteY1-550" fmla="*/ 518280 h 518280"/>
              <a:gd name="connsiteX2-551" fmla="*/ 459296 w 575380"/>
              <a:gd name="connsiteY2-552" fmla="*/ 480191 h 518280"/>
              <a:gd name="connsiteX3-553" fmla="*/ 564920 w 575380"/>
              <a:gd name="connsiteY3-554" fmla="*/ 297244 h 518280"/>
              <a:gd name="connsiteX4-555" fmla="*/ 564929 w 575380"/>
              <a:gd name="connsiteY4-556" fmla="*/ 221051 h 518280"/>
              <a:gd name="connsiteX5-557" fmla="*/ 459305 w 575380"/>
              <a:gd name="connsiteY5-558" fmla="*/ 38104 h 518280"/>
              <a:gd name="connsiteX6-559" fmla="*/ 393323 w 575380"/>
              <a:gd name="connsiteY6-560" fmla="*/ 0 h 518280"/>
              <a:gd name="connsiteX7-561" fmla="*/ 182075 w 575380"/>
              <a:gd name="connsiteY7-562" fmla="*/ 0 h 518280"/>
              <a:gd name="connsiteX8-563" fmla="*/ 116085 w 575380"/>
              <a:gd name="connsiteY8-564" fmla="*/ 38089 h 518280"/>
              <a:gd name="connsiteX9-565" fmla="*/ 10461 w 575380"/>
              <a:gd name="connsiteY9-566" fmla="*/ 221036 h 518280"/>
              <a:gd name="connsiteX10-567" fmla="*/ 10453 w 575380"/>
              <a:gd name="connsiteY10-568" fmla="*/ 297229 h 518280"/>
              <a:gd name="connsiteX11-569" fmla="*/ 116077 w 575380"/>
              <a:gd name="connsiteY11-570" fmla="*/ 480176 h 518280"/>
              <a:gd name="connsiteX12-571" fmla="*/ 182058 w 575380"/>
              <a:gd name="connsiteY12-572" fmla="*/ 518280 h 518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75380" h="518280">
                <a:moveTo>
                  <a:pt x="182058" y="518280"/>
                </a:moveTo>
                <a:cubicBezTo>
                  <a:pt x="182058" y="518280"/>
                  <a:pt x="393305" y="518280"/>
                  <a:pt x="393306" y="518280"/>
                </a:cubicBezTo>
                <a:cubicBezTo>
                  <a:pt x="421190" y="518280"/>
                  <a:pt x="445353" y="504339"/>
                  <a:pt x="459296" y="480191"/>
                </a:cubicBezTo>
                <a:cubicBezTo>
                  <a:pt x="459295" y="480191"/>
                  <a:pt x="564919" y="297244"/>
                  <a:pt x="564920" y="297244"/>
                </a:cubicBezTo>
                <a:cubicBezTo>
                  <a:pt x="578861" y="273096"/>
                  <a:pt x="578870" y="245199"/>
                  <a:pt x="564929" y="221051"/>
                </a:cubicBezTo>
                <a:cubicBezTo>
                  <a:pt x="564928" y="221051"/>
                  <a:pt x="459304" y="38104"/>
                  <a:pt x="459305" y="38104"/>
                </a:cubicBezTo>
                <a:cubicBezTo>
                  <a:pt x="445361" y="13956"/>
                  <a:pt x="421206" y="0"/>
                  <a:pt x="393323" y="0"/>
                </a:cubicBezTo>
                <a:cubicBezTo>
                  <a:pt x="393322" y="0"/>
                  <a:pt x="182074" y="0"/>
                  <a:pt x="182075" y="0"/>
                </a:cubicBezTo>
                <a:cubicBezTo>
                  <a:pt x="154189" y="0"/>
                  <a:pt x="130026" y="13941"/>
                  <a:pt x="116085" y="38089"/>
                </a:cubicBezTo>
                <a:cubicBezTo>
                  <a:pt x="116084" y="38089"/>
                  <a:pt x="10460" y="221036"/>
                  <a:pt x="10461" y="221036"/>
                </a:cubicBezTo>
                <a:cubicBezTo>
                  <a:pt x="-3482" y="245185"/>
                  <a:pt x="-3490" y="273081"/>
                  <a:pt x="10453" y="297229"/>
                </a:cubicBezTo>
                <a:cubicBezTo>
                  <a:pt x="10452" y="297229"/>
                  <a:pt x="116076" y="480176"/>
                  <a:pt x="116077" y="480176"/>
                </a:cubicBezTo>
                <a:cubicBezTo>
                  <a:pt x="130018" y="504325"/>
                  <a:pt x="154174" y="518280"/>
                  <a:pt x="182058" y="518280"/>
                </a:cubicBezTo>
                <a:close/>
              </a:path>
            </a:pathLst>
          </a:custGeom>
          <a:solidFill>
            <a:schemeClr val="accent1">
              <a:lumMod val="80000"/>
              <a:lumOff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sym typeface="Arial" panose="020B0604020202020204" pitchFamily="34" charset="0"/>
              </a:rPr>
              <a:t>05</a:t>
            </a:r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任意多边形: 形状 36"/>
          <p:cNvSpPr/>
          <p:nvPr>
            <p:custDataLst>
              <p:tags r:id="rId19"/>
            </p:custDataLst>
          </p:nvPr>
        </p:nvSpPr>
        <p:spPr>
          <a:xfrm>
            <a:off x="8429820" y="5197973"/>
            <a:ext cx="602735" cy="542920"/>
          </a:xfrm>
          <a:custGeom>
            <a:avLst/>
            <a:gdLst>
              <a:gd name="connsiteX0" fmla="*/ 177800 w 566864"/>
              <a:gd name="connsiteY0" fmla="*/ 518280 h 518280"/>
              <a:gd name="connsiteX1" fmla="*/ 389048 w 566864"/>
              <a:gd name="connsiteY1" fmla="*/ 518280 h 518280"/>
              <a:gd name="connsiteX2" fmla="*/ 455038 w 566864"/>
              <a:gd name="connsiteY2" fmla="*/ 480191 h 518280"/>
              <a:gd name="connsiteX3" fmla="*/ 560662 w 566864"/>
              <a:gd name="connsiteY3" fmla="*/ 297244 h 518280"/>
              <a:gd name="connsiteX4" fmla="*/ 560671 w 566864"/>
              <a:gd name="connsiteY4" fmla="*/ 221051 h 518280"/>
              <a:gd name="connsiteX5" fmla="*/ 455047 w 566864"/>
              <a:gd name="connsiteY5" fmla="*/ 38104 h 518280"/>
              <a:gd name="connsiteX6" fmla="*/ 389065 w 566864"/>
              <a:gd name="connsiteY6" fmla="*/ 0 h 518280"/>
              <a:gd name="connsiteX7" fmla="*/ 177817 w 566864"/>
              <a:gd name="connsiteY7" fmla="*/ 0 h 518280"/>
              <a:gd name="connsiteX8" fmla="*/ 111827 w 566864"/>
              <a:gd name="connsiteY8" fmla="*/ 38089 h 518280"/>
              <a:gd name="connsiteX9" fmla="*/ 6203 w 566864"/>
              <a:gd name="connsiteY9" fmla="*/ 221036 h 518280"/>
              <a:gd name="connsiteX10" fmla="*/ 6195 w 566864"/>
              <a:gd name="connsiteY10" fmla="*/ 297229 h 518280"/>
              <a:gd name="connsiteX11" fmla="*/ 111819 w 566864"/>
              <a:gd name="connsiteY11" fmla="*/ 480176 h 518280"/>
              <a:gd name="connsiteX12" fmla="*/ 177800 w 566864"/>
              <a:gd name="connsiteY12" fmla="*/ 518280 h 518280"/>
              <a:gd name="connsiteX0-1" fmla="*/ 177800 w 566864"/>
              <a:gd name="connsiteY0-2" fmla="*/ 518280 h 518280"/>
              <a:gd name="connsiteX1-3" fmla="*/ 389048 w 566864"/>
              <a:gd name="connsiteY1-4" fmla="*/ 518280 h 518280"/>
              <a:gd name="connsiteX2-5" fmla="*/ 455038 w 566864"/>
              <a:gd name="connsiteY2-6" fmla="*/ 480191 h 518280"/>
              <a:gd name="connsiteX3-7" fmla="*/ 560662 w 566864"/>
              <a:gd name="connsiteY3-8" fmla="*/ 297244 h 518280"/>
              <a:gd name="connsiteX4-9" fmla="*/ 560671 w 566864"/>
              <a:gd name="connsiteY4-10" fmla="*/ 221051 h 518280"/>
              <a:gd name="connsiteX5-11" fmla="*/ 455047 w 566864"/>
              <a:gd name="connsiteY5-12" fmla="*/ 38104 h 518280"/>
              <a:gd name="connsiteX6-13" fmla="*/ 389065 w 566864"/>
              <a:gd name="connsiteY6-14" fmla="*/ 0 h 518280"/>
              <a:gd name="connsiteX7-15" fmla="*/ 177817 w 566864"/>
              <a:gd name="connsiteY7-16" fmla="*/ 0 h 518280"/>
              <a:gd name="connsiteX8-17" fmla="*/ 111827 w 566864"/>
              <a:gd name="connsiteY8-18" fmla="*/ 38089 h 518280"/>
              <a:gd name="connsiteX9-19" fmla="*/ 6203 w 566864"/>
              <a:gd name="connsiteY9-20" fmla="*/ 221036 h 518280"/>
              <a:gd name="connsiteX10-21" fmla="*/ 6195 w 566864"/>
              <a:gd name="connsiteY10-22" fmla="*/ 297229 h 518280"/>
              <a:gd name="connsiteX11-23" fmla="*/ 111819 w 566864"/>
              <a:gd name="connsiteY11-24" fmla="*/ 480176 h 518280"/>
              <a:gd name="connsiteX12-25" fmla="*/ 177800 w 566864"/>
              <a:gd name="connsiteY12-26" fmla="*/ 518280 h 518280"/>
              <a:gd name="connsiteX0-27" fmla="*/ 177800 w 566864"/>
              <a:gd name="connsiteY0-28" fmla="*/ 518280 h 518280"/>
              <a:gd name="connsiteX1-29" fmla="*/ 389048 w 566864"/>
              <a:gd name="connsiteY1-30" fmla="*/ 518280 h 518280"/>
              <a:gd name="connsiteX2-31" fmla="*/ 455038 w 566864"/>
              <a:gd name="connsiteY2-32" fmla="*/ 480191 h 518280"/>
              <a:gd name="connsiteX3-33" fmla="*/ 560662 w 566864"/>
              <a:gd name="connsiteY3-34" fmla="*/ 297244 h 518280"/>
              <a:gd name="connsiteX4-35" fmla="*/ 560671 w 566864"/>
              <a:gd name="connsiteY4-36" fmla="*/ 221051 h 518280"/>
              <a:gd name="connsiteX5-37" fmla="*/ 455047 w 566864"/>
              <a:gd name="connsiteY5-38" fmla="*/ 38104 h 518280"/>
              <a:gd name="connsiteX6-39" fmla="*/ 389065 w 566864"/>
              <a:gd name="connsiteY6-40" fmla="*/ 0 h 518280"/>
              <a:gd name="connsiteX7-41" fmla="*/ 177817 w 566864"/>
              <a:gd name="connsiteY7-42" fmla="*/ 0 h 518280"/>
              <a:gd name="connsiteX8-43" fmla="*/ 111827 w 566864"/>
              <a:gd name="connsiteY8-44" fmla="*/ 38089 h 518280"/>
              <a:gd name="connsiteX9-45" fmla="*/ 6203 w 566864"/>
              <a:gd name="connsiteY9-46" fmla="*/ 221036 h 518280"/>
              <a:gd name="connsiteX10-47" fmla="*/ 6195 w 566864"/>
              <a:gd name="connsiteY10-48" fmla="*/ 297229 h 518280"/>
              <a:gd name="connsiteX11-49" fmla="*/ 111819 w 566864"/>
              <a:gd name="connsiteY11-50" fmla="*/ 480176 h 518280"/>
              <a:gd name="connsiteX12-51" fmla="*/ 177800 w 566864"/>
              <a:gd name="connsiteY12-52" fmla="*/ 518280 h 518280"/>
              <a:gd name="connsiteX0-53" fmla="*/ 177800 w 566864"/>
              <a:gd name="connsiteY0-54" fmla="*/ 518280 h 518280"/>
              <a:gd name="connsiteX1-55" fmla="*/ 389048 w 566864"/>
              <a:gd name="connsiteY1-56" fmla="*/ 518280 h 518280"/>
              <a:gd name="connsiteX2-57" fmla="*/ 455038 w 566864"/>
              <a:gd name="connsiteY2-58" fmla="*/ 480191 h 518280"/>
              <a:gd name="connsiteX3-59" fmla="*/ 560662 w 566864"/>
              <a:gd name="connsiteY3-60" fmla="*/ 297244 h 518280"/>
              <a:gd name="connsiteX4-61" fmla="*/ 560671 w 566864"/>
              <a:gd name="connsiteY4-62" fmla="*/ 221051 h 518280"/>
              <a:gd name="connsiteX5-63" fmla="*/ 455047 w 566864"/>
              <a:gd name="connsiteY5-64" fmla="*/ 38104 h 518280"/>
              <a:gd name="connsiteX6-65" fmla="*/ 389065 w 566864"/>
              <a:gd name="connsiteY6-66" fmla="*/ 0 h 518280"/>
              <a:gd name="connsiteX7-67" fmla="*/ 177817 w 566864"/>
              <a:gd name="connsiteY7-68" fmla="*/ 0 h 518280"/>
              <a:gd name="connsiteX8-69" fmla="*/ 111827 w 566864"/>
              <a:gd name="connsiteY8-70" fmla="*/ 38089 h 518280"/>
              <a:gd name="connsiteX9-71" fmla="*/ 6203 w 566864"/>
              <a:gd name="connsiteY9-72" fmla="*/ 221036 h 518280"/>
              <a:gd name="connsiteX10-73" fmla="*/ 6195 w 566864"/>
              <a:gd name="connsiteY10-74" fmla="*/ 297229 h 518280"/>
              <a:gd name="connsiteX11-75" fmla="*/ 111819 w 566864"/>
              <a:gd name="connsiteY11-76" fmla="*/ 480176 h 518280"/>
              <a:gd name="connsiteX12-77" fmla="*/ 177800 w 566864"/>
              <a:gd name="connsiteY12-78" fmla="*/ 518280 h 518280"/>
              <a:gd name="connsiteX0-79" fmla="*/ 177800 w 566864"/>
              <a:gd name="connsiteY0-80" fmla="*/ 518280 h 518280"/>
              <a:gd name="connsiteX1-81" fmla="*/ 389048 w 566864"/>
              <a:gd name="connsiteY1-82" fmla="*/ 518280 h 518280"/>
              <a:gd name="connsiteX2-83" fmla="*/ 455038 w 566864"/>
              <a:gd name="connsiteY2-84" fmla="*/ 480191 h 518280"/>
              <a:gd name="connsiteX3-85" fmla="*/ 560662 w 566864"/>
              <a:gd name="connsiteY3-86" fmla="*/ 297244 h 518280"/>
              <a:gd name="connsiteX4-87" fmla="*/ 560671 w 566864"/>
              <a:gd name="connsiteY4-88" fmla="*/ 221051 h 518280"/>
              <a:gd name="connsiteX5-89" fmla="*/ 455047 w 566864"/>
              <a:gd name="connsiteY5-90" fmla="*/ 38104 h 518280"/>
              <a:gd name="connsiteX6-91" fmla="*/ 389065 w 566864"/>
              <a:gd name="connsiteY6-92" fmla="*/ 0 h 518280"/>
              <a:gd name="connsiteX7-93" fmla="*/ 177817 w 566864"/>
              <a:gd name="connsiteY7-94" fmla="*/ 0 h 518280"/>
              <a:gd name="connsiteX8-95" fmla="*/ 111827 w 566864"/>
              <a:gd name="connsiteY8-96" fmla="*/ 38089 h 518280"/>
              <a:gd name="connsiteX9-97" fmla="*/ 6203 w 566864"/>
              <a:gd name="connsiteY9-98" fmla="*/ 221036 h 518280"/>
              <a:gd name="connsiteX10-99" fmla="*/ 6195 w 566864"/>
              <a:gd name="connsiteY10-100" fmla="*/ 297229 h 518280"/>
              <a:gd name="connsiteX11-101" fmla="*/ 111819 w 566864"/>
              <a:gd name="connsiteY11-102" fmla="*/ 480176 h 518280"/>
              <a:gd name="connsiteX12-103" fmla="*/ 177800 w 566864"/>
              <a:gd name="connsiteY12-104" fmla="*/ 518280 h 518280"/>
              <a:gd name="connsiteX0-105" fmla="*/ 177800 w 566864"/>
              <a:gd name="connsiteY0-106" fmla="*/ 518280 h 518280"/>
              <a:gd name="connsiteX1-107" fmla="*/ 389048 w 566864"/>
              <a:gd name="connsiteY1-108" fmla="*/ 518280 h 518280"/>
              <a:gd name="connsiteX2-109" fmla="*/ 455038 w 566864"/>
              <a:gd name="connsiteY2-110" fmla="*/ 480191 h 518280"/>
              <a:gd name="connsiteX3-111" fmla="*/ 560662 w 566864"/>
              <a:gd name="connsiteY3-112" fmla="*/ 297244 h 518280"/>
              <a:gd name="connsiteX4-113" fmla="*/ 560671 w 566864"/>
              <a:gd name="connsiteY4-114" fmla="*/ 221051 h 518280"/>
              <a:gd name="connsiteX5-115" fmla="*/ 455047 w 566864"/>
              <a:gd name="connsiteY5-116" fmla="*/ 38104 h 518280"/>
              <a:gd name="connsiteX6-117" fmla="*/ 389065 w 566864"/>
              <a:gd name="connsiteY6-118" fmla="*/ 0 h 518280"/>
              <a:gd name="connsiteX7-119" fmla="*/ 177817 w 566864"/>
              <a:gd name="connsiteY7-120" fmla="*/ 0 h 518280"/>
              <a:gd name="connsiteX8-121" fmla="*/ 111827 w 566864"/>
              <a:gd name="connsiteY8-122" fmla="*/ 38089 h 518280"/>
              <a:gd name="connsiteX9-123" fmla="*/ 6203 w 566864"/>
              <a:gd name="connsiteY9-124" fmla="*/ 221036 h 518280"/>
              <a:gd name="connsiteX10-125" fmla="*/ 6195 w 566864"/>
              <a:gd name="connsiteY10-126" fmla="*/ 297229 h 518280"/>
              <a:gd name="connsiteX11-127" fmla="*/ 111819 w 566864"/>
              <a:gd name="connsiteY11-128" fmla="*/ 480176 h 518280"/>
              <a:gd name="connsiteX12-129" fmla="*/ 177800 w 566864"/>
              <a:gd name="connsiteY12-130" fmla="*/ 518280 h 518280"/>
              <a:gd name="connsiteX0-131" fmla="*/ 177800 w 566860"/>
              <a:gd name="connsiteY0-132" fmla="*/ 518280 h 518280"/>
              <a:gd name="connsiteX1-133" fmla="*/ 389048 w 566860"/>
              <a:gd name="connsiteY1-134" fmla="*/ 518280 h 518280"/>
              <a:gd name="connsiteX2-135" fmla="*/ 455038 w 566860"/>
              <a:gd name="connsiteY2-136" fmla="*/ 480191 h 518280"/>
              <a:gd name="connsiteX3-137" fmla="*/ 560662 w 566860"/>
              <a:gd name="connsiteY3-138" fmla="*/ 297244 h 518280"/>
              <a:gd name="connsiteX4-139" fmla="*/ 560671 w 566860"/>
              <a:gd name="connsiteY4-140" fmla="*/ 221051 h 518280"/>
              <a:gd name="connsiteX5-141" fmla="*/ 455047 w 566860"/>
              <a:gd name="connsiteY5-142" fmla="*/ 38104 h 518280"/>
              <a:gd name="connsiteX6-143" fmla="*/ 389065 w 566860"/>
              <a:gd name="connsiteY6-144" fmla="*/ 0 h 518280"/>
              <a:gd name="connsiteX7-145" fmla="*/ 177817 w 566860"/>
              <a:gd name="connsiteY7-146" fmla="*/ 0 h 518280"/>
              <a:gd name="connsiteX8-147" fmla="*/ 111827 w 566860"/>
              <a:gd name="connsiteY8-148" fmla="*/ 38089 h 518280"/>
              <a:gd name="connsiteX9-149" fmla="*/ 6203 w 566860"/>
              <a:gd name="connsiteY9-150" fmla="*/ 221036 h 518280"/>
              <a:gd name="connsiteX10-151" fmla="*/ 6195 w 566860"/>
              <a:gd name="connsiteY10-152" fmla="*/ 297229 h 518280"/>
              <a:gd name="connsiteX11-153" fmla="*/ 111819 w 566860"/>
              <a:gd name="connsiteY11-154" fmla="*/ 480176 h 518280"/>
              <a:gd name="connsiteX12-155" fmla="*/ 177800 w 566860"/>
              <a:gd name="connsiteY12-156" fmla="*/ 518280 h 518280"/>
              <a:gd name="connsiteX0-157" fmla="*/ 177800 w 571122"/>
              <a:gd name="connsiteY0-158" fmla="*/ 518280 h 518280"/>
              <a:gd name="connsiteX1-159" fmla="*/ 389048 w 571122"/>
              <a:gd name="connsiteY1-160" fmla="*/ 518280 h 518280"/>
              <a:gd name="connsiteX2-161" fmla="*/ 455038 w 571122"/>
              <a:gd name="connsiteY2-162" fmla="*/ 480191 h 518280"/>
              <a:gd name="connsiteX3-163" fmla="*/ 560662 w 571122"/>
              <a:gd name="connsiteY3-164" fmla="*/ 297244 h 518280"/>
              <a:gd name="connsiteX4-165" fmla="*/ 560671 w 571122"/>
              <a:gd name="connsiteY4-166" fmla="*/ 221051 h 518280"/>
              <a:gd name="connsiteX5-167" fmla="*/ 455047 w 571122"/>
              <a:gd name="connsiteY5-168" fmla="*/ 38104 h 518280"/>
              <a:gd name="connsiteX6-169" fmla="*/ 389065 w 571122"/>
              <a:gd name="connsiteY6-170" fmla="*/ 0 h 518280"/>
              <a:gd name="connsiteX7-171" fmla="*/ 177817 w 571122"/>
              <a:gd name="connsiteY7-172" fmla="*/ 0 h 518280"/>
              <a:gd name="connsiteX8-173" fmla="*/ 111827 w 571122"/>
              <a:gd name="connsiteY8-174" fmla="*/ 38089 h 518280"/>
              <a:gd name="connsiteX9-175" fmla="*/ 6203 w 571122"/>
              <a:gd name="connsiteY9-176" fmla="*/ 221036 h 518280"/>
              <a:gd name="connsiteX10-177" fmla="*/ 6195 w 571122"/>
              <a:gd name="connsiteY10-178" fmla="*/ 297229 h 518280"/>
              <a:gd name="connsiteX11-179" fmla="*/ 111819 w 571122"/>
              <a:gd name="connsiteY11-180" fmla="*/ 480176 h 518280"/>
              <a:gd name="connsiteX12-181" fmla="*/ 177800 w 571122"/>
              <a:gd name="connsiteY12-182" fmla="*/ 518280 h 518280"/>
              <a:gd name="connsiteX0-183" fmla="*/ 177800 w 571122"/>
              <a:gd name="connsiteY0-184" fmla="*/ 518280 h 518280"/>
              <a:gd name="connsiteX1-185" fmla="*/ 389048 w 571122"/>
              <a:gd name="connsiteY1-186" fmla="*/ 518280 h 518280"/>
              <a:gd name="connsiteX2-187" fmla="*/ 455038 w 571122"/>
              <a:gd name="connsiteY2-188" fmla="*/ 480191 h 518280"/>
              <a:gd name="connsiteX3-189" fmla="*/ 560662 w 571122"/>
              <a:gd name="connsiteY3-190" fmla="*/ 297244 h 518280"/>
              <a:gd name="connsiteX4-191" fmla="*/ 560671 w 571122"/>
              <a:gd name="connsiteY4-192" fmla="*/ 221051 h 518280"/>
              <a:gd name="connsiteX5-193" fmla="*/ 455047 w 571122"/>
              <a:gd name="connsiteY5-194" fmla="*/ 38104 h 518280"/>
              <a:gd name="connsiteX6-195" fmla="*/ 389065 w 571122"/>
              <a:gd name="connsiteY6-196" fmla="*/ 0 h 518280"/>
              <a:gd name="connsiteX7-197" fmla="*/ 177817 w 571122"/>
              <a:gd name="connsiteY7-198" fmla="*/ 0 h 518280"/>
              <a:gd name="connsiteX8-199" fmla="*/ 111827 w 571122"/>
              <a:gd name="connsiteY8-200" fmla="*/ 38089 h 518280"/>
              <a:gd name="connsiteX9-201" fmla="*/ 6203 w 571122"/>
              <a:gd name="connsiteY9-202" fmla="*/ 221036 h 518280"/>
              <a:gd name="connsiteX10-203" fmla="*/ 6195 w 571122"/>
              <a:gd name="connsiteY10-204" fmla="*/ 297229 h 518280"/>
              <a:gd name="connsiteX11-205" fmla="*/ 111819 w 571122"/>
              <a:gd name="connsiteY11-206" fmla="*/ 480176 h 518280"/>
              <a:gd name="connsiteX12-207" fmla="*/ 177800 w 571122"/>
              <a:gd name="connsiteY12-208" fmla="*/ 518280 h 518280"/>
              <a:gd name="connsiteX0-209" fmla="*/ 177800 w 571122"/>
              <a:gd name="connsiteY0-210" fmla="*/ 518280 h 518280"/>
              <a:gd name="connsiteX1-211" fmla="*/ 389048 w 571122"/>
              <a:gd name="connsiteY1-212" fmla="*/ 518280 h 518280"/>
              <a:gd name="connsiteX2-213" fmla="*/ 455038 w 571122"/>
              <a:gd name="connsiteY2-214" fmla="*/ 480191 h 518280"/>
              <a:gd name="connsiteX3-215" fmla="*/ 560662 w 571122"/>
              <a:gd name="connsiteY3-216" fmla="*/ 297244 h 518280"/>
              <a:gd name="connsiteX4-217" fmla="*/ 560671 w 571122"/>
              <a:gd name="connsiteY4-218" fmla="*/ 221051 h 518280"/>
              <a:gd name="connsiteX5-219" fmla="*/ 455047 w 571122"/>
              <a:gd name="connsiteY5-220" fmla="*/ 38104 h 518280"/>
              <a:gd name="connsiteX6-221" fmla="*/ 389065 w 571122"/>
              <a:gd name="connsiteY6-222" fmla="*/ 0 h 518280"/>
              <a:gd name="connsiteX7-223" fmla="*/ 177817 w 571122"/>
              <a:gd name="connsiteY7-224" fmla="*/ 0 h 518280"/>
              <a:gd name="connsiteX8-225" fmla="*/ 111827 w 571122"/>
              <a:gd name="connsiteY8-226" fmla="*/ 38089 h 518280"/>
              <a:gd name="connsiteX9-227" fmla="*/ 6203 w 571122"/>
              <a:gd name="connsiteY9-228" fmla="*/ 221036 h 518280"/>
              <a:gd name="connsiteX10-229" fmla="*/ 6195 w 571122"/>
              <a:gd name="connsiteY10-230" fmla="*/ 297229 h 518280"/>
              <a:gd name="connsiteX11-231" fmla="*/ 111819 w 571122"/>
              <a:gd name="connsiteY11-232" fmla="*/ 480176 h 518280"/>
              <a:gd name="connsiteX12-233" fmla="*/ 177800 w 571122"/>
              <a:gd name="connsiteY12-234" fmla="*/ 518280 h 518280"/>
              <a:gd name="connsiteX0-235" fmla="*/ 177800 w 571122"/>
              <a:gd name="connsiteY0-236" fmla="*/ 518280 h 518280"/>
              <a:gd name="connsiteX1-237" fmla="*/ 389048 w 571122"/>
              <a:gd name="connsiteY1-238" fmla="*/ 518280 h 518280"/>
              <a:gd name="connsiteX2-239" fmla="*/ 455038 w 571122"/>
              <a:gd name="connsiteY2-240" fmla="*/ 480191 h 518280"/>
              <a:gd name="connsiteX3-241" fmla="*/ 560662 w 571122"/>
              <a:gd name="connsiteY3-242" fmla="*/ 297244 h 518280"/>
              <a:gd name="connsiteX4-243" fmla="*/ 560671 w 571122"/>
              <a:gd name="connsiteY4-244" fmla="*/ 221051 h 518280"/>
              <a:gd name="connsiteX5-245" fmla="*/ 455047 w 571122"/>
              <a:gd name="connsiteY5-246" fmla="*/ 38104 h 518280"/>
              <a:gd name="connsiteX6-247" fmla="*/ 389065 w 571122"/>
              <a:gd name="connsiteY6-248" fmla="*/ 0 h 518280"/>
              <a:gd name="connsiteX7-249" fmla="*/ 177817 w 571122"/>
              <a:gd name="connsiteY7-250" fmla="*/ 0 h 518280"/>
              <a:gd name="connsiteX8-251" fmla="*/ 111827 w 571122"/>
              <a:gd name="connsiteY8-252" fmla="*/ 38089 h 518280"/>
              <a:gd name="connsiteX9-253" fmla="*/ 6203 w 571122"/>
              <a:gd name="connsiteY9-254" fmla="*/ 221036 h 518280"/>
              <a:gd name="connsiteX10-255" fmla="*/ 6195 w 571122"/>
              <a:gd name="connsiteY10-256" fmla="*/ 297229 h 518280"/>
              <a:gd name="connsiteX11-257" fmla="*/ 111819 w 571122"/>
              <a:gd name="connsiteY11-258" fmla="*/ 480176 h 518280"/>
              <a:gd name="connsiteX12-259" fmla="*/ 177800 w 571122"/>
              <a:gd name="connsiteY12-260" fmla="*/ 518280 h 518280"/>
              <a:gd name="connsiteX0-261" fmla="*/ 177800 w 571122"/>
              <a:gd name="connsiteY0-262" fmla="*/ 518280 h 518280"/>
              <a:gd name="connsiteX1-263" fmla="*/ 389048 w 571122"/>
              <a:gd name="connsiteY1-264" fmla="*/ 518280 h 518280"/>
              <a:gd name="connsiteX2-265" fmla="*/ 455038 w 571122"/>
              <a:gd name="connsiteY2-266" fmla="*/ 480191 h 518280"/>
              <a:gd name="connsiteX3-267" fmla="*/ 560662 w 571122"/>
              <a:gd name="connsiteY3-268" fmla="*/ 297244 h 518280"/>
              <a:gd name="connsiteX4-269" fmla="*/ 560671 w 571122"/>
              <a:gd name="connsiteY4-270" fmla="*/ 221051 h 518280"/>
              <a:gd name="connsiteX5-271" fmla="*/ 455047 w 571122"/>
              <a:gd name="connsiteY5-272" fmla="*/ 38104 h 518280"/>
              <a:gd name="connsiteX6-273" fmla="*/ 389065 w 571122"/>
              <a:gd name="connsiteY6-274" fmla="*/ 0 h 518280"/>
              <a:gd name="connsiteX7-275" fmla="*/ 177817 w 571122"/>
              <a:gd name="connsiteY7-276" fmla="*/ 0 h 518280"/>
              <a:gd name="connsiteX8-277" fmla="*/ 111827 w 571122"/>
              <a:gd name="connsiteY8-278" fmla="*/ 38089 h 518280"/>
              <a:gd name="connsiteX9-279" fmla="*/ 6203 w 571122"/>
              <a:gd name="connsiteY9-280" fmla="*/ 221036 h 518280"/>
              <a:gd name="connsiteX10-281" fmla="*/ 6195 w 571122"/>
              <a:gd name="connsiteY10-282" fmla="*/ 297229 h 518280"/>
              <a:gd name="connsiteX11-283" fmla="*/ 111819 w 571122"/>
              <a:gd name="connsiteY11-284" fmla="*/ 480176 h 518280"/>
              <a:gd name="connsiteX12-285" fmla="*/ 177800 w 571122"/>
              <a:gd name="connsiteY12-286" fmla="*/ 518280 h 518280"/>
              <a:gd name="connsiteX0-287" fmla="*/ 177800 w 571122"/>
              <a:gd name="connsiteY0-288" fmla="*/ 518280 h 518280"/>
              <a:gd name="connsiteX1-289" fmla="*/ 389048 w 571122"/>
              <a:gd name="connsiteY1-290" fmla="*/ 518280 h 518280"/>
              <a:gd name="connsiteX2-291" fmla="*/ 455038 w 571122"/>
              <a:gd name="connsiteY2-292" fmla="*/ 480191 h 518280"/>
              <a:gd name="connsiteX3-293" fmla="*/ 560662 w 571122"/>
              <a:gd name="connsiteY3-294" fmla="*/ 297244 h 518280"/>
              <a:gd name="connsiteX4-295" fmla="*/ 560671 w 571122"/>
              <a:gd name="connsiteY4-296" fmla="*/ 221051 h 518280"/>
              <a:gd name="connsiteX5-297" fmla="*/ 455047 w 571122"/>
              <a:gd name="connsiteY5-298" fmla="*/ 38104 h 518280"/>
              <a:gd name="connsiteX6-299" fmla="*/ 389065 w 571122"/>
              <a:gd name="connsiteY6-300" fmla="*/ 0 h 518280"/>
              <a:gd name="connsiteX7-301" fmla="*/ 177817 w 571122"/>
              <a:gd name="connsiteY7-302" fmla="*/ 0 h 518280"/>
              <a:gd name="connsiteX8-303" fmla="*/ 111827 w 571122"/>
              <a:gd name="connsiteY8-304" fmla="*/ 38089 h 518280"/>
              <a:gd name="connsiteX9-305" fmla="*/ 6203 w 571122"/>
              <a:gd name="connsiteY9-306" fmla="*/ 221036 h 518280"/>
              <a:gd name="connsiteX10-307" fmla="*/ 6195 w 571122"/>
              <a:gd name="connsiteY10-308" fmla="*/ 297229 h 518280"/>
              <a:gd name="connsiteX11-309" fmla="*/ 111819 w 571122"/>
              <a:gd name="connsiteY11-310" fmla="*/ 480176 h 518280"/>
              <a:gd name="connsiteX12-311" fmla="*/ 177800 w 571122"/>
              <a:gd name="connsiteY12-312" fmla="*/ 518280 h 518280"/>
              <a:gd name="connsiteX0-313" fmla="*/ 177800 w 571122"/>
              <a:gd name="connsiteY0-314" fmla="*/ 518280 h 518280"/>
              <a:gd name="connsiteX1-315" fmla="*/ 389048 w 571122"/>
              <a:gd name="connsiteY1-316" fmla="*/ 518280 h 518280"/>
              <a:gd name="connsiteX2-317" fmla="*/ 455038 w 571122"/>
              <a:gd name="connsiteY2-318" fmla="*/ 480191 h 518280"/>
              <a:gd name="connsiteX3-319" fmla="*/ 560662 w 571122"/>
              <a:gd name="connsiteY3-320" fmla="*/ 297244 h 518280"/>
              <a:gd name="connsiteX4-321" fmla="*/ 560671 w 571122"/>
              <a:gd name="connsiteY4-322" fmla="*/ 221051 h 518280"/>
              <a:gd name="connsiteX5-323" fmla="*/ 455047 w 571122"/>
              <a:gd name="connsiteY5-324" fmla="*/ 38104 h 518280"/>
              <a:gd name="connsiteX6-325" fmla="*/ 389065 w 571122"/>
              <a:gd name="connsiteY6-326" fmla="*/ 0 h 518280"/>
              <a:gd name="connsiteX7-327" fmla="*/ 177817 w 571122"/>
              <a:gd name="connsiteY7-328" fmla="*/ 0 h 518280"/>
              <a:gd name="connsiteX8-329" fmla="*/ 111827 w 571122"/>
              <a:gd name="connsiteY8-330" fmla="*/ 38089 h 518280"/>
              <a:gd name="connsiteX9-331" fmla="*/ 6203 w 571122"/>
              <a:gd name="connsiteY9-332" fmla="*/ 221036 h 518280"/>
              <a:gd name="connsiteX10-333" fmla="*/ 6195 w 571122"/>
              <a:gd name="connsiteY10-334" fmla="*/ 297229 h 518280"/>
              <a:gd name="connsiteX11-335" fmla="*/ 111819 w 571122"/>
              <a:gd name="connsiteY11-336" fmla="*/ 480176 h 518280"/>
              <a:gd name="connsiteX12-337" fmla="*/ 177800 w 571122"/>
              <a:gd name="connsiteY12-338" fmla="*/ 518280 h 518280"/>
              <a:gd name="connsiteX0-339" fmla="*/ 177800 w 571122"/>
              <a:gd name="connsiteY0-340" fmla="*/ 518280 h 518280"/>
              <a:gd name="connsiteX1-341" fmla="*/ 389048 w 571122"/>
              <a:gd name="connsiteY1-342" fmla="*/ 518280 h 518280"/>
              <a:gd name="connsiteX2-343" fmla="*/ 455038 w 571122"/>
              <a:gd name="connsiteY2-344" fmla="*/ 480191 h 518280"/>
              <a:gd name="connsiteX3-345" fmla="*/ 560662 w 571122"/>
              <a:gd name="connsiteY3-346" fmla="*/ 297244 h 518280"/>
              <a:gd name="connsiteX4-347" fmla="*/ 560671 w 571122"/>
              <a:gd name="connsiteY4-348" fmla="*/ 221051 h 518280"/>
              <a:gd name="connsiteX5-349" fmla="*/ 455047 w 571122"/>
              <a:gd name="connsiteY5-350" fmla="*/ 38104 h 518280"/>
              <a:gd name="connsiteX6-351" fmla="*/ 389065 w 571122"/>
              <a:gd name="connsiteY6-352" fmla="*/ 0 h 518280"/>
              <a:gd name="connsiteX7-353" fmla="*/ 177817 w 571122"/>
              <a:gd name="connsiteY7-354" fmla="*/ 0 h 518280"/>
              <a:gd name="connsiteX8-355" fmla="*/ 111827 w 571122"/>
              <a:gd name="connsiteY8-356" fmla="*/ 38089 h 518280"/>
              <a:gd name="connsiteX9-357" fmla="*/ 6203 w 571122"/>
              <a:gd name="connsiteY9-358" fmla="*/ 221036 h 518280"/>
              <a:gd name="connsiteX10-359" fmla="*/ 6195 w 571122"/>
              <a:gd name="connsiteY10-360" fmla="*/ 297229 h 518280"/>
              <a:gd name="connsiteX11-361" fmla="*/ 111819 w 571122"/>
              <a:gd name="connsiteY11-362" fmla="*/ 480176 h 518280"/>
              <a:gd name="connsiteX12-363" fmla="*/ 177800 w 571122"/>
              <a:gd name="connsiteY12-364" fmla="*/ 518280 h 518280"/>
              <a:gd name="connsiteX0-365" fmla="*/ 177800 w 571122"/>
              <a:gd name="connsiteY0-366" fmla="*/ 518280 h 518280"/>
              <a:gd name="connsiteX1-367" fmla="*/ 389048 w 571122"/>
              <a:gd name="connsiteY1-368" fmla="*/ 518280 h 518280"/>
              <a:gd name="connsiteX2-369" fmla="*/ 455038 w 571122"/>
              <a:gd name="connsiteY2-370" fmla="*/ 480191 h 518280"/>
              <a:gd name="connsiteX3-371" fmla="*/ 560662 w 571122"/>
              <a:gd name="connsiteY3-372" fmla="*/ 297244 h 518280"/>
              <a:gd name="connsiteX4-373" fmla="*/ 560671 w 571122"/>
              <a:gd name="connsiteY4-374" fmla="*/ 221051 h 518280"/>
              <a:gd name="connsiteX5-375" fmla="*/ 455047 w 571122"/>
              <a:gd name="connsiteY5-376" fmla="*/ 38104 h 518280"/>
              <a:gd name="connsiteX6-377" fmla="*/ 389065 w 571122"/>
              <a:gd name="connsiteY6-378" fmla="*/ 0 h 518280"/>
              <a:gd name="connsiteX7-379" fmla="*/ 177817 w 571122"/>
              <a:gd name="connsiteY7-380" fmla="*/ 0 h 518280"/>
              <a:gd name="connsiteX8-381" fmla="*/ 111827 w 571122"/>
              <a:gd name="connsiteY8-382" fmla="*/ 38089 h 518280"/>
              <a:gd name="connsiteX9-383" fmla="*/ 6203 w 571122"/>
              <a:gd name="connsiteY9-384" fmla="*/ 221036 h 518280"/>
              <a:gd name="connsiteX10-385" fmla="*/ 6195 w 571122"/>
              <a:gd name="connsiteY10-386" fmla="*/ 297229 h 518280"/>
              <a:gd name="connsiteX11-387" fmla="*/ 111819 w 571122"/>
              <a:gd name="connsiteY11-388" fmla="*/ 480176 h 518280"/>
              <a:gd name="connsiteX12-389" fmla="*/ 177800 w 571122"/>
              <a:gd name="connsiteY12-390" fmla="*/ 518280 h 518280"/>
              <a:gd name="connsiteX0-391" fmla="*/ 177800 w 571122"/>
              <a:gd name="connsiteY0-392" fmla="*/ 518280 h 518280"/>
              <a:gd name="connsiteX1-393" fmla="*/ 389048 w 571122"/>
              <a:gd name="connsiteY1-394" fmla="*/ 518280 h 518280"/>
              <a:gd name="connsiteX2-395" fmla="*/ 455038 w 571122"/>
              <a:gd name="connsiteY2-396" fmla="*/ 480191 h 518280"/>
              <a:gd name="connsiteX3-397" fmla="*/ 560662 w 571122"/>
              <a:gd name="connsiteY3-398" fmla="*/ 297244 h 518280"/>
              <a:gd name="connsiteX4-399" fmla="*/ 560671 w 571122"/>
              <a:gd name="connsiteY4-400" fmla="*/ 221051 h 518280"/>
              <a:gd name="connsiteX5-401" fmla="*/ 455047 w 571122"/>
              <a:gd name="connsiteY5-402" fmla="*/ 38104 h 518280"/>
              <a:gd name="connsiteX6-403" fmla="*/ 389065 w 571122"/>
              <a:gd name="connsiteY6-404" fmla="*/ 0 h 518280"/>
              <a:gd name="connsiteX7-405" fmla="*/ 177817 w 571122"/>
              <a:gd name="connsiteY7-406" fmla="*/ 0 h 518280"/>
              <a:gd name="connsiteX8-407" fmla="*/ 111827 w 571122"/>
              <a:gd name="connsiteY8-408" fmla="*/ 38089 h 518280"/>
              <a:gd name="connsiteX9-409" fmla="*/ 6203 w 571122"/>
              <a:gd name="connsiteY9-410" fmla="*/ 221036 h 518280"/>
              <a:gd name="connsiteX10-411" fmla="*/ 6195 w 571122"/>
              <a:gd name="connsiteY10-412" fmla="*/ 297229 h 518280"/>
              <a:gd name="connsiteX11-413" fmla="*/ 111819 w 571122"/>
              <a:gd name="connsiteY11-414" fmla="*/ 480176 h 518280"/>
              <a:gd name="connsiteX12-415" fmla="*/ 177800 w 571122"/>
              <a:gd name="connsiteY12-416" fmla="*/ 518280 h 518280"/>
              <a:gd name="connsiteX0-417" fmla="*/ 177800 w 571122"/>
              <a:gd name="connsiteY0-418" fmla="*/ 518280 h 518280"/>
              <a:gd name="connsiteX1-419" fmla="*/ 389048 w 571122"/>
              <a:gd name="connsiteY1-420" fmla="*/ 518280 h 518280"/>
              <a:gd name="connsiteX2-421" fmla="*/ 455038 w 571122"/>
              <a:gd name="connsiteY2-422" fmla="*/ 480191 h 518280"/>
              <a:gd name="connsiteX3-423" fmla="*/ 560662 w 571122"/>
              <a:gd name="connsiteY3-424" fmla="*/ 297244 h 518280"/>
              <a:gd name="connsiteX4-425" fmla="*/ 560671 w 571122"/>
              <a:gd name="connsiteY4-426" fmla="*/ 221051 h 518280"/>
              <a:gd name="connsiteX5-427" fmla="*/ 455047 w 571122"/>
              <a:gd name="connsiteY5-428" fmla="*/ 38104 h 518280"/>
              <a:gd name="connsiteX6-429" fmla="*/ 389065 w 571122"/>
              <a:gd name="connsiteY6-430" fmla="*/ 0 h 518280"/>
              <a:gd name="connsiteX7-431" fmla="*/ 177817 w 571122"/>
              <a:gd name="connsiteY7-432" fmla="*/ 0 h 518280"/>
              <a:gd name="connsiteX8-433" fmla="*/ 111827 w 571122"/>
              <a:gd name="connsiteY8-434" fmla="*/ 38089 h 518280"/>
              <a:gd name="connsiteX9-435" fmla="*/ 6203 w 571122"/>
              <a:gd name="connsiteY9-436" fmla="*/ 221036 h 518280"/>
              <a:gd name="connsiteX10-437" fmla="*/ 6195 w 571122"/>
              <a:gd name="connsiteY10-438" fmla="*/ 297229 h 518280"/>
              <a:gd name="connsiteX11-439" fmla="*/ 111819 w 571122"/>
              <a:gd name="connsiteY11-440" fmla="*/ 480176 h 518280"/>
              <a:gd name="connsiteX12-441" fmla="*/ 177800 w 571122"/>
              <a:gd name="connsiteY12-442" fmla="*/ 518280 h 518280"/>
              <a:gd name="connsiteX0-443" fmla="*/ 177796 w 571118"/>
              <a:gd name="connsiteY0-444" fmla="*/ 518280 h 518280"/>
              <a:gd name="connsiteX1-445" fmla="*/ 389044 w 571118"/>
              <a:gd name="connsiteY1-446" fmla="*/ 518280 h 518280"/>
              <a:gd name="connsiteX2-447" fmla="*/ 455034 w 571118"/>
              <a:gd name="connsiteY2-448" fmla="*/ 480191 h 518280"/>
              <a:gd name="connsiteX3-449" fmla="*/ 560658 w 571118"/>
              <a:gd name="connsiteY3-450" fmla="*/ 297244 h 518280"/>
              <a:gd name="connsiteX4-451" fmla="*/ 560667 w 571118"/>
              <a:gd name="connsiteY4-452" fmla="*/ 221051 h 518280"/>
              <a:gd name="connsiteX5-453" fmla="*/ 455043 w 571118"/>
              <a:gd name="connsiteY5-454" fmla="*/ 38104 h 518280"/>
              <a:gd name="connsiteX6-455" fmla="*/ 389061 w 571118"/>
              <a:gd name="connsiteY6-456" fmla="*/ 0 h 518280"/>
              <a:gd name="connsiteX7-457" fmla="*/ 177813 w 571118"/>
              <a:gd name="connsiteY7-458" fmla="*/ 0 h 518280"/>
              <a:gd name="connsiteX8-459" fmla="*/ 111823 w 571118"/>
              <a:gd name="connsiteY8-460" fmla="*/ 38089 h 518280"/>
              <a:gd name="connsiteX9-461" fmla="*/ 6199 w 571118"/>
              <a:gd name="connsiteY9-462" fmla="*/ 221036 h 518280"/>
              <a:gd name="connsiteX10-463" fmla="*/ 6191 w 571118"/>
              <a:gd name="connsiteY10-464" fmla="*/ 297229 h 518280"/>
              <a:gd name="connsiteX11-465" fmla="*/ 111815 w 571118"/>
              <a:gd name="connsiteY11-466" fmla="*/ 480176 h 518280"/>
              <a:gd name="connsiteX12-467" fmla="*/ 177796 w 571118"/>
              <a:gd name="connsiteY12-468" fmla="*/ 518280 h 518280"/>
              <a:gd name="connsiteX0-469" fmla="*/ 182058 w 575380"/>
              <a:gd name="connsiteY0-470" fmla="*/ 518280 h 518280"/>
              <a:gd name="connsiteX1-471" fmla="*/ 393306 w 575380"/>
              <a:gd name="connsiteY1-472" fmla="*/ 518280 h 518280"/>
              <a:gd name="connsiteX2-473" fmla="*/ 459296 w 575380"/>
              <a:gd name="connsiteY2-474" fmla="*/ 480191 h 518280"/>
              <a:gd name="connsiteX3-475" fmla="*/ 564920 w 575380"/>
              <a:gd name="connsiteY3-476" fmla="*/ 297244 h 518280"/>
              <a:gd name="connsiteX4-477" fmla="*/ 564929 w 575380"/>
              <a:gd name="connsiteY4-478" fmla="*/ 221051 h 518280"/>
              <a:gd name="connsiteX5-479" fmla="*/ 459305 w 575380"/>
              <a:gd name="connsiteY5-480" fmla="*/ 38104 h 518280"/>
              <a:gd name="connsiteX6-481" fmla="*/ 393323 w 575380"/>
              <a:gd name="connsiteY6-482" fmla="*/ 0 h 518280"/>
              <a:gd name="connsiteX7-483" fmla="*/ 182075 w 575380"/>
              <a:gd name="connsiteY7-484" fmla="*/ 0 h 518280"/>
              <a:gd name="connsiteX8-485" fmla="*/ 116085 w 575380"/>
              <a:gd name="connsiteY8-486" fmla="*/ 38089 h 518280"/>
              <a:gd name="connsiteX9-487" fmla="*/ 10461 w 575380"/>
              <a:gd name="connsiteY9-488" fmla="*/ 221036 h 518280"/>
              <a:gd name="connsiteX10-489" fmla="*/ 10453 w 575380"/>
              <a:gd name="connsiteY10-490" fmla="*/ 297229 h 518280"/>
              <a:gd name="connsiteX11-491" fmla="*/ 116077 w 575380"/>
              <a:gd name="connsiteY11-492" fmla="*/ 480176 h 518280"/>
              <a:gd name="connsiteX12-493" fmla="*/ 182058 w 575380"/>
              <a:gd name="connsiteY12-494" fmla="*/ 518280 h 518280"/>
              <a:gd name="connsiteX0-495" fmla="*/ 182058 w 575380"/>
              <a:gd name="connsiteY0-496" fmla="*/ 518280 h 518280"/>
              <a:gd name="connsiteX1-497" fmla="*/ 393306 w 575380"/>
              <a:gd name="connsiteY1-498" fmla="*/ 518280 h 518280"/>
              <a:gd name="connsiteX2-499" fmla="*/ 459296 w 575380"/>
              <a:gd name="connsiteY2-500" fmla="*/ 480191 h 518280"/>
              <a:gd name="connsiteX3-501" fmla="*/ 564920 w 575380"/>
              <a:gd name="connsiteY3-502" fmla="*/ 297244 h 518280"/>
              <a:gd name="connsiteX4-503" fmla="*/ 564929 w 575380"/>
              <a:gd name="connsiteY4-504" fmla="*/ 221051 h 518280"/>
              <a:gd name="connsiteX5-505" fmla="*/ 459305 w 575380"/>
              <a:gd name="connsiteY5-506" fmla="*/ 38104 h 518280"/>
              <a:gd name="connsiteX6-507" fmla="*/ 393323 w 575380"/>
              <a:gd name="connsiteY6-508" fmla="*/ 0 h 518280"/>
              <a:gd name="connsiteX7-509" fmla="*/ 182075 w 575380"/>
              <a:gd name="connsiteY7-510" fmla="*/ 0 h 518280"/>
              <a:gd name="connsiteX8-511" fmla="*/ 116085 w 575380"/>
              <a:gd name="connsiteY8-512" fmla="*/ 38089 h 518280"/>
              <a:gd name="connsiteX9-513" fmla="*/ 10461 w 575380"/>
              <a:gd name="connsiteY9-514" fmla="*/ 221036 h 518280"/>
              <a:gd name="connsiteX10-515" fmla="*/ 10453 w 575380"/>
              <a:gd name="connsiteY10-516" fmla="*/ 297229 h 518280"/>
              <a:gd name="connsiteX11-517" fmla="*/ 116077 w 575380"/>
              <a:gd name="connsiteY11-518" fmla="*/ 480176 h 518280"/>
              <a:gd name="connsiteX12-519" fmla="*/ 182058 w 575380"/>
              <a:gd name="connsiteY12-520" fmla="*/ 518280 h 518280"/>
              <a:gd name="connsiteX0-521" fmla="*/ 182058 w 575380"/>
              <a:gd name="connsiteY0-522" fmla="*/ 518280 h 518280"/>
              <a:gd name="connsiteX1-523" fmla="*/ 393306 w 575380"/>
              <a:gd name="connsiteY1-524" fmla="*/ 518280 h 518280"/>
              <a:gd name="connsiteX2-525" fmla="*/ 459296 w 575380"/>
              <a:gd name="connsiteY2-526" fmla="*/ 480191 h 518280"/>
              <a:gd name="connsiteX3-527" fmla="*/ 564920 w 575380"/>
              <a:gd name="connsiteY3-528" fmla="*/ 297244 h 518280"/>
              <a:gd name="connsiteX4-529" fmla="*/ 564929 w 575380"/>
              <a:gd name="connsiteY4-530" fmla="*/ 221051 h 518280"/>
              <a:gd name="connsiteX5-531" fmla="*/ 459305 w 575380"/>
              <a:gd name="connsiteY5-532" fmla="*/ 38104 h 518280"/>
              <a:gd name="connsiteX6-533" fmla="*/ 393323 w 575380"/>
              <a:gd name="connsiteY6-534" fmla="*/ 0 h 518280"/>
              <a:gd name="connsiteX7-535" fmla="*/ 182075 w 575380"/>
              <a:gd name="connsiteY7-536" fmla="*/ 0 h 518280"/>
              <a:gd name="connsiteX8-537" fmla="*/ 116085 w 575380"/>
              <a:gd name="connsiteY8-538" fmla="*/ 38089 h 518280"/>
              <a:gd name="connsiteX9-539" fmla="*/ 10461 w 575380"/>
              <a:gd name="connsiteY9-540" fmla="*/ 221036 h 518280"/>
              <a:gd name="connsiteX10-541" fmla="*/ 10453 w 575380"/>
              <a:gd name="connsiteY10-542" fmla="*/ 297229 h 518280"/>
              <a:gd name="connsiteX11-543" fmla="*/ 116077 w 575380"/>
              <a:gd name="connsiteY11-544" fmla="*/ 480176 h 518280"/>
              <a:gd name="connsiteX12-545" fmla="*/ 182058 w 575380"/>
              <a:gd name="connsiteY12-546" fmla="*/ 518280 h 518280"/>
              <a:gd name="connsiteX0-547" fmla="*/ 182058 w 575380"/>
              <a:gd name="connsiteY0-548" fmla="*/ 518280 h 518280"/>
              <a:gd name="connsiteX1-549" fmla="*/ 393306 w 575380"/>
              <a:gd name="connsiteY1-550" fmla="*/ 518280 h 518280"/>
              <a:gd name="connsiteX2-551" fmla="*/ 459296 w 575380"/>
              <a:gd name="connsiteY2-552" fmla="*/ 480191 h 518280"/>
              <a:gd name="connsiteX3-553" fmla="*/ 564920 w 575380"/>
              <a:gd name="connsiteY3-554" fmla="*/ 297244 h 518280"/>
              <a:gd name="connsiteX4-555" fmla="*/ 564929 w 575380"/>
              <a:gd name="connsiteY4-556" fmla="*/ 221051 h 518280"/>
              <a:gd name="connsiteX5-557" fmla="*/ 459305 w 575380"/>
              <a:gd name="connsiteY5-558" fmla="*/ 38104 h 518280"/>
              <a:gd name="connsiteX6-559" fmla="*/ 393323 w 575380"/>
              <a:gd name="connsiteY6-560" fmla="*/ 0 h 518280"/>
              <a:gd name="connsiteX7-561" fmla="*/ 182075 w 575380"/>
              <a:gd name="connsiteY7-562" fmla="*/ 0 h 518280"/>
              <a:gd name="connsiteX8-563" fmla="*/ 116085 w 575380"/>
              <a:gd name="connsiteY8-564" fmla="*/ 38089 h 518280"/>
              <a:gd name="connsiteX9-565" fmla="*/ 10461 w 575380"/>
              <a:gd name="connsiteY9-566" fmla="*/ 221036 h 518280"/>
              <a:gd name="connsiteX10-567" fmla="*/ 10453 w 575380"/>
              <a:gd name="connsiteY10-568" fmla="*/ 297229 h 518280"/>
              <a:gd name="connsiteX11-569" fmla="*/ 116077 w 575380"/>
              <a:gd name="connsiteY11-570" fmla="*/ 480176 h 518280"/>
              <a:gd name="connsiteX12-571" fmla="*/ 182058 w 575380"/>
              <a:gd name="connsiteY12-572" fmla="*/ 518280 h 518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75380" h="518280">
                <a:moveTo>
                  <a:pt x="182058" y="518280"/>
                </a:moveTo>
                <a:cubicBezTo>
                  <a:pt x="182058" y="518280"/>
                  <a:pt x="393305" y="518280"/>
                  <a:pt x="393306" y="518280"/>
                </a:cubicBezTo>
                <a:cubicBezTo>
                  <a:pt x="421190" y="518280"/>
                  <a:pt x="445353" y="504339"/>
                  <a:pt x="459296" y="480191"/>
                </a:cubicBezTo>
                <a:cubicBezTo>
                  <a:pt x="459295" y="480191"/>
                  <a:pt x="564919" y="297244"/>
                  <a:pt x="564920" y="297244"/>
                </a:cubicBezTo>
                <a:cubicBezTo>
                  <a:pt x="578861" y="273096"/>
                  <a:pt x="578870" y="245199"/>
                  <a:pt x="564929" y="221051"/>
                </a:cubicBezTo>
                <a:cubicBezTo>
                  <a:pt x="564928" y="221051"/>
                  <a:pt x="459304" y="38104"/>
                  <a:pt x="459305" y="38104"/>
                </a:cubicBezTo>
                <a:cubicBezTo>
                  <a:pt x="445361" y="13956"/>
                  <a:pt x="421206" y="0"/>
                  <a:pt x="393323" y="0"/>
                </a:cubicBezTo>
                <a:cubicBezTo>
                  <a:pt x="393322" y="0"/>
                  <a:pt x="182074" y="0"/>
                  <a:pt x="182075" y="0"/>
                </a:cubicBezTo>
                <a:cubicBezTo>
                  <a:pt x="154189" y="0"/>
                  <a:pt x="130026" y="13941"/>
                  <a:pt x="116085" y="38089"/>
                </a:cubicBezTo>
                <a:cubicBezTo>
                  <a:pt x="116084" y="38089"/>
                  <a:pt x="10460" y="221036"/>
                  <a:pt x="10461" y="221036"/>
                </a:cubicBezTo>
                <a:cubicBezTo>
                  <a:pt x="-3482" y="245185"/>
                  <a:pt x="-3490" y="273081"/>
                  <a:pt x="10453" y="297229"/>
                </a:cubicBezTo>
                <a:cubicBezTo>
                  <a:pt x="10452" y="297229"/>
                  <a:pt x="116076" y="480176"/>
                  <a:pt x="116077" y="480176"/>
                </a:cubicBezTo>
                <a:cubicBezTo>
                  <a:pt x="130018" y="504325"/>
                  <a:pt x="154174" y="518280"/>
                  <a:pt x="182058" y="518280"/>
                </a:cubicBezTo>
                <a:close/>
              </a:path>
            </a:pathLst>
          </a:custGeom>
          <a:solidFill>
            <a:schemeClr val="accent1">
              <a:lumMod val="70000"/>
              <a:lumOff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sym typeface="Arial" panose="020B0604020202020204" pitchFamily="34" charset="0"/>
              </a:rPr>
              <a:t>06</a:t>
            </a:r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任意多边形: 形状 46"/>
          <p:cNvSpPr/>
          <p:nvPr>
            <p:custDataLst>
              <p:tags r:id="rId20"/>
            </p:custDataLst>
          </p:nvPr>
        </p:nvSpPr>
        <p:spPr>
          <a:xfrm rot="3610423" flipV="1">
            <a:off x="2782846" y="3979297"/>
            <a:ext cx="3606820" cy="1136668"/>
          </a:xfrm>
          <a:custGeom>
            <a:avLst/>
            <a:gdLst>
              <a:gd name="connsiteX0" fmla="*/ 0 w 3443125"/>
              <a:gd name="connsiteY0" fmla="*/ 1085080 h 1085080"/>
              <a:gd name="connsiteX1" fmla="*/ 3443125 w 3443125"/>
              <a:gd name="connsiteY1" fmla="*/ 1085080 h 1085080"/>
              <a:gd name="connsiteX2" fmla="*/ 3398397 w 3443125"/>
              <a:gd name="connsiteY2" fmla="*/ 1007063 h 1085080"/>
              <a:gd name="connsiteX3" fmla="*/ 2900550 w 3443125"/>
              <a:gd name="connsiteY3" fmla="*/ 149254 h 1085080"/>
              <a:gd name="connsiteX4" fmla="*/ 2868895 w 3443125"/>
              <a:gd name="connsiteY4" fmla="*/ 107351 h 1085080"/>
              <a:gd name="connsiteX5" fmla="*/ 2619757 w 3443125"/>
              <a:gd name="connsiteY5" fmla="*/ 4636 h 1085080"/>
              <a:gd name="connsiteX6" fmla="*/ 1114682 w 3443125"/>
              <a:gd name="connsiteY6" fmla="*/ 73 h 1085080"/>
              <a:gd name="connsiteX7" fmla="*/ 1090509 w 3443125"/>
              <a:gd name="connsiteY7" fmla="*/ 0 h 1085080"/>
              <a:gd name="connsiteX8" fmla="*/ 829740 w 3443125"/>
              <a:gd name="connsiteY8" fmla="*/ 0 h 1085080"/>
              <a:gd name="connsiteX9" fmla="*/ 742515 w 3443125"/>
              <a:gd name="connsiteY9" fmla="*/ 10815 h 1085080"/>
              <a:gd name="connsiteX10" fmla="*/ 528994 w 3443125"/>
              <a:gd name="connsiteY10" fmla="*/ 175219 h 1085080"/>
              <a:gd name="connsiteX11" fmla="*/ 80704 w 3443125"/>
              <a:gd name="connsiteY11" fmla="*/ 946272 h 108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3125" h="1085080">
                <a:moveTo>
                  <a:pt x="0" y="1085080"/>
                </a:moveTo>
                <a:lnTo>
                  <a:pt x="3443125" y="1085080"/>
                </a:lnTo>
                <a:lnTo>
                  <a:pt x="3398397" y="1007063"/>
                </a:lnTo>
                <a:lnTo>
                  <a:pt x="2900550" y="149254"/>
                </a:lnTo>
                <a:lnTo>
                  <a:pt x="2868895" y="107351"/>
                </a:lnTo>
                <a:cubicBezTo>
                  <a:pt x="2804158" y="41622"/>
                  <a:pt x="2716893" y="4931"/>
                  <a:pt x="2619757" y="4636"/>
                </a:cubicBezTo>
                <a:cubicBezTo>
                  <a:pt x="2619757" y="4636"/>
                  <a:pt x="1616373" y="1594"/>
                  <a:pt x="1114682" y="73"/>
                </a:cubicBezTo>
                <a:lnTo>
                  <a:pt x="1090509" y="0"/>
                </a:lnTo>
                <a:lnTo>
                  <a:pt x="829740" y="0"/>
                </a:lnTo>
                <a:lnTo>
                  <a:pt x="742515" y="10815"/>
                </a:lnTo>
                <a:cubicBezTo>
                  <a:pt x="653224" y="34015"/>
                  <a:pt x="577817" y="91243"/>
                  <a:pt x="528994" y="175219"/>
                </a:cubicBezTo>
                <a:cubicBezTo>
                  <a:pt x="528994" y="175219"/>
                  <a:pt x="304848" y="560745"/>
                  <a:pt x="80704" y="946272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任意多边形: 形状 47"/>
          <p:cNvSpPr/>
          <p:nvPr>
            <p:custDataLst>
              <p:tags r:id="rId21"/>
            </p:custDataLst>
          </p:nvPr>
        </p:nvSpPr>
        <p:spPr>
          <a:xfrm rot="10423" flipV="1">
            <a:off x="4012040" y="4694177"/>
            <a:ext cx="3606385" cy="1136668"/>
          </a:xfrm>
          <a:custGeom>
            <a:avLst/>
            <a:gdLst>
              <a:gd name="connsiteX0" fmla="*/ 0 w 3442710"/>
              <a:gd name="connsiteY0" fmla="*/ 1085080 h 1085080"/>
              <a:gd name="connsiteX1" fmla="*/ 3442710 w 3442710"/>
              <a:gd name="connsiteY1" fmla="*/ 1085080 h 1085080"/>
              <a:gd name="connsiteX2" fmla="*/ 2893659 w 3442710"/>
              <a:gd name="connsiteY2" fmla="*/ 139044 h 1085080"/>
              <a:gd name="connsiteX3" fmla="*/ 2869252 w 3442710"/>
              <a:gd name="connsiteY3" fmla="*/ 106736 h 1085080"/>
              <a:gd name="connsiteX4" fmla="*/ 2620114 w 3442710"/>
              <a:gd name="connsiteY4" fmla="*/ 4021 h 1085080"/>
              <a:gd name="connsiteX5" fmla="*/ 1400724 w 3442710"/>
              <a:gd name="connsiteY5" fmla="*/ 324 h 1085080"/>
              <a:gd name="connsiteX6" fmla="*/ 1293775 w 3442710"/>
              <a:gd name="connsiteY6" fmla="*/ 0 h 1085080"/>
              <a:gd name="connsiteX7" fmla="*/ 825136 w 3442710"/>
              <a:gd name="connsiteY7" fmla="*/ 0 h 1085080"/>
              <a:gd name="connsiteX8" fmla="*/ 742873 w 3442710"/>
              <a:gd name="connsiteY8" fmla="*/ 10201 h 1085080"/>
              <a:gd name="connsiteX9" fmla="*/ 529350 w 3442710"/>
              <a:gd name="connsiteY9" fmla="*/ 174604 h 1085080"/>
              <a:gd name="connsiteX10" fmla="*/ 81060 w 3442710"/>
              <a:gd name="connsiteY10" fmla="*/ 945657 h 108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2710" h="1085080">
                <a:moveTo>
                  <a:pt x="0" y="1085080"/>
                </a:moveTo>
                <a:lnTo>
                  <a:pt x="3442710" y="1085080"/>
                </a:lnTo>
                <a:lnTo>
                  <a:pt x="2893659" y="139044"/>
                </a:lnTo>
                <a:lnTo>
                  <a:pt x="2869252" y="106736"/>
                </a:lnTo>
                <a:cubicBezTo>
                  <a:pt x="2804515" y="41007"/>
                  <a:pt x="2717249" y="4316"/>
                  <a:pt x="2620114" y="4021"/>
                </a:cubicBezTo>
                <a:cubicBezTo>
                  <a:pt x="2620114" y="4021"/>
                  <a:pt x="1923320" y="1909"/>
                  <a:pt x="1400724" y="324"/>
                </a:cubicBezTo>
                <a:lnTo>
                  <a:pt x="1293775" y="0"/>
                </a:lnTo>
                <a:lnTo>
                  <a:pt x="825136" y="0"/>
                </a:lnTo>
                <a:lnTo>
                  <a:pt x="742873" y="10201"/>
                </a:lnTo>
                <a:cubicBezTo>
                  <a:pt x="653581" y="33401"/>
                  <a:pt x="578174" y="90629"/>
                  <a:pt x="529350" y="174604"/>
                </a:cubicBezTo>
                <a:cubicBezTo>
                  <a:pt x="529350" y="174604"/>
                  <a:pt x="305205" y="560130"/>
                  <a:pt x="81060" y="94565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任意多边形: 形状 48"/>
          <p:cNvSpPr/>
          <p:nvPr>
            <p:custDataLst>
              <p:tags r:id="rId22"/>
            </p:custDataLst>
          </p:nvPr>
        </p:nvSpPr>
        <p:spPr>
          <a:xfrm rot="18010423" flipV="1">
            <a:off x="5244708" y="3986425"/>
            <a:ext cx="3608205" cy="1136668"/>
          </a:xfrm>
          <a:custGeom>
            <a:avLst/>
            <a:gdLst>
              <a:gd name="connsiteX0" fmla="*/ 3444447 w 3444447"/>
              <a:gd name="connsiteY0" fmla="*/ 1085080 h 1085080"/>
              <a:gd name="connsiteX1" fmla="*/ 3369528 w 3444447"/>
              <a:gd name="connsiteY1" fmla="*/ 954403 h 1085080"/>
              <a:gd name="connsiteX2" fmla="*/ 3286785 w 3444447"/>
              <a:gd name="connsiteY2" fmla="*/ 810079 h 1085080"/>
              <a:gd name="connsiteX3" fmla="*/ 3270720 w 3444447"/>
              <a:gd name="connsiteY3" fmla="*/ 782058 h 1085080"/>
              <a:gd name="connsiteX4" fmla="*/ 2907612 w 3444447"/>
              <a:gd name="connsiteY4" fmla="*/ 156408 h 1085080"/>
              <a:gd name="connsiteX5" fmla="*/ 2869162 w 3444447"/>
              <a:gd name="connsiteY5" fmla="*/ 105510 h 1085080"/>
              <a:gd name="connsiteX6" fmla="*/ 2620024 w 3444447"/>
              <a:gd name="connsiteY6" fmla="*/ 2797 h 1085080"/>
              <a:gd name="connsiteX7" fmla="*/ 1728128 w 3444447"/>
              <a:gd name="connsiteY7" fmla="*/ 93 h 1085080"/>
              <a:gd name="connsiteX8" fmla="*/ 1697420 w 3444447"/>
              <a:gd name="connsiteY8" fmla="*/ 0 h 1085080"/>
              <a:gd name="connsiteX9" fmla="*/ 815176 w 3444447"/>
              <a:gd name="connsiteY9" fmla="*/ 0 h 1085080"/>
              <a:gd name="connsiteX10" fmla="*/ 742783 w 3444447"/>
              <a:gd name="connsiteY10" fmla="*/ 8977 h 1085080"/>
              <a:gd name="connsiteX11" fmla="*/ 529260 w 3444447"/>
              <a:gd name="connsiteY11" fmla="*/ 173380 h 1085080"/>
              <a:gd name="connsiteX12" fmla="*/ 490735 w 3444447"/>
              <a:gd name="connsiteY12" fmla="*/ 239642 h 1085080"/>
              <a:gd name="connsiteX13" fmla="*/ 452086 w 3444447"/>
              <a:gd name="connsiteY13" fmla="*/ 306118 h 1085080"/>
              <a:gd name="connsiteX14" fmla="*/ 0 w 3444447"/>
              <a:gd name="connsiteY14" fmla="*/ 1085080 h 108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4447" h="1085080">
                <a:moveTo>
                  <a:pt x="3444447" y="1085080"/>
                </a:moveTo>
                <a:lnTo>
                  <a:pt x="3369528" y="954403"/>
                </a:lnTo>
                <a:cubicBezTo>
                  <a:pt x="3341803" y="906043"/>
                  <a:pt x="3314077" y="857683"/>
                  <a:pt x="3286785" y="810079"/>
                </a:cubicBezTo>
                <a:lnTo>
                  <a:pt x="3270720" y="782058"/>
                </a:lnTo>
                <a:lnTo>
                  <a:pt x="2907612" y="156408"/>
                </a:lnTo>
                <a:lnTo>
                  <a:pt x="2869162" y="105510"/>
                </a:lnTo>
                <a:cubicBezTo>
                  <a:pt x="2804425" y="39782"/>
                  <a:pt x="2717160" y="3091"/>
                  <a:pt x="2620024" y="2797"/>
                </a:cubicBezTo>
                <a:cubicBezTo>
                  <a:pt x="2620024" y="2797"/>
                  <a:pt x="2174076" y="1445"/>
                  <a:pt x="1728128" y="93"/>
                </a:cubicBezTo>
                <a:lnTo>
                  <a:pt x="1697420" y="0"/>
                </a:lnTo>
                <a:lnTo>
                  <a:pt x="815176" y="0"/>
                </a:lnTo>
                <a:lnTo>
                  <a:pt x="742783" y="8977"/>
                </a:lnTo>
                <a:cubicBezTo>
                  <a:pt x="653491" y="32177"/>
                  <a:pt x="578083" y="89405"/>
                  <a:pt x="529260" y="173380"/>
                </a:cubicBezTo>
                <a:cubicBezTo>
                  <a:pt x="529260" y="173380"/>
                  <a:pt x="515251" y="197475"/>
                  <a:pt x="490735" y="239642"/>
                </a:cubicBezTo>
                <a:lnTo>
                  <a:pt x="452086" y="306118"/>
                </a:lnTo>
                <a:lnTo>
                  <a:pt x="0" y="1085080"/>
                </a:lnTo>
                <a:close/>
              </a:path>
            </a:pathLst>
          </a:custGeom>
          <a:solidFill>
            <a:schemeClr val="accent1">
              <a:lumMod val="70000"/>
              <a:lumOff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任意多边形: 形状 49"/>
          <p:cNvSpPr/>
          <p:nvPr>
            <p:custDataLst>
              <p:tags r:id="rId23"/>
            </p:custDataLst>
          </p:nvPr>
        </p:nvSpPr>
        <p:spPr>
          <a:xfrm rot="14410423" flipV="1">
            <a:off x="5256751" y="2565689"/>
            <a:ext cx="3601487" cy="1132859"/>
          </a:xfrm>
          <a:custGeom>
            <a:avLst/>
            <a:gdLst>
              <a:gd name="connsiteX0" fmla="*/ 3438034 w 3438034"/>
              <a:gd name="connsiteY0" fmla="*/ 1081444 h 1081444"/>
              <a:gd name="connsiteX1" fmla="*/ 3366698 w 3438034"/>
              <a:gd name="connsiteY1" fmla="*/ 957016 h 1081444"/>
              <a:gd name="connsiteX2" fmla="*/ 2945022 w 3438034"/>
              <a:gd name="connsiteY2" fmla="*/ 221512 h 1081444"/>
              <a:gd name="connsiteX3" fmla="*/ 2934533 w 3438034"/>
              <a:gd name="connsiteY3" fmla="*/ 203217 h 1081444"/>
              <a:gd name="connsiteX4" fmla="*/ 2922484 w 3438034"/>
              <a:gd name="connsiteY4" fmla="*/ 182455 h 1081444"/>
              <a:gd name="connsiteX5" fmla="*/ 2866332 w 3438034"/>
              <a:gd name="connsiteY5" fmla="*/ 108124 h 1081444"/>
              <a:gd name="connsiteX6" fmla="*/ 2617193 w 3438034"/>
              <a:gd name="connsiteY6" fmla="*/ 5410 h 1081444"/>
              <a:gd name="connsiteX7" fmla="*/ 833400 w 3438034"/>
              <a:gd name="connsiteY7" fmla="*/ 2 h 1081444"/>
              <a:gd name="connsiteX8" fmla="*/ 526430 w 3438034"/>
              <a:gd name="connsiteY8" fmla="*/ 175992 h 1081444"/>
              <a:gd name="connsiteX9" fmla="*/ 78140 w 3438034"/>
              <a:gd name="connsiteY9" fmla="*/ 947045 h 1081444"/>
              <a:gd name="connsiteX10" fmla="*/ 0 w 3438034"/>
              <a:gd name="connsiteY10" fmla="*/ 1081444 h 10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8034" h="1081444">
                <a:moveTo>
                  <a:pt x="3438034" y="1081444"/>
                </a:moveTo>
                <a:lnTo>
                  <a:pt x="3366698" y="957016"/>
                </a:lnTo>
                <a:cubicBezTo>
                  <a:pt x="3186483" y="642678"/>
                  <a:pt x="3006267" y="328339"/>
                  <a:pt x="2945022" y="221512"/>
                </a:cubicBezTo>
                <a:lnTo>
                  <a:pt x="2934533" y="203217"/>
                </a:lnTo>
                <a:lnTo>
                  <a:pt x="2922484" y="182455"/>
                </a:lnTo>
                <a:lnTo>
                  <a:pt x="2866332" y="108124"/>
                </a:lnTo>
                <a:cubicBezTo>
                  <a:pt x="2801594" y="42396"/>
                  <a:pt x="2714330" y="5705"/>
                  <a:pt x="2617193" y="5410"/>
                </a:cubicBezTo>
                <a:cubicBezTo>
                  <a:pt x="2617193" y="5410"/>
                  <a:pt x="833400" y="2"/>
                  <a:pt x="833400" y="2"/>
                </a:cubicBezTo>
                <a:cubicBezTo>
                  <a:pt x="703885" y="-391"/>
                  <a:pt x="591527" y="64025"/>
                  <a:pt x="526430" y="175992"/>
                </a:cubicBezTo>
                <a:cubicBezTo>
                  <a:pt x="526430" y="175992"/>
                  <a:pt x="302285" y="561519"/>
                  <a:pt x="78140" y="947045"/>
                </a:cubicBezTo>
                <a:lnTo>
                  <a:pt x="0" y="1081444"/>
                </a:lnTo>
                <a:close/>
              </a:path>
            </a:pathLst>
          </a:custGeom>
          <a:solidFill>
            <a:schemeClr val="accent1">
              <a:lumMod val="80000"/>
              <a:lumOff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任意多边形: 形状 50"/>
          <p:cNvSpPr/>
          <p:nvPr>
            <p:custDataLst>
              <p:tags r:id="rId24"/>
            </p:custDataLst>
          </p:nvPr>
        </p:nvSpPr>
        <p:spPr>
          <a:xfrm rot="10810423" flipV="1">
            <a:off x="4183207" y="1849059"/>
            <a:ext cx="3445264" cy="1136576"/>
          </a:xfrm>
          <a:custGeom>
            <a:avLst/>
            <a:gdLst>
              <a:gd name="connsiteX0" fmla="*/ 2619256 w 3288901"/>
              <a:gd name="connsiteY0" fmla="*/ 5410 h 1084993"/>
              <a:gd name="connsiteX1" fmla="*/ 835464 w 3288901"/>
              <a:gd name="connsiteY1" fmla="*/ 2 h 1084993"/>
              <a:gd name="connsiteX2" fmla="*/ 528493 w 3288901"/>
              <a:gd name="connsiteY2" fmla="*/ 175993 h 1084993"/>
              <a:gd name="connsiteX3" fmla="*/ 80203 w 3288901"/>
              <a:gd name="connsiteY3" fmla="*/ 947046 h 1084993"/>
              <a:gd name="connsiteX4" fmla="*/ 0 w 3288901"/>
              <a:gd name="connsiteY4" fmla="*/ 1084993 h 1084993"/>
              <a:gd name="connsiteX5" fmla="*/ 3134591 w 3288901"/>
              <a:gd name="connsiteY5" fmla="*/ 1084993 h 1084993"/>
              <a:gd name="connsiteX6" fmla="*/ 3288901 w 3288901"/>
              <a:gd name="connsiteY6" fmla="*/ 817721 h 1084993"/>
              <a:gd name="connsiteX7" fmla="*/ 3286018 w 3288901"/>
              <a:gd name="connsiteY7" fmla="*/ 812692 h 1084993"/>
              <a:gd name="connsiteX8" fmla="*/ 3205874 w 3288901"/>
              <a:gd name="connsiteY8" fmla="*/ 672902 h 1084993"/>
              <a:gd name="connsiteX9" fmla="*/ 3165811 w 3288901"/>
              <a:gd name="connsiteY9" fmla="*/ 603023 h 1084993"/>
              <a:gd name="connsiteX10" fmla="*/ 2912373 w 3288901"/>
              <a:gd name="connsiteY10" fmla="*/ 166340 h 1084993"/>
              <a:gd name="connsiteX11" fmla="*/ 2868395 w 3288901"/>
              <a:gd name="connsiteY11" fmla="*/ 108124 h 1084993"/>
              <a:gd name="connsiteX12" fmla="*/ 2619256 w 3288901"/>
              <a:gd name="connsiteY12" fmla="*/ 5410 h 108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8901" h="1084993">
                <a:moveTo>
                  <a:pt x="2619256" y="5410"/>
                </a:moveTo>
                <a:cubicBezTo>
                  <a:pt x="2619256" y="5410"/>
                  <a:pt x="835464" y="2"/>
                  <a:pt x="835464" y="2"/>
                </a:cubicBezTo>
                <a:cubicBezTo>
                  <a:pt x="705949" y="-391"/>
                  <a:pt x="593590" y="64026"/>
                  <a:pt x="528493" y="175993"/>
                </a:cubicBezTo>
                <a:cubicBezTo>
                  <a:pt x="528493" y="175993"/>
                  <a:pt x="304348" y="561519"/>
                  <a:pt x="80203" y="947046"/>
                </a:cubicBezTo>
                <a:lnTo>
                  <a:pt x="0" y="1084993"/>
                </a:lnTo>
                <a:lnTo>
                  <a:pt x="3134591" y="1084993"/>
                </a:lnTo>
                <a:lnTo>
                  <a:pt x="3288901" y="817721"/>
                </a:lnTo>
                <a:lnTo>
                  <a:pt x="3286018" y="812692"/>
                </a:lnTo>
                <a:cubicBezTo>
                  <a:pt x="3258726" y="765088"/>
                  <a:pt x="3231866" y="718240"/>
                  <a:pt x="3205874" y="672902"/>
                </a:cubicBezTo>
                <a:lnTo>
                  <a:pt x="3165811" y="603023"/>
                </a:lnTo>
                <a:lnTo>
                  <a:pt x="2912373" y="166340"/>
                </a:lnTo>
                <a:lnTo>
                  <a:pt x="2868395" y="108124"/>
                </a:lnTo>
                <a:cubicBezTo>
                  <a:pt x="2803657" y="42395"/>
                  <a:pt x="2716392" y="5705"/>
                  <a:pt x="2619256" y="541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任意多边形: 形状 51"/>
          <p:cNvSpPr/>
          <p:nvPr>
            <p:custDataLst>
              <p:tags r:id="rId25"/>
            </p:custDataLst>
          </p:nvPr>
        </p:nvSpPr>
        <p:spPr>
          <a:xfrm rot="7210423" flipV="1">
            <a:off x="3094229" y="2380279"/>
            <a:ext cx="3196288" cy="1135292"/>
          </a:xfrm>
          <a:custGeom>
            <a:avLst/>
            <a:gdLst>
              <a:gd name="connsiteX0" fmla="*/ 3020887 w 3051225"/>
              <a:gd name="connsiteY0" fmla="*/ 351854 h 1083767"/>
              <a:gd name="connsiteX1" fmla="*/ 3051225 w 3051225"/>
              <a:gd name="connsiteY1" fmla="*/ 404401 h 1083767"/>
              <a:gd name="connsiteX2" fmla="*/ 3038331 w 3051225"/>
              <a:gd name="connsiteY2" fmla="*/ 381912 h 1083767"/>
              <a:gd name="connsiteX3" fmla="*/ 527780 w 3051225"/>
              <a:gd name="connsiteY3" fmla="*/ 175993 h 1083767"/>
              <a:gd name="connsiteX4" fmla="*/ 79490 w 3051225"/>
              <a:gd name="connsiteY4" fmla="*/ 947046 h 1083767"/>
              <a:gd name="connsiteX5" fmla="*/ 0 w 3051225"/>
              <a:gd name="connsiteY5" fmla="*/ 1083767 h 1083767"/>
              <a:gd name="connsiteX6" fmla="*/ 2190514 w 3051225"/>
              <a:gd name="connsiteY6" fmla="*/ 1083767 h 1083767"/>
              <a:gd name="connsiteX7" fmla="*/ 1566082 w 3051225"/>
              <a:gd name="connsiteY7" fmla="*/ 2219 h 1083767"/>
              <a:gd name="connsiteX8" fmla="*/ 1560287 w 3051225"/>
              <a:gd name="connsiteY8" fmla="*/ 2202 h 1083767"/>
              <a:gd name="connsiteX9" fmla="*/ 834750 w 3051225"/>
              <a:gd name="connsiteY9" fmla="*/ 2 h 1083767"/>
              <a:gd name="connsiteX10" fmla="*/ 527780 w 3051225"/>
              <a:gd name="connsiteY10" fmla="*/ 175993 h 10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1225" h="1083767">
                <a:moveTo>
                  <a:pt x="3020887" y="351854"/>
                </a:moveTo>
                <a:lnTo>
                  <a:pt x="3051225" y="404401"/>
                </a:lnTo>
                <a:lnTo>
                  <a:pt x="3038331" y="381912"/>
                </a:lnTo>
                <a:close/>
                <a:moveTo>
                  <a:pt x="527780" y="175993"/>
                </a:moveTo>
                <a:cubicBezTo>
                  <a:pt x="527780" y="175993"/>
                  <a:pt x="303635" y="561520"/>
                  <a:pt x="79490" y="947046"/>
                </a:cubicBezTo>
                <a:lnTo>
                  <a:pt x="0" y="1083767"/>
                </a:lnTo>
                <a:lnTo>
                  <a:pt x="2190514" y="1083767"/>
                </a:lnTo>
                <a:lnTo>
                  <a:pt x="1566082" y="2219"/>
                </a:lnTo>
                <a:lnTo>
                  <a:pt x="1560287" y="2202"/>
                </a:lnTo>
                <a:cubicBezTo>
                  <a:pt x="1176180" y="1037"/>
                  <a:pt x="834750" y="2"/>
                  <a:pt x="834750" y="2"/>
                </a:cubicBezTo>
                <a:cubicBezTo>
                  <a:pt x="705235" y="-390"/>
                  <a:pt x="592877" y="64027"/>
                  <a:pt x="527780" y="1759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任意多边形: 形状 68"/>
          <p:cNvSpPr/>
          <p:nvPr>
            <p:custDataLst>
              <p:tags r:id="rId26"/>
            </p:custDataLst>
          </p:nvPr>
        </p:nvSpPr>
        <p:spPr>
          <a:xfrm>
            <a:off x="7266679" y="3644096"/>
            <a:ext cx="377168" cy="351221"/>
          </a:xfrm>
          <a:custGeom>
            <a:avLst/>
            <a:gdLst>
              <a:gd name="connsiteX0" fmla="*/ 259454 w 360050"/>
              <a:gd name="connsiteY0" fmla="*/ 199592 h 335281"/>
              <a:gd name="connsiteX1" fmla="*/ 223537 w 360050"/>
              <a:gd name="connsiteY1" fmla="*/ 235510 h 335281"/>
              <a:gd name="connsiteX2" fmla="*/ 259454 w 360050"/>
              <a:gd name="connsiteY2" fmla="*/ 271428 h 335281"/>
              <a:gd name="connsiteX3" fmla="*/ 295373 w 360050"/>
              <a:gd name="connsiteY3" fmla="*/ 235510 h 335281"/>
              <a:gd name="connsiteX4" fmla="*/ 259454 w 360050"/>
              <a:gd name="connsiteY4" fmla="*/ 199592 h 335281"/>
              <a:gd name="connsiteX5" fmla="*/ 83807 w 360050"/>
              <a:gd name="connsiteY5" fmla="*/ 167615 h 335281"/>
              <a:gd name="connsiteX6" fmla="*/ 127706 w 360050"/>
              <a:gd name="connsiteY6" fmla="*/ 185572 h 335281"/>
              <a:gd name="connsiteX7" fmla="*/ 161629 w 360050"/>
              <a:gd name="connsiteY7" fmla="*/ 175597 h 335281"/>
              <a:gd name="connsiteX8" fmla="*/ 149655 w 360050"/>
              <a:gd name="connsiteY8" fmla="*/ 197546 h 335281"/>
              <a:gd name="connsiteX9" fmla="*/ 153646 w 360050"/>
              <a:gd name="connsiteY9" fmla="*/ 217500 h 335281"/>
              <a:gd name="connsiteX10" fmla="*/ 171605 w 360050"/>
              <a:gd name="connsiteY10" fmla="*/ 229473 h 335281"/>
              <a:gd name="connsiteX11" fmla="*/ 171605 w 360050"/>
              <a:gd name="connsiteY11" fmla="*/ 235459 h 335281"/>
              <a:gd name="connsiteX12" fmla="*/ 171605 w 360050"/>
              <a:gd name="connsiteY12" fmla="*/ 241445 h 335281"/>
              <a:gd name="connsiteX13" fmla="*/ 155643 w 360050"/>
              <a:gd name="connsiteY13" fmla="*/ 253416 h 335281"/>
              <a:gd name="connsiteX14" fmla="*/ 151651 w 360050"/>
              <a:gd name="connsiteY14" fmla="*/ 273372 h 335281"/>
              <a:gd name="connsiteX15" fmla="*/ 171605 w 360050"/>
              <a:gd name="connsiteY15" fmla="*/ 309288 h 335281"/>
              <a:gd name="connsiteX16" fmla="*/ 175596 w 360050"/>
              <a:gd name="connsiteY16" fmla="*/ 311283 h 335281"/>
              <a:gd name="connsiteX17" fmla="*/ 63853 w 360050"/>
              <a:gd name="connsiteY17" fmla="*/ 311283 h 335281"/>
              <a:gd name="connsiteX18" fmla="*/ 37913 w 360050"/>
              <a:gd name="connsiteY18" fmla="*/ 285344 h 335281"/>
              <a:gd name="connsiteX19" fmla="*/ 37913 w 360050"/>
              <a:gd name="connsiteY19" fmla="*/ 185572 h 335281"/>
              <a:gd name="connsiteX20" fmla="*/ 39908 w 360050"/>
              <a:gd name="connsiteY20" fmla="*/ 185572 h 335281"/>
              <a:gd name="connsiteX21" fmla="*/ 83807 w 360050"/>
              <a:gd name="connsiteY21" fmla="*/ 167615 h 335281"/>
              <a:gd name="connsiteX22" fmla="*/ 239501 w 360050"/>
              <a:gd name="connsiteY22" fmla="*/ 139730 h 335281"/>
              <a:gd name="connsiteX23" fmla="*/ 279409 w 360050"/>
              <a:gd name="connsiteY23" fmla="*/ 139730 h 335281"/>
              <a:gd name="connsiteX24" fmla="*/ 285396 w 360050"/>
              <a:gd name="connsiteY24" fmla="*/ 143722 h 335281"/>
              <a:gd name="connsiteX25" fmla="*/ 289386 w 360050"/>
              <a:gd name="connsiteY25" fmla="*/ 169662 h 335281"/>
              <a:gd name="connsiteX26" fmla="*/ 307344 w 360050"/>
              <a:gd name="connsiteY26" fmla="*/ 179639 h 335281"/>
              <a:gd name="connsiteX27" fmla="*/ 333285 w 360050"/>
              <a:gd name="connsiteY27" fmla="*/ 169662 h 335281"/>
              <a:gd name="connsiteX28" fmla="*/ 339272 w 360050"/>
              <a:gd name="connsiteY28" fmla="*/ 171657 h 335281"/>
              <a:gd name="connsiteX29" fmla="*/ 359224 w 360050"/>
              <a:gd name="connsiteY29" fmla="*/ 205578 h 335281"/>
              <a:gd name="connsiteX30" fmla="*/ 357229 w 360050"/>
              <a:gd name="connsiteY30" fmla="*/ 211564 h 335281"/>
              <a:gd name="connsiteX31" fmla="*/ 335281 w 360050"/>
              <a:gd name="connsiteY31" fmla="*/ 227529 h 335281"/>
              <a:gd name="connsiteX32" fmla="*/ 335281 w 360050"/>
              <a:gd name="connsiteY32" fmla="*/ 237506 h 335281"/>
              <a:gd name="connsiteX33" fmla="*/ 335281 w 360050"/>
              <a:gd name="connsiteY33" fmla="*/ 247482 h 335281"/>
              <a:gd name="connsiteX34" fmla="*/ 357229 w 360050"/>
              <a:gd name="connsiteY34" fmla="*/ 263445 h 335281"/>
              <a:gd name="connsiteX35" fmla="*/ 359224 w 360050"/>
              <a:gd name="connsiteY35" fmla="*/ 269432 h 335281"/>
              <a:gd name="connsiteX36" fmla="*/ 339272 w 360050"/>
              <a:gd name="connsiteY36" fmla="*/ 303353 h 335281"/>
              <a:gd name="connsiteX37" fmla="*/ 333285 w 360050"/>
              <a:gd name="connsiteY37" fmla="*/ 305348 h 335281"/>
              <a:gd name="connsiteX38" fmla="*/ 307344 w 360050"/>
              <a:gd name="connsiteY38" fmla="*/ 295371 h 335281"/>
              <a:gd name="connsiteX39" fmla="*/ 289386 w 360050"/>
              <a:gd name="connsiteY39" fmla="*/ 305348 h 335281"/>
              <a:gd name="connsiteX40" fmla="*/ 285396 w 360050"/>
              <a:gd name="connsiteY40" fmla="*/ 331290 h 335281"/>
              <a:gd name="connsiteX41" fmla="*/ 279409 w 360050"/>
              <a:gd name="connsiteY41" fmla="*/ 335281 h 335281"/>
              <a:gd name="connsiteX42" fmla="*/ 239501 w 360050"/>
              <a:gd name="connsiteY42" fmla="*/ 335281 h 335281"/>
              <a:gd name="connsiteX43" fmla="*/ 233515 w 360050"/>
              <a:gd name="connsiteY43" fmla="*/ 331290 h 335281"/>
              <a:gd name="connsiteX44" fmla="*/ 229524 w 360050"/>
              <a:gd name="connsiteY44" fmla="*/ 305348 h 335281"/>
              <a:gd name="connsiteX45" fmla="*/ 211564 w 360050"/>
              <a:gd name="connsiteY45" fmla="*/ 295371 h 335281"/>
              <a:gd name="connsiteX46" fmla="*/ 185625 w 360050"/>
              <a:gd name="connsiteY46" fmla="*/ 305348 h 335281"/>
              <a:gd name="connsiteX47" fmla="*/ 179639 w 360050"/>
              <a:gd name="connsiteY47" fmla="*/ 303353 h 335281"/>
              <a:gd name="connsiteX48" fmla="*/ 159685 w 360050"/>
              <a:gd name="connsiteY48" fmla="*/ 269432 h 335281"/>
              <a:gd name="connsiteX49" fmla="*/ 163676 w 360050"/>
              <a:gd name="connsiteY49" fmla="*/ 261450 h 335281"/>
              <a:gd name="connsiteX50" fmla="*/ 185625 w 360050"/>
              <a:gd name="connsiteY50" fmla="*/ 245486 h 335281"/>
              <a:gd name="connsiteX51" fmla="*/ 185625 w 360050"/>
              <a:gd name="connsiteY51" fmla="*/ 225533 h 335281"/>
              <a:gd name="connsiteX52" fmla="*/ 163676 w 360050"/>
              <a:gd name="connsiteY52" fmla="*/ 209569 h 335281"/>
              <a:gd name="connsiteX53" fmla="*/ 161680 w 360050"/>
              <a:gd name="connsiteY53" fmla="*/ 203583 h 335281"/>
              <a:gd name="connsiteX54" fmla="*/ 181634 w 360050"/>
              <a:gd name="connsiteY54" fmla="*/ 169662 h 335281"/>
              <a:gd name="connsiteX55" fmla="*/ 187621 w 360050"/>
              <a:gd name="connsiteY55" fmla="*/ 167667 h 335281"/>
              <a:gd name="connsiteX56" fmla="*/ 211564 w 360050"/>
              <a:gd name="connsiteY56" fmla="*/ 177644 h 335281"/>
              <a:gd name="connsiteX57" fmla="*/ 229524 w 360050"/>
              <a:gd name="connsiteY57" fmla="*/ 167667 h 335281"/>
              <a:gd name="connsiteX58" fmla="*/ 233515 w 360050"/>
              <a:gd name="connsiteY58" fmla="*/ 143722 h 335281"/>
              <a:gd name="connsiteX59" fmla="*/ 239501 w 360050"/>
              <a:gd name="connsiteY59" fmla="*/ 139730 h 335281"/>
              <a:gd name="connsiteX60" fmla="*/ 27936 w 360050"/>
              <a:gd name="connsiteY60" fmla="*/ 39908 h 335281"/>
              <a:gd name="connsiteX61" fmla="*/ 325251 w 360050"/>
              <a:gd name="connsiteY61" fmla="*/ 39908 h 335281"/>
              <a:gd name="connsiteX62" fmla="*/ 359173 w 360050"/>
              <a:gd name="connsiteY62" fmla="*/ 121720 h 335281"/>
              <a:gd name="connsiteX63" fmla="*/ 341216 w 360050"/>
              <a:gd name="connsiteY63" fmla="*/ 159632 h 335281"/>
              <a:gd name="connsiteX64" fmla="*/ 335229 w 360050"/>
              <a:gd name="connsiteY64" fmla="*/ 157637 h 335281"/>
              <a:gd name="connsiteX65" fmla="*/ 331239 w 360050"/>
              <a:gd name="connsiteY65" fmla="*/ 157637 h 335281"/>
              <a:gd name="connsiteX66" fmla="*/ 309288 w 360050"/>
              <a:gd name="connsiteY66" fmla="*/ 165618 h 335281"/>
              <a:gd name="connsiteX67" fmla="*/ 299312 w 360050"/>
              <a:gd name="connsiteY67" fmla="*/ 159632 h 335281"/>
              <a:gd name="connsiteX68" fmla="*/ 295321 w 360050"/>
              <a:gd name="connsiteY68" fmla="*/ 137683 h 335281"/>
              <a:gd name="connsiteX69" fmla="*/ 279358 w 360050"/>
              <a:gd name="connsiteY69" fmla="*/ 125711 h 335281"/>
              <a:gd name="connsiteX70" fmla="*/ 269380 w 360050"/>
              <a:gd name="connsiteY70" fmla="*/ 125711 h 335281"/>
              <a:gd name="connsiteX71" fmla="*/ 239450 w 360050"/>
              <a:gd name="connsiteY71" fmla="*/ 125711 h 335281"/>
              <a:gd name="connsiteX72" fmla="*/ 223485 w 360050"/>
              <a:gd name="connsiteY72" fmla="*/ 137683 h 335281"/>
              <a:gd name="connsiteX73" fmla="*/ 219495 w 360050"/>
              <a:gd name="connsiteY73" fmla="*/ 159632 h 335281"/>
              <a:gd name="connsiteX74" fmla="*/ 211513 w 360050"/>
              <a:gd name="connsiteY74" fmla="*/ 165618 h 335281"/>
              <a:gd name="connsiteX75" fmla="*/ 179588 w 360050"/>
              <a:gd name="connsiteY75" fmla="*/ 121720 h 335281"/>
              <a:gd name="connsiteX76" fmla="*/ 135689 w 360050"/>
              <a:gd name="connsiteY76" fmla="*/ 165618 h 335281"/>
              <a:gd name="connsiteX77" fmla="*/ 89794 w 360050"/>
              <a:gd name="connsiteY77" fmla="*/ 121720 h 335281"/>
              <a:gd name="connsiteX78" fmla="*/ 45895 w 360050"/>
              <a:gd name="connsiteY78" fmla="*/ 165618 h 335281"/>
              <a:gd name="connsiteX79" fmla="*/ 0 w 360050"/>
              <a:gd name="connsiteY79" fmla="*/ 121720 h 335281"/>
              <a:gd name="connsiteX80" fmla="*/ 55872 w 360050"/>
              <a:gd name="connsiteY80" fmla="*/ 0 h 335281"/>
              <a:gd name="connsiteX81" fmla="*/ 295321 w 360050"/>
              <a:gd name="connsiteY81" fmla="*/ 0 h 335281"/>
              <a:gd name="connsiteX82" fmla="*/ 311283 w 360050"/>
              <a:gd name="connsiteY82" fmla="*/ 11972 h 335281"/>
              <a:gd name="connsiteX83" fmla="*/ 295321 w 360050"/>
              <a:gd name="connsiteY83" fmla="*/ 25940 h 335281"/>
              <a:gd name="connsiteX84" fmla="*/ 55872 w 360050"/>
              <a:gd name="connsiteY84" fmla="*/ 25940 h 335281"/>
              <a:gd name="connsiteX85" fmla="*/ 39908 w 360050"/>
              <a:gd name="connsiteY85" fmla="*/ 11972 h 335281"/>
              <a:gd name="connsiteX86" fmla="*/ 55872 w 360050"/>
              <a:gd name="connsiteY86" fmla="*/ 0 h 3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60050" h="335281">
                <a:moveTo>
                  <a:pt x="259454" y="199592"/>
                </a:moveTo>
                <a:cubicBezTo>
                  <a:pt x="239501" y="199592"/>
                  <a:pt x="223537" y="215555"/>
                  <a:pt x="223537" y="235510"/>
                </a:cubicBezTo>
                <a:cubicBezTo>
                  <a:pt x="223537" y="255463"/>
                  <a:pt x="239501" y="271428"/>
                  <a:pt x="259454" y="271428"/>
                </a:cubicBezTo>
                <a:cubicBezTo>
                  <a:pt x="279409" y="271428"/>
                  <a:pt x="295373" y="255463"/>
                  <a:pt x="295373" y="235510"/>
                </a:cubicBezTo>
                <a:cubicBezTo>
                  <a:pt x="295373" y="215555"/>
                  <a:pt x="279409" y="199592"/>
                  <a:pt x="259454" y="199592"/>
                </a:cubicBezTo>
                <a:close/>
                <a:moveTo>
                  <a:pt x="83807" y="167615"/>
                </a:moveTo>
                <a:cubicBezTo>
                  <a:pt x="95780" y="179587"/>
                  <a:pt x="111743" y="185572"/>
                  <a:pt x="127706" y="185572"/>
                </a:cubicBezTo>
                <a:cubicBezTo>
                  <a:pt x="139679" y="185572"/>
                  <a:pt x="151651" y="181581"/>
                  <a:pt x="161629" y="175597"/>
                </a:cubicBezTo>
                <a:lnTo>
                  <a:pt x="149655" y="197546"/>
                </a:lnTo>
                <a:cubicBezTo>
                  <a:pt x="145664" y="203531"/>
                  <a:pt x="147660" y="213508"/>
                  <a:pt x="153646" y="217500"/>
                </a:cubicBezTo>
                <a:lnTo>
                  <a:pt x="171605" y="229473"/>
                </a:lnTo>
                <a:lnTo>
                  <a:pt x="171605" y="235459"/>
                </a:lnTo>
                <a:lnTo>
                  <a:pt x="171605" y="241445"/>
                </a:lnTo>
                <a:lnTo>
                  <a:pt x="155643" y="253416"/>
                </a:lnTo>
                <a:cubicBezTo>
                  <a:pt x="149655" y="257407"/>
                  <a:pt x="147660" y="267385"/>
                  <a:pt x="151651" y="273372"/>
                </a:cubicBezTo>
                <a:lnTo>
                  <a:pt x="171605" y="309288"/>
                </a:lnTo>
                <a:cubicBezTo>
                  <a:pt x="173600" y="309288"/>
                  <a:pt x="175596" y="311283"/>
                  <a:pt x="175596" y="311283"/>
                </a:cubicBezTo>
                <a:lnTo>
                  <a:pt x="63853" y="311283"/>
                </a:lnTo>
                <a:cubicBezTo>
                  <a:pt x="53876" y="311283"/>
                  <a:pt x="37913" y="301306"/>
                  <a:pt x="37913" y="285344"/>
                </a:cubicBezTo>
                <a:lnTo>
                  <a:pt x="37913" y="185572"/>
                </a:lnTo>
                <a:lnTo>
                  <a:pt x="39908" y="185572"/>
                </a:lnTo>
                <a:cubicBezTo>
                  <a:pt x="57867" y="185572"/>
                  <a:pt x="71835" y="179587"/>
                  <a:pt x="83807" y="167615"/>
                </a:cubicBezTo>
                <a:close/>
                <a:moveTo>
                  <a:pt x="239501" y="139730"/>
                </a:moveTo>
                <a:lnTo>
                  <a:pt x="279409" y="139730"/>
                </a:lnTo>
                <a:cubicBezTo>
                  <a:pt x="283400" y="139730"/>
                  <a:pt x="285396" y="141725"/>
                  <a:pt x="285396" y="143722"/>
                </a:cubicBezTo>
                <a:lnTo>
                  <a:pt x="289386" y="169662"/>
                </a:lnTo>
                <a:cubicBezTo>
                  <a:pt x="295373" y="171657"/>
                  <a:pt x="301359" y="175648"/>
                  <a:pt x="307344" y="179639"/>
                </a:cubicBezTo>
                <a:lnTo>
                  <a:pt x="333285" y="169662"/>
                </a:lnTo>
                <a:cubicBezTo>
                  <a:pt x="335281" y="167667"/>
                  <a:pt x="337276" y="169662"/>
                  <a:pt x="339272" y="171657"/>
                </a:cubicBezTo>
                <a:lnTo>
                  <a:pt x="359224" y="205578"/>
                </a:lnTo>
                <a:cubicBezTo>
                  <a:pt x="359224" y="207573"/>
                  <a:pt x="359224" y="209569"/>
                  <a:pt x="357229" y="211564"/>
                </a:cubicBezTo>
                <a:lnTo>
                  <a:pt x="335281" y="227529"/>
                </a:lnTo>
                <a:lnTo>
                  <a:pt x="335281" y="237506"/>
                </a:lnTo>
                <a:lnTo>
                  <a:pt x="335281" y="247482"/>
                </a:lnTo>
                <a:lnTo>
                  <a:pt x="357229" y="263445"/>
                </a:lnTo>
                <a:cubicBezTo>
                  <a:pt x="359224" y="265440"/>
                  <a:pt x="361220" y="267437"/>
                  <a:pt x="359224" y="269432"/>
                </a:cubicBezTo>
                <a:lnTo>
                  <a:pt x="339272" y="303353"/>
                </a:lnTo>
                <a:cubicBezTo>
                  <a:pt x="339272" y="305348"/>
                  <a:pt x="335281" y="305348"/>
                  <a:pt x="333285" y="305348"/>
                </a:cubicBezTo>
                <a:lnTo>
                  <a:pt x="307344" y="295371"/>
                </a:lnTo>
                <a:cubicBezTo>
                  <a:pt x="301359" y="299362"/>
                  <a:pt x="295373" y="303353"/>
                  <a:pt x="289386" y="305348"/>
                </a:cubicBezTo>
                <a:lnTo>
                  <a:pt x="285396" y="331290"/>
                </a:lnTo>
                <a:cubicBezTo>
                  <a:pt x="283400" y="333285"/>
                  <a:pt x="281405" y="335281"/>
                  <a:pt x="279409" y="335281"/>
                </a:cubicBezTo>
                <a:lnTo>
                  <a:pt x="239501" y="335281"/>
                </a:lnTo>
                <a:cubicBezTo>
                  <a:pt x="235510" y="335281"/>
                  <a:pt x="233515" y="333285"/>
                  <a:pt x="233515" y="331290"/>
                </a:cubicBezTo>
                <a:lnTo>
                  <a:pt x="229524" y="305348"/>
                </a:lnTo>
                <a:cubicBezTo>
                  <a:pt x="223537" y="303353"/>
                  <a:pt x="217550" y="299362"/>
                  <a:pt x="211564" y="295371"/>
                </a:cubicBezTo>
                <a:lnTo>
                  <a:pt x="185625" y="305348"/>
                </a:lnTo>
                <a:cubicBezTo>
                  <a:pt x="183630" y="305348"/>
                  <a:pt x="181634" y="305348"/>
                  <a:pt x="179639" y="303353"/>
                </a:cubicBezTo>
                <a:lnTo>
                  <a:pt x="159685" y="269432"/>
                </a:lnTo>
                <a:cubicBezTo>
                  <a:pt x="159685" y="265440"/>
                  <a:pt x="159685" y="263445"/>
                  <a:pt x="163676" y="261450"/>
                </a:cubicBezTo>
                <a:lnTo>
                  <a:pt x="185625" y="245486"/>
                </a:lnTo>
                <a:lnTo>
                  <a:pt x="185625" y="225533"/>
                </a:lnTo>
                <a:lnTo>
                  <a:pt x="163676" y="209569"/>
                </a:lnTo>
                <a:cubicBezTo>
                  <a:pt x="161680" y="207573"/>
                  <a:pt x="159685" y="205578"/>
                  <a:pt x="161680" y="203583"/>
                </a:cubicBezTo>
                <a:lnTo>
                  <a:pt x="181634" y="169662"/>
                </a:lnTo>
                <a:cubicBezTo>
                  <a:pt x="181634" y="167667"/>
                  <a:pt x="185625" y="167667"/>
                  <a:pt x="187621" y="167667"/>
                </a:cubicBezTo>
                <a:lnTo>
                  <a:pt x="211564" y="177644"/>
                </a:lnTo>
                <a:cubicBezTo>
                  <a:pt x="217550" y="173653"/>
                  <a:pt x="223537" y="169662"/>
                  <a:pt x="229524" y="167667"/>
                </a:cubicBezTo>
                <a:lnTo>
                  <a:pt x="233515" y="143722"/>
                </a:lnTo>
                <a:cubicBezTo>
                  <a:pt x="235510" y="141725"/>
                  <a:pt x="237506" y="139730"/>
                  <a:pt x="239501" y="139730"/>
                </a:cubicBezTo>
                <a:close/>
                <a:moveTo>
                  <a:pt x="27936" y="39908"/>
                </a:moveTo>
                <a:lnTo>
                  <a:pt x="325251" y="39908"/>
                </a:lnTo>
                <a:lnTo>
                  <a:pt x="359173" y="121720"/>
                </a:lnTo>
                <a:cubicBezTo>
                  <a:pt x="359173" y="135687"/>
                  <a:pt x="351193" y="149656"/>
                  <a:pt x="341216" y="159632"/>
                </a:cubicBezTo>
                <a:cubicBezTo>
                  <a:pt x="339220" y="157637"/>
                  <a:pt x="337225" y="157637"/>
                  <a:pt x="335229" y="157637"/>
                </a:cubicBezTo>
                <a:lnTo>
                  <a:pt x="331239" y="157637"/>
                </a:lnTo>
                <a:lnTo>
                  <a:pt x="309288" y="165618"/>
                </a:lnTo>
                <a:cubicBezTo>
                  <a:pt x="305297" y="163623"/>
                  <a:pt x="303303" y="161627"/>
                  <a:pt x="299312" y="159632"/>
                </a:cubicBezTo>
                <a:lnTo>
                  <a:pt x="295321" y="137683"/>
                </a:lnTo>
                <a:cubicBezTo>
                  <a:pt x="293326" y="131696"/>
                  <a:pt x="287340" y="125711"/>
                  <a:pt x="279358" y="125711"/>
                </a:cubicBezTo>
                <a:lnTo>
                  <a:pt x="269380" y="125711"/>
                </a:lnTo>
                <a:lnTo>
                  <a:pt x="239450" y="125711"/>
                </a:lnTo>
                <a:cubicBezTo>
                  <a:pt x="229473" y="125711"/>
                  <a:pt x="223485" y="131696"/>
                  <a:pt x="223485" y="137683"/>
                </a:cubicBezTo>
                <a:lnTo>
                  <a:pt x="219495" y="159632"/>
                </a:lnTo>
                <a:cubicBezTo>
                  <a:pt x="217499" y="161627"/>
                  <a:pt x="213508" y="163623"/>
                  <a:pt x="211513" y="165618"/>
                </a:cubicBezTo>
                <a:cubicBezTo>
                  <a:pt x="193554" y="159632"/>
                  <a:pt x="179588" y="141673"/>
                  <a:pt x="179588" y="121720"/>
                </a:cubicBezTo>
                <a:cubicBezTo>
                  <a:pt x="179588" y="143670"/>
                  <a:pt x="159634" y="165618"/>
                  <a:pt x="135689" y="165618"/>
                </a:cubicBezTo>
                <a:cubicBezTo>
                  <a:pt x="109748" y="165618"/>
                  <a:pt x="89794" y="147661"/>
                  <a:pt x="89794" y="121720"/>
                </a:cubicBezTo>
                <a:cubicBezTo>
                  <a:pt x="89794" y="143670"/>
                  <a:pt x="69840" y="165618"/>
                  <a:pt x="45895" y="165618"/>
                </a:cubicBezTo>
                <a:cubicBezTo>
                  <a:pt x="19954" y="165618"/>
                  <a:pt x="0" y="147661"/>
                  <a:pt x="0" y="121720"/>
                </a:cubicBezTo>
                <a:close/>
                <a:moveTo>
                  <a:pt x="55872" y="0"/>
                </a:moveTo>
                <a:lnTo>
                  <a:pt x="295321" y="0"/>
                </a:lnTo>
                <a:cubicBezTo>
                  <a:pt x="305297" y="0"/>
                  <a:pt x="311283" y="5986"/>
                  <a:pt x="311283" y="11972"/>
                </a:cubicBezTo>
                <a:cubicBezTo>
                  <a:pt x="311283" y="19954"/>
                  <a:pt x="305297" y="25940"/>
                  <a:pt x="295321" y="25940"/>
                </a:cubicBezTo>
                <a:lnTo>
                  <a:pt x="55872" y="25940"/>
                </a:lnTo>
                <a:cubicBezTo>
                  <a:pt x="47890" y="25940"/>
                  <a:pt x="39908" y="19954"/>
                  <a:pt x="39908" y="11972"/>
                </a:cubicBezTo>
                <a:cubicBezTo>
                  <a:pt x="39908" y="5986"/>
                  <a:pt x="47890" y="0"/>
                  <a:pt x="55872" y="0"/>
                </a:cubicBezTo>
                <a:close/>
              </a:path>
            </a:pathLst>
          </a:custGeom>
          <a:solidFill>
            <a:schemeClr val="lt1">
              <a:lumMod val="100000"/>
            </a:schemeClr>
          </a:solidFill>
          <a:ln w="122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任意多边形: 形状 58"/>
          <p:cNvSpPr/>
          <p:nvPr>
            <p:custDataLst>
              <p:tags r:id="rId27"/>
            </p:custDataLst>
          </p:nvPr>
        </p:nvSpPr>
        <p:spPr>
          <a:xfrm>
            <a:off x="6440868" y="2289396"/>
            <a:ext cx="377114" cy="255899"/>
          </a:xfrm>
          <a:custGeom>
            <a:avLst/>
            <a:gdLst>
              <a:gd name="connsiteX0" fmla="*/ 303701 w 359999"/>
              <a:gd name="connsiteY0" fmla="*/ 107512 h 244285"/>
              <a:gd name="connsiteX1" fmla="*/ 226213 w 359999"/>
              <a:gd name="connsiteY1" fmla="*/ 705 h 244285"/>
              <a:gd name="connsiteX2" fmla="*/ 131931 w 359999"/>
              <a:gd name="connsiteY2" fmla="*/ 62982 h 244285"/>
              <a:gd name="connsiteX3" fmla="*/ 80693 w 359999"/>
              <a:gd name="connsiteY3" fmla="*/ 59064 h 244285"/>
              <a:gd name="connsiteX4" fmla="*/ 58873 w 359999"/>
              <a:gd name="connsiteY4" fmla="*/ 107307 h 244285"/>
              <a:gd name="connsiteX5" fmla="*/ 114 w 359999"/>
              <a:gd name="connsiteY5" fmla="*/ 181454 h 244285"/>
              <a:gd name="connsiteX6" fmla="*/ 63897 w 359999"/>
              <a:gd name="connsiteY6" fmla="*/ 244404 h 244285"/>
              <a:gd name="connsiteX7" fmla="*/ 162250 w 359999"/>
              <a:gd name="connsiteY7" fmla="*/ 244404 h 244285"/>
              <a:gd name="connsiteX8" fmla="*/ 162250 w 359999"/>
              <a:gd name="connsiteY8" fmla="*/ 179262 h 244285"/>
              <a:gd name="connsiteX9" fmla="*/ 131338 w 359999"/>
              <a:gd name="connsiteY9" fmla="*/ 179262 h 244285"/>
              <a:gd name="connsiteX10" fmla="*/ 183322 w 359999"/>
              <a:gd name="connsiteY10" fmla="*/ 120873 h 244285"/>
              <a:gd name="connsiteX11" fmla="*/ 235307 w 359999"/>
              <a:gd name="connsiteY11" fmla="*/ 179262 h 244285"/>
              <a:gd name="connsiteX12" fmla="*/ 204394 w 359999"/>
              <a:gd name="connsiteY12" fmla="*/ 179262 h 244285"/>
              <a:gd name="connsiteX13" fmla="*/ 204394 w 359999"/>
              <a:gd name="connsiteY13" fmla="*/ 244404 h 244285"/>
              <a:gd name="connsiteX14" fmla="*/ 293654 w 359999"/>
              <a:gd name="connsiteY14" fmla="*/ 244404 h 244285"/>
              <a:gd name="connsiteX15" fmla="*/ 359935 w 359999"/>
              <a:gd name="connsiteY15" fmla="*/ 185168 h 244285"/>
              <a:gd name="connsiteX16" fmla="*/ 303701 w 359999"/>
              <a:gd name="connsiteY16" fmla="*/ 107512 h 24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999" h="244285">
                <a:moveTo>
                  <a:pt x="303701" y="107512"/>
                </a:moveTo>
                <a:cubicBezTo>
                  <a:pt x="303701" y="107512"/>
                  <a:pt x="310475" y="11669"/>
                  <a:pt x="226213" y="705"/>
                </a:cubicBezTo>
                <a:cubicBezTo>
                  <a:pt x="153929" y="-6956"/>
                  <a:pt x="131931" y="62982"/>
                  <a:pt x="131931" y="62982"/>
                </a:cubicBezTo>
                <a:cubicBezTo>
                  <a:pt x="131931" y="62982"/>
                  <a:pt x="110059" y="41053"/>
                  <a:pt x="80693" y="59064"/>
                </a:cubicBezTo>
                <a:cubicBezTo>
                  <a:pt x="54211" y="75934"/>
                  <a:pt x="58873" y="107307"/>
                  <a:pt x="58873" y="107307"/>
                </a:cubicBezTo>
                <a:cubicBezTo>
                  <a:pt x="58873" y="107307"/>
                  <a:pt x="114" y="118944"/>
                  <a:pt x="114" y="181454"/>
                </a:cubicBezTo>
                <a:cubicBezTo>
                  <a:pt x="1479" y="243732"/>
                  <a:pt x="63897" y="244404"/>
                  <a:pt x="63897" y="244404"/>
                </a:cubicBezTo>
                <a:lnTo>
                  <a:pt x="162250" y="244404"/>
                </a:lnTo>
                <a:lnTo>
                  <a:pt x="162250" y="179262"/>
                </a:lnTo>
                <a:lnTo>
                  <a:pt x="131338" y="179262"/>
                </a:lnTo>
                <a:lnTo>
                  <a:pt x="183322" y="120873"/>
                </a:lnTo>
                <a:lnTo>
                  <a:pt x="235307" y="179262"/>
                </a:lnTo>
                <a:lnTo>
                  <a:pt x="204394" y="179262"/>
                </a:lnTo>
                <a:lnTo>
                  <a:pt x="204394" y="244404"/>
                </a:lnTo>
                <a:lnTo>
                  <a:pt x="293654" y="244404"/>
                </a:lnTo>
                <a:cubicBezTo>
                  <a:pt x="293654" y="244404"/>
                  <a:pt x="351821" y="244404"/>
                  <a:pt x="359935" y="185168"/>
                </a:cubicBezTo>
                <a:cubicBezTo>
                  <a:pt x="363799" y="120259"/>
                  <a:pt x="303701" y="107512"/>
                  <a:pt x="303701" y="107512"/>
                </a:cubicBezTo>
                <a:close/>
              </a:path>
            </a:pathLst>
          </a:custGeom>
          <a:solidFill>
            <a:schemeClr val="lt1">
              <a:lumMod val="100000"/>
            </a:schemeClr>
          </a:solidFill>
          <a:ln w="125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任意多边形: 形状 60"/>
          <p:cNvSpPr/>
          <p:nvPr>
            <p:custDataLst>
              <p:tags r:id="rId28"/>
            </p:custDataLst>
          </p:nvPr>
        </p:nvSpPr>
        <p:spPr>
          <a:xfrm>
            <a:off x="4805997" y="2263415"/>
            <a:ext cx="377115" cy="307862"/>
          </a:xfrm>
          <a:custGeom>
            <a:avLst/>
            <a:gdLst>
              <a:gd name="connsiteX0" fmla="*/ 54985 w 360000"/>
              <a:gd name="connsiteY0" fmla="*/ 182858 h 293890"/>
              <a:gd name="connsiteX1" fmla="*/ 54985 w 360000"/>
              <a:gd name="connsiteY1" fmla="*/ 236325 h 293890"/>
              <a:gd name="connsiteX2" fmla="*/ 63497 w 360000"/>
              <a:gd name="connsiteY2" fmla="*/ 248835 h 293890"/>
              <a:gd name="connsiteX3" fmla="*/ 175595 w 360000"/>
              <a:gd name="connsiteY3" fmla="*/ 293069 h 293890"/>
              <a:gd name="connsiteX4" fmla="*/ 185583 w 360000"/>
              <a:gd name="connsiteY4" fmla="*/ 293023 h 293890"/>
              <a:gd name="connsiteX5" fmla="*/ 298242 w 360000"/>
              <a:gd name="connsiteY5" fmla="*/ 247361 h 293890"/>
              <a:gd name="connsiteX6" fmla="*/ 306639 w 360000"/>
              <a:gd name="connsiteY6" fmla="*/ 234897 h 293890"/>
              <a:gd name="connsiteX7" fmla="*/ 306639 w 360000"/>
              <a:gd name="connsiteY7" fmla="*/ 180962 h 293890"/>
              <a:gd name="connsiteX8" fmla="*/ 351916 w 360000"/>
              <a:gd name="connsiteY8" fmla="*/ 161747 h 293890"/>
              <a:gd name="connsiteX9" fmla="*/ 359041 w 360000"/>
              <a:gd name="connsiteY9" fmla="*/ 144113 h 293890"/>
              <a:gd name="connsiteX10" fmla="*/ 356283 w 360000"/>
              <a:gd name="connsiteY10" fmla="*/ 139970 h 293890"/>
              <a:gd name="connsiteX11" fmla="*/ 306235 w 360000"/>
              <a:gd name="connsiteY11" fmla="*/ 88731 h 293890"/>
              <a:gd name="connsiteX12" fmla="*/ 351981 w 360000"/>
              <a:gd name="connsiteY12" fmla="*/ 44654 h 293890"/>
              <a:gd name="connsiteX13" fmla="*/ 352335 w 360000"/>
              <a:gd name="connsiteY13" fmla="*/ 25638 h 293890"/>
              <a:gd name="connsiteX14" fmla="*/ 345554 w 360000"/>
              <a:gd name="connsiteY14" fmla="*/ 21838 h 293890"/>
              <a:gd name="connsiteX15" fmla="*/ 249635 w 360000"/>
              <a:gd name="connsiteY15" fmla="*/ 623 h 293890"/>
              <a:gd name="connsiteX16" fmla="*/ 238181 w 360000"/>
              <a:gd name="connsiteY16" fmla="*/ 3373 h 293890"/>
              <a:gd name="connsiteX17" fmla="*/ 184467 w 360000"/>
              <a:gd name="connsiteY17" fmla="*/ 47611 h 293890"/>
              <a:gd name="connsiteX18" fmla="*/ 125846 w 360000"/>
              <a:gd name="connsiteY18" fmla="*/ 2875 h 293890"/>
              <a:gd name="connsiteX19" fmla="*/ 115109 w 360000"/>
              <a:gd name="connsiteY19" fmla="*/ 367 h 293890"/>
              <a:gd name="connsiteX20" fmla="*/ 16071 w 360000"/>
              <a:gd name="connsiteY20" fmla="*/ 19712 h 293890"/>
              <a:gd name="connsiteX21" fmla="*/ 5451 w 360000"/>
              <a:gd name="connsiteY21" fmla="*/ 35489 h 293890"/>
              <a:gd name="connsiteX22" fmla="*/ 9170 w 360000"/>
              <a:gd name="connsiteY22" fmla="*/ 42450 h 293890"/>
              <a:gd name="connsiteX23" fmla="*/ 56123 w 360000"/>
              <a:gd name="connsiteY23" fmla="*/ 89112 h 293890"/>
              <a:gd name="connsiteX24" fmla="*/ 64571 w 360000"/>
              <a:gd name="connsiteY24" fmla="*/ 89112 h 293890"/>
              <a:gd name="connsiteX25" fmla="*/ 180599 w 360000"/>
              <a:gd name="connsiteY25" fmla="*/ 51860 h 293890"/>
              <a:gd name="connsiteX26" fmla="*/ 297029 w 360000"/>
              <a:gd name="connsiteY26" fmla="*/ 89112 h 293890"/>
              <a:gd name="connsiteX27" fmla="*/ 187528 w 360000"/>
              <a:gd name="connsiteY27" fmla="*/ 136757 h 293890"/>
              <a:gd name="connsiteX28" fmla="*/ 64571 w 360000"/>
              <a:gd name="connsiteY28" fmla="*/ 89112 h 293890"/>
              <a:gd name="connsiteX29" fmla="*/ 55901 w 360000"/>
              <a:gd name="connsiteY29" fmla="*/ 89112 h 293890"/>
              <a:gd name="connsiteX30" fmla="*/ 4092 w 360000"/>
              <a:gd name="connsiteY30" fmla="*/ 140500 h 293890"/>
              <a:gd name="connsiteX31" fmla="*/ 4014 w 360000"/>
              <a:gd name="connsiteY31" fmla="*/ 159518 h 293890"/>
              <a:gd name="connsiteX32" fmla="*/ 8170 w 360000"/>
              <a:gd name="connsiteY32" fmla="*/ 162368 h 293890"/>
              <a:gd name="connsiteX33" fmla="*/ 54985 w 360000"/>
              <a:gd name="connsiteY33" fmla="*/ 182858 h 29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0000" h="293890">
                <a:moveTo>
                  <a:pt x="54985" y="182858"/>
                </a:moveTo>
                <a:lnTo>
                  <a:pt x="54985" y="236325"/>
                </a:lnTo>
                <a:cubicBezTo>
                  <a:pt x="54985" y="241847"/>
                  <a:pt x="58360" y="246808"/>
                  <a:pt x="63497" y="248835"/>
                </a:cubicBezTo>
                <a:lnTo>
                  <a:pt x="175595" y="293069"/>
                </a:lnTo>
                <a:cubicBezTo>
                  <a:pt x="178806" y="294335"/>
                  <a:pt x="182384" y="294319"/>
                  <a:pt x="185583" y="293023"/>
                </a:cubicBezTo>
                <a:lnTo>
                  <a:pt x="298242" y="247361"/>
                </a:lnTo>
                <a:cubicBezTo>
                  <a:pt x="303318" y="245304"/>
                  <a:pt x="306639" y="240373"/>
                  <a:pt x="306639" y="234897"/>
                </a:cubicBezTo>
                <a:lnTo>
                  <a:pt x="306639" y="180962"/>
                </a:lnTo>
                <a:lnTo>
                  <a:pt x="351916" y="161747"/>
                </a:lnTo>
                <a:cubicBezTo>
                  <a:pt x="358754" y="158845"/>
                  <a:pt x="361944" y="150950"/>
                  <a:pt x="359041" y="144113"/>
                </a:cubicBezTo>
                <a:cubicBezTo>
                  <a:pt x="358388" y="142572"/>
                  <a:pt x="357452" y="141167"/>
                  <a:pt x="356283" y="139970"/>
                </a:cubicBezTo>
                <a:lnTo>
                  <a:pt x="306235" y="88731"/>
                </a:lnTo>
                <a:lnTo>
                  <a:pt x="351981" y="44654"/>
                </a:lnTo>
                <a:cubicBezTo>
                  <a:pt x="357329" y="39501"/>
                  <a:pt x="357488" y="30987"/>
                  <a:pt x="352335" y="25638"/>
                </a:cubicBezTo>
                <a:cubicBezTo>
                  <a:pt x="350498" y="23732"/>
                  <a:pt x="348140" y="22410"/>
                  <a:pt x="345554" y="21838"/>
                </a:cubicBezTo>
                <a:lnTo>
                  <a:pt x="249635" y="623"/>
                </a:lnTo>
                <a:cubicBezTo>
                  <a:pt x="245598" y="-270"/>
                  <a:pt x="241374" y="744"/>
                  <a:pt x="238181" y="3373"/>
                </a:cubicBezTo>
                <a:lnTo>
                  <a:pt x="184467" y="47611"/>
                </a:lnTo>
                <a:lnTo>
                  <a:pt x="125846" y="2875"/>
                </a:lnTo>
                <a:cubicBezTo>
                  <a:pt x="122790" y="542"/>
                  <a:pt x="118882" y="-370"/>
                  <a:pt x="115109" y="367"/>
                </a:cubicBezTo>
                <a:lnTo>
                  <a:pt x="16071" y="19712"/>
                </a:lnTo>
                <a:cubicBezTo>
                  <a:pt x="8782" y="21136"/>
                  <a:pt x="4027" y="28200"/>
                  <a:pt x="5451" y="35489"/>
                </a:cubicBezTo>
                <a:cubicBezTo>
                  <a:pt x="5966" y="38129"/>
                  <a:pt x="7262" y="40554"/>
                  <a:pt x="9170" y="42450"/>
                </a:cubicBezTo>
                <a:lnTo>
                  <a:pt x="56123" y="89112"/>
                </a:lnTo>
                <a:lnTo>
                  <a:pt x="64571" y="89112"/>
                </a:lnTo>
                <a:lnTo>
                  <a:pt x="180599" y="51860"/>
                </a:lnTo>
                <a:lnTo>
                  <a:pt x="297029" y="89112"/>
                </a:lnTo>
                <a:lnTo>
                  <a:pt x="187528" y="136757"/>
                </a:lnTo>
                <a:lnTo>
                  <a:pt x="64571" y="89112"/>
                </a:lnTo>
                <a:lnTo>
                  <a:pt x="55901" y="89112"/>
                </a:lnTo>
                <a:lnTo>
                  <a:pt x="4092" y="140500"/>
                </a:lnTo>
                <a:cubicBezTo>
                  <a:pt x="-1182" y="145730"/>
                  <a:pt x="-1216" y="154245"/>
                  <a:pt x="4014" y="159518"/>
                </a:cubicBezTo>
                <a:cubicBezTo>
                  <a:pt x="5208" y="160722"/>
                  <a:pt x="6617" y="161689"/>
                  <a:pt x="8170" y="162368"/>
                </a:cubicBezTo>
                <a:lnTo>
                  <a:pt x="54985" y="18285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 w="131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任意多边形: 形状 62"/>
          <p:cNvSpPr/>
          <p:nvPr>
            <p:custDataLst>
              <p:tags r:id="rId29"/>
            </p:custDataLst>
          </p:nvPr>
        </p:nvSpPr>
        <p:spPr>
          <a:xfrm>
            <a:off x="3996361" y="3624530"/>
            <a:ext cx="377115" cy="376622"/>
          </a:xfrm>
          <a:custGeom>
            <a:avLst/>
            <a:gdLst>
              <a:gd name="connsiteX0" fmla="*/ 307013 w 360000"/>
              <a:gd name="connsiteY0" fmla="*/ 114 h 359529"/>
              <a:gd name="connsiteX1" fmla="*/ 119203 w 360000"/>
              <a:gd name="connsiteY1" fmla="*/ 114 h 359529"/>
              <a:gd name="connsiteX2" fmla="*/ 66491 w 360000"/>
              <a:gd name="connsiteY2" fmla="*/ 52582 h 359529"/>
              <a:gd name="connsiteX3" fmla="*/ 66491 w 360000"/>
              <a:gd name="connsiteY3" fmla="*/ 80953 h 359529"/>
              <a:gd name="connsiteX4" fmla="*/ 37988 w 360000"/>
              <a:gd name="connsiteY4" fmla="*/ 80953 h 359529"/>
              <a:gd name="connsiteX5" fmla="*/ 114 w 360000"/>
              <a:gd name="connsiteY5" fmla="*/ 118263 h 359529"/>
              <a:gd name="connsiteX6" fmla="*/ 114 w 360000"/>
              <a:gd name="connsiteY6" fmla="*/ 271390 h 359529"/>
              <a:gd name="connsiteX7" fmla="*/ 37988 w 360000"/>
              <a:gd name="connsiteY7" fmla="*/ 309089 h 359529"/>
              <a:gd name="connsiteX8" fmla="*/ 76253 w 360000"/>
              <a:gd name="connsiteY8" fmla="*/ 309089 h 359529"/>
              <a:gd name="connsiteX9" fmla="*/ 76253 w 360000"/>
              <a:gd name="connsiteY9" fmla="*/ 352228 h 359529"/>
              <a:gd name="connsiteX10" fmla="*/ 84452 w 360000"/>
              <a:gd name="connsiteY10" fmla="*/ 359614 h 359529"/>
              <a:gd name="connsiteX11" fmla="*/ 89138 w 360000"/>
              <a:gd name="connsiteY11" fmla="*/ 357670 h 359529"/>
              <a:gd name="connsiteX12" fmla="*/ 137554 w 360000"/>
              <a:gd name="connsiteY12" fmla="*/ 309478 h 359529"/>
              <a:gd name="connsiteX13" fmla="*/ 137945 w 360000"/>
              <a:gd name="connsiteY13" fmla="*/ 309089 h 359529"/>
              <a:gd name="connsiteX14" fmla="*/ 241806 w 360000"/>
              <a:gd name="connsiteY14" fmla="*/ 309089 h 359529"/>
              <a:gd name="connsiteX15" fmla="*/ 279680 w 360000"/>
              <a:gd name="connsiteY15" fmla="*/ 271779 h 359529"/>
              <a:gd name="connsiteX16" fmla="*/ 279680 w 360000"/>
              <a:gd name="connsiteY16" fmla="*/ 246128 h 359529"/>
              <a:gd name="connsiteX17" fmla="*/ 307402 w 360000"/>
              <a:gd name="connsiteY17" fmla="*/ 246128 h 359529"/>
              <a:gd name="connsiteX18" fmla="*/ 360114 w 360000"/>
              <a:gd name="connsiteY18" fmla="*/ 193660 h 359529"/>
              <a:gd name="connsiteX19" fmla="*/ 360114 w 360000"/>
              <a:gd name="connsiteY19" fmla="*/ 52582 h 359529"/>
              <a:gd name="connsiteX20" fmla="*/ 307013 w 360000"/>
              <a:gd name="connsiteY20" fmla="*/ 114 h 359529"/>
              <a:gd name="connsiteX21" fmla="*/ 168790 w 360000"/>
              <a:gd name="connsiteY21" fmla="*/ 234469 h 359529"/>
              <a:gd name="connsiteX22" fmla="*/ 151611 w 360000"/>
              <a:gd name="connsiteY22" fmla="*/ 245351 h 359529"/>
              <a:gd name="connsiteX23" fmla="*/ 149268 w 360000"/>
              <a:gd name="connsiteY23" fmla="*/ 248460 h 359529"/>
              <a:gd name="connsiteX24" fmla="*/ 149268 w 360000"/>
              <a:gd name="connsiteY24" fmla="*/ 257010 h 359529"/>
              <a:gd name="connsiteX25" fmla="*/ 144192 w 360000"/>
              <a:gd name="connsiteY25" fmla="*/ 262840 h 359529"/>
              <a:gd name="connsiteX26" fmla="*/ 134040 w 360000"/>
              <a:gd name="connsiteY26" fmla="*/ 262840 h 359529"/>
              <a:gd name="connsiteX27" fmla="*/ 128183 w 360000"/>
              <a:gd name="connsiteY27" fmla="*/ 257399 h 359529"/>
              <a:gd name="connsiteX28" fmla="*/ 128183 w 360000"/>
              <a:gd name="connsiteY28" fmla="*/ 250403 h 359529"/>
              <a:gd name="connsiteX29" fmla="*/ 127793 w 360000"/>
              <a:gd name="connsiteY29" fmla="*/ 247293 h 359529"/>
              <a:gd name="connsiteX30" fmla="*/ 125060 w 360000"/>
              <a:gd name="connsiteY30" fmla="*/ 246516 h 359529"/>
              <a:gd name="connsiteX31" fmla="*/ 108270 w 360000"/>
              <a:gd name="connsiteY31" fmla="*/ 241853 h 359529"/>
              <a:gd name="connsiteX32" fmla="*/ 103975 w 360000"/>
              <a:gd name="connsiteY32" fmla="*/ 232525 h 359529"/>
              <a:gd name="connsiteX33" fmla="*/ 106708 w 360000"/>
              <a:gd name="connsiteY33" fmla="*/ 223198 h 359529"/>
              <a:gd name="connsiteX34" fmla="*/ 111394 w 360000"/>
              <a:gd name="connsiteY34" fmla="*/ 218534 h 359529"/>
              <a:gd name="connsiteX35" fmla="*/ 115298 w 360000"/>
              <a:gd name="connsiteY35" fmla="*/ 219700 h 359529"/>
              <a:gd name="connsiteX36" fmla="*/ 132869 w 360000"/>
              <a:gd name="connsiteY36" fmla="*/ 224752 h 359529"/>
              <a:gd name="connsiteX37" fmla="*/ 143802 w 360000"/>
              <a:gd name="connsiteY37" fmla="*/ 223198 h 359529"/>
              <a:gd name="connsiteX38" fmla="*/ 148487 w 360000"/>
              <a:gd name="connsiteY38" fmla="*/ 217368 h 359529"/>
              <a:gd name="connsiteX39" fmla="*/ 145364 w 360000"/>
              <a:gd name="connsiteY39" fmla="*/ 210373 h 359529"/>
              <a:gd name="connsiteX40" fmla="*/ 139116 w 360000"/>
              <a:gd name="connsiteY40" fmla="*/ 206874 h 359529"/>
              <a:gd name="connsiteX41" fmla="*/ 133259 w 360000"/>
              <a:gd name="connsiteY41" fmla="*/ 204543 h 359529"/>
              <a:gd name="connsiteX42" fmla="*/ 120374 w 360000"/>
              <a:gd name="connsiteY42" fmla="*/ 198713 h 359529"/>
              <a:gd name="connsiteX43" fmla="*/ 104756 w 360000"/>
              <a:gd name="connsiteY43" fmla="*/ 171896 h 359529"/>
              <a:gd name="connsiteX44" fmla="*/ 126231 w 360000"/>
              <a:gd name="connsiteY44" fmla="*/ 144691 h 359529"/>
              <a:gd name="connsiteX45" fmla="*/ 129745 w 360000"/>
              <a:gd name="connsiteY45" fmla="*/ 139638 h 359529"/>
              <a:gd name="connsiteX46" fmla="*/ 129745 w 360000"/>
              <a:gd name="connsiteY46" fmla="*/ 137696 h 359529"/>
              <a:gd name="connsiteX47" fmla="*/ 129745 w 360000"/>
              <a:gd name="connsiteY47" fmla="*/ 134197 h 359529"/>
              <a:gd name="connsiteX48" fmla="*/ 136383 w 360000"/>
              <a:gd name="connsiteY48" fmla="*/ 127590 h 359529"/>
              <a:gd name="connsiteX49" fmla="*/ 140678 w 360000"/>
              <a:gd name="connsiteY49" fmla="*/ 127590 h 359529"/>
              <a:gd name="connsiteX50" fmla="*/ 150049 w 360000"/>
              <a:gd name="connsiteY50" fmla="*/ 137696 h 359529"/>
              <a:gd name="connsiteX51" fmla="*/ 154344 w 360000"/>
              <a:gd name="connsiteY51" fmla="*/ 142360 h 359529"/>
              <a:gd name="connsiteX52" fmla="*/ 167619 w 360000"/>
              <a:gd name="connsiteY52" fmla="*/ 146245 h 359529"/>
              <a:gd name="connsiteX53" fmla="*/ 171133 w 360000"/>
              <a:gd name="connsiteY53" fmla="*/ 153241 h 359529"/>
              <a:gd name="connsiteX54" fmla="*/ 171133 w 360000"/>
              <a:gd name="connsiteY54" fmla="*/ 153630 h 359529"/>
              <a:gd name="connsiteX55" fmla="*/ 170352 w 360000"/>
              <a:gd name="connsiteY55" fmla="*/ 156739 h 359529"/>
              <a:gd name="connsiteX56" fmla="*/ 168011 w 360000"/>
              <a:gd name="connsiteY56" fmla="*/ 164512 h 359529"/>
              <a:gd name="connsiteX57" fmla="*/ 159811 w 360000"/>
              <a:gd name="connsiteY57" fmla="*/ 168009 h 359529"/>
              <a:gd name="connsiteX58" fmla="*/ 140288 w 360000"/>
              <a:gd name="connsiteY58" fmla="*/ 164124 h 359529"/>
              <a:gd name="connsiteX59" fmla="*/ 135602 w 360000"/>
              <a:gd name="connsiteY59" fmla="*/ 164901 h 359529"/>
              <a:gd name="connsiteX60" fmla="*/ 131697 w 360000"/>
              <a:gd name="connsiteY60" fmla="*/ 169565 h 359529"/>
              <a:gd name="connsiteX61" fmla="*/ 134431 w 360000"/>
              <a:gd name="connsiteY61" fmla="*/ 175006 h 359529"/>
              <a:gd name="connsiteX62" fmla="*/ 142630 w 360000"/>
              <a:gd name="connsiteY62" fmla="*/ 179280 h 359529"/>
              <a:gd name="connsiteX63" fmla="*/ 144583 w 360000"/>
              <a:gd name="connsiteY63" fmla="*/ 180058 h 359529"/>
              <a:gd name="connsiteX64" fmla="*/ 159030 w 360000"/>
              <a:gd name="connsiteY64" fmla="*/ 186665 h 359529"/>
              <a:gd name="connsiteX65" fmla="*/ 175428 w 360000"/>
              <a:gd name="connsiteY65" fmla="*/ 208818 h 359529"/>
              <a:gd name="connsiteX66" fmla="*/ 168790 w 360000"/>
              <a:gd name="connsiteY66" fmla="*/ 234469 h 359529"/>
              <a:gd name="connsiteX67" fmla="*/ 323411 w 360000"/>
              <a:gd name="connsiteY67" fmla="*/ 193660 h 359529"/>
              <a:gd name="connsiteX68" fmla="*/ 306621 w 360000"/>
              <a:gd name="connsiteY68" fmla="*/ 210373 h 359529"/>
              <a:gd name="connsiteX69" fmla="*/ 278899 w 360000"/>
              <a:gd name="connsiteY69" fmla="*/ 210373 h 359529"/>
              <a:gd name="connsiteX70" fmla="*/ 278899 w 360000"/>
              <a:gd name="connsiteY70" fmla="*/ 118652 h 359529"/>
              <a:gd name="connsiteX71" fmla="*/ 241025 w 360000"/>
              <a:gd name="connsiteY71" fmla="*/ 81341 h 359529"/>
              <a:gd name="connsiteX72" fmla="*/ 102023 w 360000"/>
              <a:gd name="connsiteY72" fmla="*/ 81341 h 359529"/>
              <a:gd name="connsiteX73" fmla="*/ 102023 w 360000"/>
              <a:gd name="connsiteY73" fmla="*/ 52970 h 359529"/>
              <a:gd name="connsiteX74" fmla="*/ 118813 w 360000"/>
              <a:gd name="connsiteY74" fmla="*/ 36647 h 359529"/>
              <a:gd name="connsiteX75" fmla="*/ 306621 w 360000"/>
              <a:gd name="connsiteY75" fmla="*/ 36647 h 359529"/>
              <a:gd name="connsiteX76" fmla="*/ 323411 w 360000"/>
              <a:gd name="connsiteY76" fmla="*/ 53359 h 359529"/>
              <a:gd name="connsiteX77" fmla="*/ 323411 w 360000"/>
              <a:gd name="connsiteY77" fmla="*/ 193660 h 35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0000" h="359529">
                <a:moveTo>
                  <a:pt x="307013" y="114"/>
                </a:moveTo>
                <a:lnTo>
                  <a:pt x="119203" y="114"/>
                </a:lnTo>
                <a:cubicBezTo>
                  <a:pt x="89919" y="114"/>
                  <a:pt x="66491" y="23433"/>
                  <a:pt x="66491" y="52582"/>
                </a:cubicBezTo>
                <a:lnTo>
                  <a:pt x="66491" y="80953"/>
                </a:lnTo>
                <a:lnTo>
                  <a:pt x="37988" y="80953"/>
                </a:lnTo>
                <a:cubicBezTo>
                  <a:pt x="17294" y="80953"/>
                  <a:pt x="114" y="97665"/>
                  <a:pt x="114" y="118263"/>
                </a:cubicBezTo>
                <a:lnTo>
                  <a:pt x="114" y="271390"/>
                </a:lnTo>
                <a:cubicBezTo>
                  <a:pt x="114" y="291988"/>
                  <a:pt x="16904" y="309089"/>
                  <a:pt x="37988" y="309089"/>
                </a:cubicBezTo>
                <a:lnTo>
                  <a:pt x="76253" y="309089"/>
                </a:lnTo>
                <a:lnTo>
                  <a:pt x="76253" y="352228"/>
                </a:lnTo>
                <a:cubicBezTo>
                  <a:pt x="76643" y="356504"/>
                  <a:pt x="80157" y="360003"/>
                  <a:pt x="84452" y="359614"/>
                </a:cubicBezTo>
                <a:cubicBezTo>
                  <a:pt x="86405" y="359614"/>
                  <a:pt x="87966" y="358836"/>
                  <a:pt x="89138" y="357670"/>
                </a:cubicBezTo>
                <a:lnTo>
                  <a:pt x="137554" y="309478"/>
                </a:lnTo>
                <a:lnTo>
                  <a:pt x="137945" y="309089"/>
                </a:lnTo>
                <a:lnTo>
                  <a:pt x="241806" y="309089"/>
                </a:lnTo>
                <a:cubicBezTo>
                  <a:pt x="262500" y="309089"/>
                  <a:pt x="279680" y="292377"/>
                  <a:pt x="279680" y="271779"/>
                </a:cubicBezTo>
                <a:lnTo>
                  <a:pt x="279680" y="246128"/>
                </a:lnTo>
                <a:lnTo>
                  <a:pt x="307402" y="246128"/>
                </a:lnTo>
                <a:cubicBezTo>
                  <a:pt x="336687" y="246128"/>
                  <a:pt x="360114" y="222421"/>
                  <a:pt x="360114" y="193660"/>
                </a:cubicBezTo>
                <a:lnTo>
                  <a:pt x="360114" y="52582"/>
                </a:lnTo>
                <a:cubicBezTo>
                  <a:pt x="359723" y="23822"/>
                  <a:pt x="335906" y="114"/>
                  <a:pt x="307013" y="114"/>
                </a:cubicBezTo>
                <a:moveTo>
                  <a:pt x="168790" y="234469"/>
                </a:moveTo>
                <a:cubicBezTo>
                  <a:pt x="164495" y="239909"/>
                  <a:pt x="158249" y="243796"/>
                  <a:pt x="151611" y="245351"/>
                </a:cubicBezTo>
                <a:cubicBezTo>
                  <a:pt x="149659" y="245739"/>
                  <a:pt x="148878" y="246516"/>
                  <a:pt x="149268" y="248460"/>
                </a:cubicBezTo>
                <a:lnTo>
                  <a:pt x="149268" y="257010"/>
                </a:lnTo>
                <a:cubicBezTo>
                  <a:pt x="149659" y="260119"/>
                  <a:pt x="147316" y="262452"/>
                  <a:pt x="144192" y="262840"/>
                </a:cubicBezTo>
                <a:lnTo>
                  <a:pt x="134040" y="262840"/>
                </a:lnTo>
                <a:cubicBezTo>
                  <a:pt x="130916" y="262840"/>
                  <a:pt x="128183" y="260507"/>
                  <a:pt x="128183" y="257399"/>
                </a:cubicBezTo>
                <a:lnTo>
                  <a:pt x="128183" y="250403"/>
                </a:lnTo>
                <a:cubicBezTo>
                  <a:pt x="128183" y="249238"/>
                  <a:pt x="128183" y="248460"/>
                  <a:pt x="127793" y="247293"/>
                </a:cubicBezTo>
                <a:cubicBezTo>
                  <a:pt x="127012" y="246905"/>
                  <a:pt x="125841" y="246905"/>
                  <a:pt x="125060" y="246516"/>
                </a:cubicBezTo>
                <a:cubicBezTo>
                  <a:pt x="119203" y="245739"/>
                  <a:pt x="113346" y="244185"/>
                  <a:pt x="108270" y="241853"/>
                </a:cubicBezTo>
                <a:cubicBezTo>
                  <a:pt x="103585" y="239521"/>
                  <a:pt x="102413" y="237578"/>
                  <a:pt x="103975" y="232525"/>
                </a:cubicBezTo>
                <a:cubicBezTo>
                  <a:pt x="104756" y="229417"/>
                  <a:pt x="105537" y="226307"/>
                  <a:pt x="106708" y="223198"/>
                </a:cubicBezTo>
                <a:cubicBezTo>
                  <a:pt x="107099" y="221644"/>
                  <a:pt x="108270" y="218534"/>
                  <a:pt x="111394" y="218534"/>
                </a:cubicBezTo>
                <a:cubicBezTo>
                  <a:pt x="112956" y="218534"/>
                  <a:pt x="114127" y="218923"/>
                  <a:pt x="115298" y="219700"/>
                </a:cubicBezTo>
                <a:cubicBezTo>
                  <a:pt x="120765" y="222421"/>
                  <a:pt x="126622" y="224364"/>
                  <a:pt x="132869" y="224752"/>
                </a:cubicBezTo>
                <a:cubicBezTo>
                  <a:pt x="136383" y="225141"/>
                  <a:pt x="140288" y="224752"/>
                  <a:pt x="143802" y="223198"/>
                </a:cubicBezTo>
                <a:cubicBezTo>
                  <a:pt x="146145" y="222032"/>
                  <a:pt x="148097" y="220088"/>
                  <a:pt x="148487" y="217368"/>
                </a:cubicBezTo>
                <a:cubicBezTo>
                  <a:pt x="148878" y="214648"/>
                  <a:pt x="147706" y="211927"/>
                  <a:pt x="145364" y="210373"/>
                </a:cubicBezTo>
                <a:cubicBezTo>
                  <a:pt x="143411" y="208818"/>
                  <a:pt x="141459" y="207651"/>
                  <a:pt x="139116" y="206874"/>
                </a:cubicBezTo>
                <a:lnTo>
                  <a:pt x="133259" y="204543"/>
                </a:lnTo>
                <a:cubicBezTo>
                  <a:pt x="128964" y="202989"/>
                  <a:pt x="124279" y="201044"/>
                  <a:pt x="120374" y="198713"/>
                </a:cubicBezTo>
                <a:cubicBezTo>
                  <a:pt x="109051" y="192106"/>
                  <a:pt x="103975" y="183167"/>
                  <a:pt x="104756" y="171896"/>
                </a:cubicBezTo>
                <a:cubicBezTo>
                  <a:pt x="105537" y="158682"/>
                  <a:pt x="112956" y="149355"/>
                  <a:pt x="126231" y="144691"/>
                </a:cubicBezTo>
                <a:cubicBezTo>
                  <a:pt x="129745" y="143525"/>
                  <a:pt x="129745" y="143525"/>
                  <a:pt x="129745" y="139638"/>
                </a:cubicBezTo>
                <a:lnTo>
                  <a:pt x="129745" y="137696"/>
                </a:lnTo>
                <a:lnTo>
                  <a:pt x="129745" y="134197"/>
                </a:lnTo>
                <a:cubicBezTo>
                  <a:pt x="129745" y="129146"/>
                  <a:pt x="131307" y="127590"/>
                  <a:pt x="136383" y="127590"/>
                </a:cubicBezTo>
                <a:lnTo>
                  <a:pt x="140678" y="127590"/>
                </a:lnTo>
                <a:cubicBezTo>
                  <a:pt x="149268" y="127590"/>
                  <a:pt x="150049" y="129146"/>
                  <a:pt x="150049" y="137696"/>
                </a:cubicBezTo>
                <a:cubicBezTo>
                  <a:pt x="150049" y="141971"/>
                  <a:pt x="150049" y="141971"/>
                  <a:pt x="154344" y="142360"/>
                </a:cubicBezTo>
                <a:cubicBezTo>
                  <a:pt x="159030" y="143137"/>
                  <a:pt x="163325" y="144303"/>
                  <a:pt x="167619" y="146245"/>
                </a:cubicBezTo>
                <a:cubicBezTo>
                  <a:pt x="170743" y="147023"/>
                  <a:pt x="172305" y="150521"/>
                  <a:pt x="171133" y="153241"/>
                </a:cubicBezTo>
                <a:lnTo>
                  <a:pt x="171133" y="153630"/>
                </a:lnTo>
                <a:lnTo>
                  <a:pt x="170352" y="156739"/>
                </a:lnTo>
                <a:cubicBezTo>
                  <a:pt x="169571" y="159459"/>
                  <a:pt x="168790" y="161792"/>
                  <a:pt x="168011" y="164512"/>
                </a:cubicBezTo>
                <a:cubicBezTo>
                  <a:pt x="167230" y="166455"/>
                  <a:pt x="166057" y="170731"/>
                  <a:pt x="159811" y="168009"/>
                </a:cubicBezTo>
                <a:cubicBezTo>
                  <a:pt x="153563" y="164901"/>
                  <a:pt x="146925" y="163735"/>
                  <a:pt x="140288" y="164124"/>
                </a:cubicBezTo>
                <a:cubicBezTo>
                  <a:pt x="138726" y="164124"/>
                  <a:pt x="137164" y="164512"/>
                  <a:pt x="135602" y="164901"/>
                </a:cubicBezTo>
                <a:cubicBezTo>
                  <a:pt x="133650" y="165678"/>
                  <a:pt x="132088" y="167621"/>
                  <a:pt x="131697" y="169565"/>
                </a:cubicBezTo>
                <a:cubicBezTo>
                  <a:pt x="131697" y="171896"/>
                  <a:pt x="132478" y="173839"/>
                  <a:pt x="134431" y="175006"/>
                </a:cubicBezTo>
                <a:cubicBezTo>
                  <a:pt x="136773" y="176949"/>
                  <a:pt x="139897" y="178503"/>
                  <a:pt x="142630" y="179280"/>
                </a:cubicBezTo>
                <a:lnTo>
                  <a:pt x="144583" y="180058"/>
                </a:lnTo>
                <a:cubicBezTo>
                  <a:pt x="149659" y="182002"/>
                  <a:pt x="154344" y="184333"/>
                  <a:pt x="159030" y="186665"/>
                </a:cubicBezTo>
                <a:cubicBezTo>
                  <a:pt x="167619" y="191329"/>
                  <a:pt x="173476" y="199101"/>
                  <a:pt x="175428" y="208818"/>
                </a:cubicBezTo>
                <a:cubicBezTo>
                  <a:pt x="176990" y="218145"/>
                  <a:pt x="174647" y="227472"/>
                  <a:pt x="168790" y="234469"/>
                </a:cubicBezTo>
                <a:moveTo>
                  <a:pt x="323411" y="193660"/>
                </a:moveTo>
                <a:cubicBezTo>
                  <a:pt x="323411" y="202989"/>
                  <a:pt x="315992" y="210373"/>
                  <a:pt x="306621" y="210373"/>
                </a:cubicBezTo>
                <a:lnTo>
                  <a:pt x="278899" y="210373"/>
                </a:lnTo>
                <a:lnTo>
                  <a:pt x="278899" y="118652"/>
                </a:lnTo>
                <a:cubicBezTo>
                  <a:pt x="278899" y="98053"/>
                  <a:pt x="262109" y="81341"/>
                  <a:pt x="241025" y="81341"/>
                </a:cubicBezTo>
                <a:lnTo>
                  <a:pt x="102023" y="81341"/>
                </a:lnTo>
                <a:lnTo>
                  <a:pt x="102023" y="52970"/>
                </a:lnTo>
                <a:cubicBezTo>
                  <a:pt x="102023" y="44031"/>
                  <a:pt x="109442" y="36647"/>
                  <a:pt x="118813" y="36647"/>
                </a:cubicBezTo>
                <a:lnTo>
                  <a:pt x="306621" y="36647"/>
                </a:lnTo>
                <a:cubicBezTo>
                  <a:pt x="315992" y="36647"/>
                  <a:pt x="323411" y="44031"/>
                  <a:pt x="323411" y="53359"/>
                </a:cubicBezTo>
                <a:lnTo>
                  <a:pt x="323411" y="193660"/>
                </a:lnTo>
              </a:path>
            </a:pathLst>
          </a:custGeom>
          <a:solidFill>
            <a:schemeClr val="lt1">
              <a:lumMod val="100000"/>
            </a:schemeClr>
          </a:solidFill>
          <a:ln w="1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任意多边形: 形状 75"/>
          <p:cNvSpPr/>
          <p:nvPr>
            <p:custDataLst>
              <p:tags r:id="rId30"/>
            </p:custDataLst>
          </p:nvPr>
        </p:nvSpPr>
        <p:spPr>
          <a:xfrm>
            <a:off x="4820478" y="5074071"/>
            <a:ext cx="348434" cy="377115"/>
          </a:xfrm>
          <a:custGeom>
            <a:avLst/>
            <a:gdLst>
              <a:gd name="connsiteX0" fmla="*/ 313058 w 332620"/>
              <a:gd name="connsiteY0" fmla="*/ 203206 h 360000"/>
              <a:gd name="connsiteX1" fmla="*/ 326752 w 332620"/>
              <a:gd name="connsiteY1" fmla="*/ 209180 h 360000"/>
              <a:gd name="connsiteX2" fmla="*/ 326752 w 332620"/>
              <a:gd name="connsiteY2" fmla="*/ 237063 h 360000"/>
              <a:gd name="connsiteX3" fmla="*/ 209374 w 332620"/>
              <a:gd name="connsiteY3" fmla="*/ 356557 h 360000"/>
              <a:gd name="connsiteX4" fmla="*/ 199592 w 332620"/>
              <a:gd name="connsiteY4" fmla="*/ 358549 h 360000"/>
              <a:gd name="connsiteX5" fmla="*/ 183941 w 332620"/>
              <a:gd name="connsiteY5" fmla="*/ 352574 h 360000"/>
              <a:gd name="connsiteX6" fmla="*/ 136989 w 332620"/>
              <a:gd name="connsiteY6" fmla="*/ 302785 h 360000"/>
              <a:gd name="connsiteX7" fmla="*/ 136989 w 332620"/>
              <a:gd name="connsiteY7" fmla="*/ 274903 h 360000"/>
              <a:gd name="connsiteX8" fmla="*/ 164378 w 332620"/>
              <a:gd name="connsiteY8" fmla="*/ 274903 h 360000"/>
              <a:gd name="connsiteX9" fmla="*/ 199592 w 332620"/>
              <a:gd name="connsiteY9" fmla="*/ 310752 h 360000"/>
              <a:gd name="connsiteX10" fmla="*/ 299364 w 332620"/>
              <a:gd name="connsiteY10" fmla="*/ 209180 h 360000"/>
              <a:gd name="connsiteX11" fmla="*/ 313058 w 332620"/>
              <a:gd name="connsiteY11" fmla="*/ 203206 h 360000"/>
              <a:gd name="connsiteX12" fmla="*/ 97816 w 332620"/>
              <a:gd name="connsiteY12" fmla="*/ 59747 h 360000"/>
              <a:gd name="connsiteX13" fmla="*/ 78252 w 332620"/>
              <a:gd name="connsiteY13" fmla="*/ 79663 h 360000"/>
              <a:gd name="connsiteX14" fmla="*/ 156505 w 332620"/>
              <a:gd name="connsiteY14" fmla="*/ 159326 h 360000"/>
              <a:gd name="connsiteX15" fmla="*/ 234758 w 332620"/>
              <a:gd name="connsiteY15" fmla="*/ 79663 h 360000"/>
              <a:gd name="connsiteX16" fmla="*/ 215195 w 332620"/>
              <a:gd name="connsiteY16" fmla="*/ 59747 h 360000"/>
              <a:gd name="connsiteX17" fmla="*/ 195631 w 332620"/>
              <a:gd name="connsiteY17" fmla="*/ 79663 h 360000"/>
              <a:gd name="connsiteX18" fmla="*/ 156505 w 332620"/>
              <a:gd name="connsiteY18" fmla="*/ 119495 h 360000"/>
              <a:gd name="connsiteX19" fmla="*/ 117379 w 332620"/>
              <a:gd name="connsiteY19" fmla="*/ 79663 h 360000"/>
              <a:gd name="connsiteX20" fmla="*/ 97816 w 332620"/>
              <a:gd name="connsiteY20" fmla="*/ 59747 h 360000"/>
              <a:gd name="connsiteX21" fmla="*/ 58689 w 332620"/>
              <a:gd name="connsiteY21" fmla="*/ 0 h 360000"/>
              <a:gd name="connsiteX22" fmla="*/ 254321 w 332620"/>
              <a:gd name="connsiteY22" fmla="*/ 0 h 360000"/>
              <a:gd name="connsiteX23" fmla="*/ 313010 w 332620"/>
              <a:gd name="connsiteY23" fmla="*/ 59747 h 360000"/>
              <a:gd name="connsiteX24" fmla="*/ 313600 w 332620"/>
              <a:gd name="connsiteY24" fmla="*/ 179297 h 360000"/>
              <a:gd name="connsiteX25" fmla="*/ 197983 w 332620"/>
              <a:gd name="connsiteY25" fmla="*/ 292086 h 360000"/>
              <a:gd name="connsiteX26" fmla="*/ 168843 w 332620"/>
              <a:gd name="connsiteY26" fmla="*/ 263397 h 360000"/>
              <a:gd name="connsiteX27" fmla="*/ 124387 w 332620"/>
              <a:gd name="connsiteY27" fmla="*/ 263397 h 360000"/>
              <a:gd name="connsiteX28" fmla="*/ 124387 w 332620"/>
              <a:gd name="connsiteY28" fmla="*/ 307058 h 360000"/>
              <a:gd name="connsiteX29" fmla="*/ 171500 w 332620"/>
              <a:gd name="connsiteY29" fmla="*/ 360000 h 360000"/>
              <a:gd name="connsiteX30" fmla="*/ 58689 w 332620"/>
              <a:gd name="connsiteY30" fmla="*/ 358485 h 360000"/>
              <a:gd name="connsiteX31" fmla="*/ 0 w 332620"/>
              <a:gd name="connsiteY31" fmla="*/ 298737 h 360000"/>
              <a:gd name="connsiteX32" fmla="*/ 0 w 332620"/>
              <a:gd name="connsiteY32" fmla="*/ 59747 h 360000"/>
              <a:gd name="connsiteX33" fmla="*/ 58689 w 332620"/>
              <a:gd name="connsiteY33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2620" h="360000">
                <a:moveTo>
                  <a:pt x="313058" y="203206"/>
                </a:moveTo>
                <a:cubicBezTo>
                  <a:pt x="317949" y="203206"/>
                  <a:pt x="322840" y="205197"/>
                  <a:pt x="326752" y="209180"/>
                </a:cubicBezTo>
                <a:cubicBezTo>
                  <a:pt x="334577" y="217148"/>
                  <a:pt x="334577" y="229097"/>
                  <a:pt x="326752" y="237063"/>
                </a:cubicBezTo>
                <a:lnTo>
                  <a:pt x="209374" y="356557"/>
                </a:lnTo>
                <a:lnTo>
                  <a:pt x="199592" y="358549"/>
                </a:lnTo>
                <a:cubicBezTo>
                  <a:pt x="193722" y="358549"/>
                  <a:pt x="187853" y="356557"/>
                  <a:pt x="183941" y="352574"/>
                </a:cubicBezTo>
                <a:lnTo>
                  <a:pt x="136989" y="302785"/>
                </a:lnTo>
                <a:cubicBezTo>
                  <a:pt x="129164" y="294819"/>
                  <a:pt x="129164" y="282869"/>
                  <a:pt x="136989" y="274903"/>
                </a:cubicBezTo>
                <a:cubicBezTo>
                  <a:pt x="144815" y="266936"/>
                  <a:pt x="156552" y="266936"/>
                  <a:pt x="164378" y="274903"/>
                </a:cubicBezTo>
                <a:lnTo>
                  <a:pt x="199592" y="310752"/>
                </a:lnTo>
                <a:lnTo>
                  <a:pt x="299364" y="209180"/>
                </a:lnTo>
                <a:cubicBezTo>
                  <a:pt x="303277" y="205197"/>
                  <a:pt x="308168" y="203206"/>
                  <a:pt x="313058" y="203206"/>
                </a:cubicBezTo>
                <a:close/>
                <a:moveTo>
                  <a:pt x="97816" y="59747"/>
                </a:moveTo>
                <a:cubicBezTo>
                  <a:pt x="86078" y="59747"/>
                  <a:pt x="78252" y="67714"/>
                  <a:pt x="78252" y="79663"/>
                </a:cubicBezTo>
                <a:cubicBezTo>
                  <a:pt x="78252" y="123478"/>
                  <a:pt x="113466" y="159326"/>
                  <a:pt x="156505" y="159326"/>
                </a:cubicBezTo>
                <a:cubicBezTo>
                  <a:pt x="199545" y="159326"/>
                  <a:pt x="234758" y="123478"/>
                  <a:pt x="234758" y="79663"/>
                </a:cubicBezTo>
                <a:cubicBezTo>
                  <a:pt x="234758" y="67714"/>
                  <a:pt x="226933" y="59747"/>
                  <a:pt x="215195" y="59747"/>
                </a:cubicBezTo>
                <a:cubicBezTo>
                  <a:pt x="203457" y="59747"/>
                  <a:pt x="195631" y="67714"/>
                  <a:pt x="195631" y="79663"/>
                </a:cubicBezTo>
                <a:cubicBezTo>
                  <a:pt x="195631" y="101571"/>
                  <a:pt x="178024" y="119495"/>
                  <a:pt x="156505" y="119495"/>
                </a:cubicBezTo>
                <a:cubicBezTo>
                  <a:pt x="134985" y="119495"/>
                  <a:pt x="117379" y="101571"/>
                  <a:pt x="117379" y="79663"/>
                </a:cubicBezTo>
                <a:cubicBezTo>
                  <a:pt x="117379" y="67714"/>
                  <a:pt x="109554" y="59747"/>
                  <a:pt x="97816" y="59747"/>
                </a:cubicBezTo>
                <a:close/>
                <a:moveTo>
                  <a:pt x="58689" y="0"/>
                </a:moveTo>
                <a:lnTo>
                  <a:pt x="254321" y="0"/>
                </a:lnTo>
                <a:cubicBezTo>
                  <a:pt x="287578" y="0"/>
                  <a:pt x="313010" y="25890"/>
                  <a:pt x="313010" y="59747"/>
                </a:cubicBezTo>
                <a:lnTo>
                  <a:pt x="313600" y="179297"/>
                </a:lnTo>
                <a:lnTo>
                  <a:pt x="197983" y="292086"/>
                </a:lnTo>
                <a:lnTo>
                  <a:pt x="168843" y="263397"/>
                </a:lnTo>
                <a:cubicBezTo>
                  <a:pt x="156414" y="250922"/>
                  <a:pt x="136817" y="250922"/>
                  <a:pt x="124387" y="263397"/>
                </a:cubicBezTo>
                <a:cubicBezTo>
                  <a:pt x="111957" y="275871"/>
                  <a:pt x="111957" y="294584"/>
                  <a:pt x="124387" y="307058"/>
                </a:cubicBezTo>
                <a:lnTo>
                  <a:pt x="171500" y="360000"/>
                </a:lnTo>
                <a:lnTo>
                  <a:pt x="58689" y="358485"/>
                </a:lnTo>
                <a:cubicBezTo>
                  <a:pt x="25432" y="358485"/>
                  <a:pt x="0" y="332595"/>
                  <a:pt x="0" y="298737"/>
                </a:cubicBezTo>
                <a:lnTo>
                  <a:pt x="0" y="59747"/>
                </a:lnTo>
                <a:cubicBezTo>
                  <a:pt x="0" y="25890"/>
                  <a:pt x="25432" y="0"/>
                  <a:pt x="58689" y="0"/>
                </a:cubicBezTo>
                <a:close/>
              </a:path>
            </a:pathLst>
          </a:custGeom>
          <a:solidFill>
            <a:schemeClr val="lt1">
              <a:lumMod val="100000"/>
            </a:schemeClr>
          </a:solidFill>
          <a:ln w="125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任意多边形: 形状 70"/>
          <p:cNvSpPr/>
          <p:nvPr>
            <p:custDataLst>
              <p:tags r:id="rId31"/>
            </p:custDataLst>
          </p:nvPr>
        </p:nvSpPr>
        <p:spPr>
          <a:xfrm>
            <a:off x="6440868" y="5073953"/>
            <a:ext cx="377115" cy="377115"/>
          </a:xfrm>
          <a:custGeom>
            <a:avLst/>
            <a:gdLst>
              <a:gd name="connsiteX0" fmla="*/ 347746 w 360000"/>
              <a:gd name="connsiteY0" fmla="*/ 334246 h 360000"/>
              <a:gd name="connsiteX1" fmla="*/ 360114 w 360000"/>
              <a:gd name="connsiteY1" fmla="*/ 347746 h 360000"/>
              <a:gd name="connsiteX2" fmla="*/ 347746 w 360000"/>
              <a:gd name="connsiteY2" fmla="*/ 360114 h 360000"/>
              <a:gd name="connsiteX3" fmla="*/ 12457 w 360000"/>
              <a:gd name="connsiteY3" fmla="*/ 360114 h 360000"/>
              <a:gd name="connsiteX4" fmla="*/ 114 w 360000"/>
              <a:gd name="connsiteY4" fmla="*/ 346614 h 360000"/>
              <a:gd name="connsiteX5" fmla="*/ 12483 w 360000"/>
              <a:gd name="connsiteY5" fmla="*/ 334246 h 360000"/>
              <a:gd name="connsiteX6" fmla="*/ 31614 w 360000"/>
              <a:gd name="connsiteY6" fmla="*/ 334246 h 360000"/>
              <a:gd name="connsiteX7" fmla="*/ 31614 w 360000"/>
              <a:gd name="connsiteY7" fmla="*/ 18114 h 360000"/>
              <a:gd name="connsiteX8" fmla="*/ 49614 w 360000"/>
              <a:gd name="connsiteY8" fmla="*/ 114 h 360000"/>
              <a:gd name="connsiteX9" fmla="*/ 214983 w 360000"/>
              <a:gd name="connsiteY9" fmla="*/ 114 h 360000"/>
              <a:gd name="connsiteX10" fmla="*/ 232983 w 360000"/>
              <a:gd name="connsiteY10" fmla="*/ 18114 h 360000"/>
              <a:gd name="connsiteX11" fmla="*/ 232983 w 360000"/>
              <a:gd name="connsiteY11" fmla="*/ 118245 h 360000"/>
              <a:gd name="connsiteX12" fmla="*/ 303877 w 360000"/>
              <a:gd name="connsiteY12" fmla="*/ 140745 h 360000"/>
              <a:gd name="connsiteX13" fmla="*/ 328614 w 360000"/>
              <a:gd name="connsiteY13" fmla="*/ 174483 h 360000"/>
              <a:gd name="connsiteX14" fmla="*/ 328614 w 360000"/>
              <a:gd name="connsiteY14" fmla="*/ 334246 h 360000"/>
              <a:gd name="connsiteX15" fmla="*/ 347746 w 360000"/>
              <a:gd name="connsiteY15" fmla="*/ 334246 h 360000"/>
              <a:gd name="connsiteX16" fmla="*/ 148614 w 360000"/>
              <a:gd name="connsiteY16" fmla="*/ 75457 h 360000"/>
              <a:gd name="connsiteX17" fmla="*/ 148614 w 360000"/>
              <a:gd name="connsiteY17" fmla="*/ 106957 h 360000"/>
              <a:gd name="connsiteX18" fmla="*/ 199245 w 360000"/>
              <a:gd name="connsiteY18" fmla="*/ 106957 h 360000"/>
              <a:gd name="connsiteX19" fmla="*/ 199245 w 360000"/>
              <a:gd name="connsiteY19" fmla="*/ 75483 h 360000"/>
              <a:gd name="connsiteX20" fmla="*/ 148614 w 360000"/>
              <a:gd name="connsiteY20" fmla="*/ 75483 h 360000"/>
              <a:gd name="connsiteX21" fmla="*/ 148614 w 360000"/>
              <a:gd name="connsiteY21" fmla="*/ 75483 h 360000"/>
              <a:gd name="connsiteX22" fmla="*/ 148614 w 360000"/>
              <a:gd name="connsiteY22" fmla="*/ 75457 h 360000"/>
              <a:gd name="connsiteX23" fmla="*/ 115983 w 360000"/>
              <a:gd name="connsiteY23" fmla="*/ 274588 h 360000"/>
              <a:gd name="connsiteX24" fmla="*/ 115983 w 360000"/>
              <a:gd name="connsiteY24" fmla="*/ 243114 h 360000"/>
              <a:gd name="connsiteX25" fmla="*/ 65377 w 360000"/>
              <a:gd name="connsiteY25" fmla="*/ 243114 h 360000"/>
              <a:gd name="connsiteX26" fmla="*/ 65377 w 360000"/>
              <a:gd name="connsiteY26" fmla="*/ 274614 h 360000"/>
              <a:gd name="connsiteX27" fmla="*/ 115983 w 360000"/>
              <a:gd name="connsiteY27" fmla="*/ 274614 h 360000"/>
              <a:gd name="connsiteX28" fmla="*/ 115983 w 360000"/>
              <a:gd name="connsiteY28" fmla="*/ 274614 h 360000"/>
              <a:gd name="connsiteX29" fmla="*/ 115983 w 360000"/>
              <a:gd name="connsiteY29" fmla="*/ 274588 h 360000"/>
              <a:gd name="connsiteX30" fmla="*/ 65377 w 360000"/>
              <a:gd name="connsiteY30" fmla="*/ 191351 h 360000"/>
              <a:gd name="connsiteX31" fmla="*/ 115983 w 360000"/>
              <a:gd name="connsiteY31" fmla="*/ 191351 h 360000"/>
              <a:gd name="connsiteX32" fmla="*/ 115983 w 360000"/>
              <a:gd name="connsiteY32" fmla="*/ 159877 h 360000"/>
              <a:gd name="connsiteX33" fmla="*/ 65377 w 360000"/>
              <a:gd name="connsiteY33" fmla="*/ 159877 h 360000"/>
              <a:gd name="connsiteX34" fmla="*/ 65377 w 360000"/>
              <a:gd name="connsiteY34" fmla="*/ 191403 h 360000"/>
              <a:gd name="connsiteX35" fmla="*/ 65377 w 360000"/>
              <a:gd name="connsiteY35" fmla="*/ 191351 h 360000"/>
              <a:gd name="connsiteX36" fmla="*/ 65377 w 360000"/>
              <a:gd name="connsiteY36" fmla="*/ 107008 h 360000"/>
              <a:gd name="connsiteX37" fmla="*/ 115983 w 360000"/>
              <a:gd name="connsiteY37" fmla="*/ 107008 h 360000"/>
              <a:gd name="connsiteX38" fmla="*/ 115983 w 360000"/>
              <a:gd name="connsiteY38" fmla="*/ 75457 h 360000"/>
              <a:gd name="connsiteX39" fmla="*/ 65377 w 360000"/>
              <a:gd name="connsiteY39" fmla="*/ 75457 h 360000"/>
              <a:gd name="connsiteX40" fmla="*/ 65377 w 360000"/>
              <a:gd name="connsiteY40" fmla="*/ 106957 h 360000"/>
              <a:gd name="connsiteX41" fmla="*/ 65377 w 360000"/>
              <a:gd name="connsiteY41" fmla="*/ 107008 h 360000"/>
              <a:gd name="connsiteX42" fmla="*/ 148614 w 360000"/>
              <a:gd name="connsiteY42" fmla="*/ 158745 h 360000"/>
              <a:gd name="connsiteX43" fmla="*/ 148614 w 360000"/>
              <a:gd name="connsiteY43" fmla="*/ 191377 h 360000"/>
              <a:gd name="connsiteX44" fmla="*/ 199245 w 360000"/>
              <a:gd name="connsiteY44" fmla="*/ 191377 h 360000"/>
              <a:gd name="connsiteX45" fmla="*/ 199245 w 360000"/>
              <a:gd name="connsiteY45" fmla="*/ 158720 h 360000"/>
              <a:gd name="connsiteX46" fmla="*/ 148614 w 360000"/>
              <a:gd name="connsiteY46" fmla="*/ 158720 h 360000"/>
              <a:gd name="connsiteX47" fmla="*/ 148614 w 360000"/>
              <a:gd name="connsiteY47" fmla="*/ 158720 h 360000"/>
              <a:gd name="connsiteX48" fmla="*/ 148614 w 360000"/>
              <a:gd name="connsiteY48" fmla="*/ 158745 h 360000"/>
              <a:gd name="connsiteX49" fmla="*/ 200377 w 360000"/>
              <a:gd name="connsiteY49" fmla="*/ 274614 h 360000"/>
              <a:gd name="connsiteX50" fmla="*/ 200377 w 360000"/>
              <a:gd name="connsiteY50" fmla="*/ 243114 h 360000"/>
              <a:gd name="connsiteX51" fmla="*/ 149720 w 360000"/>
              <a:gd name="connsiteY51" fmla="*/ 243114 h 360000"/>
              <a:gd name="connsiteX52" fmla="*/ 149720 w 360000"/>
              <a:gd name="connsiteY52" fmla="*/ 274614 h 360000"/>
              <a:gd name="connsiteX53" fmla="*/ 200377 w 360000"/>
              <a:gd name="connsiteY53" fmla="*/ 274614 h 360000"/>
              <a:gd name="connsiteX54" fmla="*/ 200377 w 360000"/>
              <a:gd name="connsiteY54" fmla="*/ 274614 h 360000"/>
              <a:gd name="connsiteX55" fmla="*/ 254377 w 360000"/>
              <a:gd name="connsiteY55" fmla="*/ 311746 h 360000"/>
              <a:gd name="connsiteX56" fmla="*/ 280246 w 360000"/>
              <a:gd name="connsiteY56" fmla="*/ 311746 h 360000"/>
              <a:gd name="connsiteX57" fmla="*/ 280246 w 360000"/>
              <a:gd name="connsiteY57" fmla="*/ 259983 h 360000"/>
              <a:gd name="connsiteX58" fmla="*/ 254377 w 360000"/>
              <a:gd name="connsiteY58" fmla="*/ 259983 h 360000"/>
              <a:gd name="connsiteX59" fmla="*/ 254377 w 360000"/>
              <a:gd name="connsiteY59" fmla="*/ 311746 h 360000"/>
              <a:gd name="connsiteX60" fmla="*/ 254377 w 360000"/>
              <a:gd name="connsiteY60" fmla="*/ 236377 h 360000"/>
              <a:gd name="connsiteX61" fmla="*/ 280246 w 360000"/>
              <a:gd name="connsiteY61" fmla="*/ 236377 h 360000"/>
              <a:gd name="connsiteX62" fmla="*/ 280246 w 360000"/>
              <a:gd name="connsiteY62" fmla="*/ 184614 h 360000"/>
              <a:gd name="connsiteX63" fmla="*/ 254377 w 360000"/>
              <a:gd name="connsiteY63" fmla="*/ 184614 h 360000"/>
              <a:gd name="connsiteX64" fmla="*/ 254377 w 360000"/>
              <a:gd name="connsiteY64" fmla="*/ 236377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60000" h="360000">
                <a:moveTo>
                  <a:pt x="347746" y="334246"/>
                </a:moveTo>
                <a:cubicBezTo>
                  <a:pt x="354483" y="334246"/>
                  <a:pt x="360114" y="339851"/>
                  <a:pt x="360114" y="347746"/>
                </a:cubicBezTo>
                <a:cubicBezTo>
                  <a:pt x="360045" y="354547"/>
                  <a:pt x="354547" y="360045"/>
                  <a:pt x="347746" y="360114"/>
                </a:cubicBezTo>
                <a:lnTo>
                  <a:pt x="12457" y="360114"/>
                </a:lnTo>
                <a:cubicBezTo>
                  <a:pt x="5771" y="360114"/>
                  <a:pt x="114" y="354483"/>
                  <a:pt x="114" y="346614"/>
                </a:cubicBezTo>
                <a:cubicBezTo>
                  <a:pt x="114" y="339851"/>
                  <a:pt x="5745" y="334246"/>
                  <a:pt x="12483" y="334246"/>
                </a:cubicBezTo>
                <a:lnTo>
                  <a:pt x="31614" y="334246"/>
                </a:lnTo>
                <a:lnTo>
                  <a:pt x="31614" y="18114"/>
                </a:lnTo>
                <a:cubicBezTo>
                  <a:pt x="31614" y="7983"/>
                  <a:pt x="39483" y="114"/>
                  <a:pt x="49614" y="114"/>
                </a:cubicBezTo>
                <a:lnTo>
                  <a:pt x="214983" y="114"/>
                </a:lnTo>
                <a:cubicBezTo>
                  <a:pt x="225114" y="114"/>
                  <a:pt x="232983" y="7983"/>
                  <a:pt x="232983" y="18114"/>
                </a:cubicBezTo>
                <a:lnTo>
                  <a:pt x="232983" y="118245"/>
                </a:lnTo>
                <a:lnTo>
                  <a:pt x="303877" y="140745"/>
                </a:lnTo>
                <a:cubicBezTo>
                  <a:pt x="318483" y="145245"/>
                  <a:pt x="328614" y="158745"/>
                  <a:pt x="328614" y="174483"/>
                </a:cubicBezTo>
                <a:lnTo>
                  <a:pt x="328614" y="334246"/>
                </a:lnTo>
                <a:lnTo>
                  <a:pt x="347746" y="334246"/>
                </a:lnTo>
                <a:moveTo>
                  <a:pt x="148614" y="75457"/>
                </a:moveTo>
                <a:lnTo>
                  <a:pt x="148614" y="106957"/>
                </a:lnTo>
                <a:lnTo>
                  <a:pt x="199245" y="106957"/>
                </a:lnTo>
                <a:lnTo>
                  <a:pt x="199245" y="75483"/>
                </a:lnTo>
                <a:lnTo>
                  <a:pt x="148614" y="75483"/>
                </a:lnTo>
                <a:cubicBezTo>
                  <a:pt x="149745" y="74351"/>
                  <a:pt x="148614" y="74351"/>
                  <a:pt x="148614" y="75483"/>
                </a:cubicBezTo>
                <a:lnTo>
                  <a:pt x="148614" y="75457"/>
                </a:lnTo>
                <a:moveTo>
                  <a:pt x="115983" y="274588"/>
                </a:moveTo>
                <a:lnTo>
                  <a:pt x="115983" y="243114"/>
                </a:lnTo>
                <a:lnTo>
                  <a:pt x="65377" y="243114"/>
                </a:lnTo>
                <a:lnTo>
                  <a:pt x="65377" y="274614"/>
                </a:lnTo>
                <a:lnTo>
                  <a:pt x="115983" y="274614"/>
                </a:lnTo>
                <a:cubicBezTo>
                  <a:pt x="115983" y="275746"/>
                  <a:pt x="115983" y="274614"/>
                  <a:pt x="115983" y="274614"/>
                </a:cubicBezTo>
                <a:lnTo>
                  <a:pt x="115983" y="274588"/>
                </a:lnTo>
                <a:moveTo>
                  <a:pt x="65377" y="191351"/>
                </a:moveTo>
                <a:lnTo>
                  <a:pt x="115983" y="191351"/>
                </a:lnTo>
                <a:lnTo>
                  <a:pt x="115983" y="159877"/>
                </a:lnTo>
                <a:lnTo>
                  <a:pt x="65377" y="159877"/>
                </a:lnTo>
                <a:lnTo>
                  <a:pt x="65377" y="191403"/>
                </a:lnTo>
                <a:lnTo>
                  <a:pt x="65377" y="191351"/>
                </a:lnTo>
                <a:moveTo>
                  <a:pt x="65377" y="107008"/>
                </a:moveTo>
                <a:lnTo>
                  <a:pt x="115983" y="107008"/>
                </a:lnTo>
                <a:lnTo>
                  <a:pt x="115983" y="75457"/>
                </a:lnTo>
                <a:lnTo>
                  <a:pt x="65377" y="75457"/>
                </a:lnTo>
                <a:lnTo>
                  <a:pt x="65377" y="106957"/>
                </a:lnTo>
                <a:lnTo>
                  <a:pt x="65377" y="107008"/>
                </a:lnTo>
                <a:moveTo>
                  <a:pt x="148614" y="158745"/>
                </a:moveTo>
                <a:lnTo>
                  <a:pt x="148614" y="191377"/>
                </a:lnTo>
                <a:lnTo>
                  <a:pt x="199245" y="191377"/>
                </a:lnTo>
                <a:lnTo>
                  <a:pt x="199245" y="158720"/>
                </a:lnTo>
                <a:lnTo>
                  <a:pt x="148614" y="158720"/>
                </a:lnTo>
                <a:cubicBezTo>
                  <a:pt x="149745" y="158720"/>
                  <a:pt x="148614" y="158720"/>
                  <a:pt x="148614" y="158720"/>
                </a:cubicBezTo>
                <a:lnTo>
                  <a:pt x="148614" y="158745"/>
                </a:lnTo>
                <a:moveTo>
                  <a:pt x="200377" y="274614"/>
                </a:moveTo>
                <a:lnTo>
                  <a:pt x="200377" y="243114"/>
                </a:lnTo>
                <a:lnTo>
                  <a:pt x="149720" y="243114"/>
                </a:lnTo>
                <a:lnTo>
                  <a:pt x="149720" y="274614"/>
                </a:lnTo>
                <a:lnTo>
                  <a:pt x="200377" y="274614"/>
                </a:lnTo>
                <a:cubicBezTo>
                  <a:pt x="200377" y="275746"/>
                  <a:pt x="200377" y="274614"/>
                  <a:pt x="200377" y="274614"/>
                </a:cubicBezTo>
                <a:moveTo>
                  <a:pt x="254377" y="311746"/>
                </a:moveTo>
                <a:lnTo>
                  <a:pt x="280246" y="311746"/>
                </a:lnTo>
                <a:lnTo>
                  <a:pt x="280246" y="259983"/>
                </a:lnTo>
                <a:lnTo>
                  <a:pt x="254377" y="259983"/>
                </a:lnTo>
                <a:lnTo>
                  <a:pt x="254377" y="311746"/>
                </a:lnTo>
                <a:moveTo>
                  <a:pt x="254377" y="236377"/>
                </a:moveTo>
                <a:lnTo>
                  <a:pt x="280246" y="236377"/>
                </a:lnTo>
                <a:lnTo>
                  <a:pt x="280246" y="184614"/>
                </a:lnTo>
                <a:lnTo>
                  <a:pt x="254377" y="184614"/>
                </a:lnTo>
                <a:lnTo>
                  <a:pt x="254377" y="236377"/>
                </a:lnTo>
              </a:path>
            </a:pathLst>
          </a:custGeom>
          <a:solidFill>
            <a:schemeClr val="lt1">
              <a:lumMod val="100000"/>
            </a:schemeClr>
          </a:solidFill>
          <a:ln w="125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itre 1"/>
          <p:cNvSpPr>
            <a:spLocks noGrp="1"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 anchorCtr="0">
            <a:normAutofit/>
            <a:scene3d>
              <a:camera prst="orthographicFront"/>
              <a:lightRig rig="threePt" dir="t"/>
            </a:scene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457200" lvl="0" indent="-457200" algn="l" defTabSz="914400">
              <a:buClr>
                <a:srgbClr val="0070C0"/>
              </a:buClr>
              <a:buSzTx/>
              <a:buFont typeface="SimSun" panose="02010600030101010101" pitchFamily="2" charset="-122"/>
              <a:buChar char="▍"/>
            </a:pPr>
            <a:r>
              <a:rPr lang="fr-FR" altLang="en-US"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LES </a:t>
            </a:r>
            <a:r>
              <a:rPr lang="fr-FR" altLang="en-US"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CRITÈRES</a:t>
            </a:r>
            <a:r>
              <a:rPr lang="fr-FR" altLang="en-US"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 DE CHOIX D’UNE STRUCTURE</a:t>
            </a:r>
            <a:endParaRPr lang="fr-FR" altLang="en-US" sz="3200" b="1" cap="all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5" name="任意多边形: 形状 34"/>
          <p:cNvSpPr/>
          <p:nvPr>
            <p:custDataLst>
              <p:tags r:id="rId32"/>
            </p:custDataLst>
          </p:nvPr>
        </p:nvSpPr>
        <p:spPr>
          <a:xfrm>
            <a:off x="4009741" y="5910316"/>
            <a:ext cx="602735" cy="542920"/>
          </a:xfrm>
          <a:custGeom>
            <a:avLst/>
            <a:gdLst>
              <a:gd name="connsiteX0" fmla="*/ 177800 w 566864"/>
              <a:gd name="connsiteY0" fmla="*/ 518280 h 518280"/>
              <a:gd name="connsiteX1" fmla="*/ 389048 w 566864"/>
              <a:gd name="connsiteY1" fmla="*/ 518280 h 518280"/>
              <a:gd name="connsiteX2" fmla="*/ 455038 w 566864"/>
              <a:gd name="connsiteY2" fmla="*/ 480191 h 518280"/>
              <a:gd name="connsiteX3" fmla="*/ 560662 w 566864"/>
              <a:gd name="connsiteY3" fmla="*/ 297244 h 518280"/>
              <a:gd name="connsiteX4" fmla="*/ 560671 w 566864"/>
              <a:gd name="connsiteY4" fmla="*/ 221051 h 518280"/>
              <a:gd name="connsiteX5" fmla="*/ 455047 w 566864"/>
              <a:gd name="connsiteY5" fmla="*/ 38104 h 518280"/>
              <a:gd name="connsiteX6" fmla="*/ 389065 w 566864"/>
              <a:gd name="connsiteY6" fmla="*/ 0 h 518280"/>
              <a:gd name="connsiteX7" fmla="*/ 177817 w 566864"/>
              <a:gd name="connsiteY7" fmla="*/ 0 h 518280"/>
              <a:gd name="connsiteX8" fmla="*/ 111827 w 566864"/>
              <a:gd name="connsiteY8" fmla="*/ 38089 h 518280"/>
              <a:gd name="connsiteX9" fmla="*/ 6203 w 566864"/>
              <a:gd name="connsiteY9" fmla="*/ 221036 h 518280"/>
              <a:gd name="connsiteX10" fmla="*/ 6195 w 566864"/>
              <a:gd name="connsiteY10" fmla="*/ 297229 h 518280"/>
              <a:gd name="connsiteX11" fmla="*/ 111819 w 566864"/>
              <a:gd name="connsiteY11" fmla="*/ 480176 h 518280"/>
              <a:gd name="connsiteX12" fmla="*/ 177800 w 566864"/>
              <a:gd name="connsiteY12" fmla="*/ 518280 h 518280"/>
              <a:gd name="connsiteX0-1" fmla="*/ 177800 w 566864"/>
              <a:gd name="connsiteY0-2" fmla="*/ 518280 h 518280"/>
              <a:gd name="connsiteX1-3" fmla="*/ 389048 w 566864"/>
              <a:gd name="connsiteY1-4" fmla="*/ 518280 h 518280"/>
              <a:gd name="connsiteX2-5" fmla="*/ 455038 w 566864"/>
              <a:gd name="connsiteY2-6" fmla="*/ 480191 h 518280"/>
              <a:gd name="connsiteX3-7" fmla="*/ 560662 w 566864"/>
              <a:gd name="connsiteY3-8" fmla="*/ 297244 h 518280"/>
              <a:gd name="connsiteX4-9" fmla="*/ 560671 w 566864"/>
              <a:gd name="connsiteY4-10" fmla="*/ 221051 h 518280"/>
              <a:gd name="connsiteX5-11" fmla="*/ 455047 w 566864"/>
              <a:gd name="connsiteY5-12" fmla="*/ 38104 h 518280"/>
              <a:gd name="connsiteX6-13" fmla="*/ 389065 w 566864"/>
              <a:gd name="connsiteY6-14" fmla="*/ 0 h 518280"/>
              <a:gd name="connsiteX7-15" fmla="*/ 177817 w 566864"/>
              <a:gd name="connsiteY7-16" fmla="*/ 0 h 518280"/>
              <a:gd name="connsiteX8-17" fmla="*/ 111827 w 566864"/>
              <a:gd name="connsiteY8-18" fmla="*/ 38089 h 518280"/>
              <a:gd name="connsiteX9-19" fmla="*/ 6203 w 566864"/>
              <a:gd name="connsiteY9-20" fmla="*/ 221036 h 518280"/>
              <a:gd name="connsiteX10-21" fmla="*/ 6195 w 566864"/>
              <a:gd name="connsiteY10-22" fmla="*/ 297229 h 518280"/>
              <a:gd name="connsiteX11-23" fmla="*/ 111819 w 566864"/>
              <a:gd name="connsiteY11-24" fmla="*/ 480176 h 518280"/>
              <a:gd name="connsiteX12-25" fmla="*/ 177800 w 566864"/>
              <a:gd name="connsiteY12-26" fmla="*/ 518280 h 518280"/>
              <a:gd name="connsiteX0-27" fmla="*/ 177800 w 566864"/>
              <a:gd name="connsiteY0-28" fmla="*/ 518280 h 518280"/>
              <a:gd name="connsiteX1-29" fmla="*/ 389048 w 566864"/>
              <a:gd name="connsiteY1-30" fmla="*/ 518280 h 518280"/>
              <a:gd name="connsiteX2-31" fmla="*/ 455038 w 566864"/>
              <a:gd name="connsiteY2-32" fmla="*/ 480191 h 518280"/>
              <a:gd name="connsiteX3-33" fmla="*/ 560662 w 566864"/>
              <a:gd name="connsiteY3-34" fmla="*/ 297244 h 518280"/>
              <a:gd name="connsiteX4-35" fmla="*/ 560671 w 566864"/>
              <a:gd name="connsiteY4-36" fmla="*/ 221051 h 518280"/>
              <a:gd name="connsiteX5-37" fmla="*/ 455047 w 566864"/>
              <a:gd name="connsiteY5-38" fmla="*/ 38104 h 518280"/>
              <a:gd name="connsiteX6-39" fmla="*/ 389065 w 566864"/>
              <a:gd name="connsiteY6-40" fmla="*/ 0 h 518280"/>
              <a:gd name="connsiteX7-41" fmla="*/ 177817 w 566864"/>
              <a:gd name="connsiteY7-42" fmla="*/ 0 h 518280"/>
              <a:gd name="connsiteX8-43" fmla="*/ 111827 w 566864"/>
              <a:gd name="connsiteY8-44" fmla="*/ 38089 h 518280"/>
              <a:gd name="connsiteX9-45" fmla="*/ 6203 w 566864"/>
              <a:gd name="connsiteY9-46" fmla="*/ 221036 h 518280"/>
              <a:gd name="connsiteX10-47" fmla="*/ 6195 w 566864"/>
              <a:gd name="connsiteY10-48" fmla="*/ 297229 h 518280"/>
              <a:gd name="connsiteX11-49" fmla="*/ 111819 w 566864"/>
              <a:gd name="connsiteY11-50" fmla="*/ 480176 h 518280"/>
              <a:gd name="connsiteX12-51" fmla="*/ 177800 w 566864"/>
              <a:gd name="connsiteY12-52" fmla="*/ 518280 h 518280"/>
              <a:gd name="connsiteX0-53" fmla="*/ 177800 w 566864"/>
              <a:gd name="connsiteY0-54" fmla="*/ 518280 h 518280"/>
              <a:gd name="connsiteX1-55" fmla="*/ 389048 w 566864"/>
              <a:gd name="connsiteY1-56" fmla="*/ 518280 h 518280"/>
              <a:gd name="connsiteX2-57" fmla="*/ 455038 w 566864"/>
              <a:gd name="connsiteY2-58" fmla="*/ 480191 h 518280"/>
              <a:gd name="connsiteX3-59" fmla="*/ 560662 w 566864"/>
              <a:gd name="connsiteY3-60" fmla="*/ 297244 h 518280"/>
              <a:gd name="connsiteX4-61" fmla="*/ 560671 w 566864"/>
              <a:gd name="connsiteY4-62" fmla="*/ 221051 h 518280"/>
              <a:gd name="connsiteX5-63" fmla="*/ 455047 w 566864"/>
              <a:gd name="connsiteY5-64" fmla="*/ 38104 h 518280"/>
              <a:gd name="connsiteX6-65" fmla="*/ 389065 w 566864"/>
              <a:gd name="connsiteY6-66" fmla="*/ 0 h 518280"/>
              <a:gd name="connsiteX7-67" fmla="*/ 177817 w 566864"/>
              <a:gd name="connsiteY7-68" fmla="*/ 0 h 518280"/>
              <a:gd name="connsiteX8-69" fmla="*/ 111827 w 566864"/>
              <a:gd name="connsiteY8-70" fmla="*/ 38089 h 518280"/>
              <a:gd name="connsiteX9-71" fmla="*/ 6203 w 566864"/>
              <a:gd name="connsiteY9-72" fmla="*/ 221036 h 518280"/>
              <a:gd name="connsiteX10-73" fmla="*/ 6195 w 566864"/>
              <a:gd name="connsiteY10-74" fmla="*/ 297229 h 518280"/>
              <a:gd name="connsiteX11-75" fmla="*/ 111819 w 566864"/>
              <a:gd name="connsiteY11-76" fmla="*/ 480176 h 518280"/>
              <a:gd name="connsiteX12-77" fmla="*/ 177800 w 566864"/>
              <a:gd name="connsiteY12-78" fmla="*/ 518280 h 518280"/>
              <a:gd name="connsiteX0-79" fmla="*/ 177800 w 566864"/>
              <a:gd name="connsiteY0-80" fmla="*/ 518280 h 518280"/>
              <a:gd name="connsiteX1-81" fmla="*/ 389048 w 566864"/>
              <a:gd name="connsiteY1-82" fmla="*/ 518280 h 518280"/>
              <a:gd name="connsiteX2-83" fmla="*/ 455038 w 566864"/>
              <a:gd name="connsiteY2-84" fmla="*/ 480191 h 518280"/>
              <a:gd name="connsiteX3-85" fmla="*/ 560662 w 566864"/>
              <a:gd name="connsiteY3-86" fmla="*/ 297244 h 518280"/>
              <a:gd name="connsiteX4-87" fmla="*/ 560671 w 566864"/>
              <a:gd name="connsiteY4-88" fmla="*/ 221051 h 518280"/>
              <a:gd name="connsiteX5-89" fmla="*/ 455047 w 566864"/>
              <a:gd name="connsiteY5-90" fmla="*/ 38104 h 518280"/>
              <a:gd name="connsiteX6-91" fmla="*/ 389065 w 566864"/>
              <a:gd name="connsiteY6-92" fmla="*/ 0 h 518280"/>
              <a:gd name="connsiteX7-93" fmla="*/ 177817 w 566864"/>
              <a:gd name="connsiteY7-94" fmla="*/ 0 h 518280"/>
              <a:gd name="connsiteX8-95" fmla="*/ 111827 w 566864"/>
              <a:gd name="connsiteY8-96" fmla="*/ 38089 h 518280"/>
              <a:gd name="connsiteX9-97" fmla="*/ 6203 w 566864"/>
              <a:gd name="connsiteY9-98" fmla="*/ 221036 h 518280"/>
              <a:gd name="connsiteX10-99" fmla="*/ 6195 w 566864"/>
              <a:gd name="connsiteY10-100" fmla="*/ 297229 h 518280"/>
              <a:gd name="connsiteX11-101" fmla="*/ 111819 w 566864"/>
              <a:gd name="connsiteY11-102" fmla="*/ 480176 h 518280"/>
              <a:gd name="connsiteX12-103" fmla="*/ 177800 w 566864"/>
              <a:gd name="connsiteY12-104" fmla="*/ 518280 h 518280"/>
              <a:gd name="connsiteX0-105" fmla="*/ 177800 w 566864"/>
              <a:gd name="connsiteY0-106" fmla="*/ 518280 h 518280"/>
              <a:gd name="connsiteX1-107" fmla="*/ 389048 w 566864"/>
              <a:gd name="connsiteY1-108" fmla="*/ 518280 h 518280"/>
              <a:gd name="connsiteX2-109" fmla="*/ 455038 w 566864"/>
              <a:gd name="connsiteY2-110" fmla="*/ 480191 h 518280"/>
              <a:gd name="connsiteX3-111" fmla="*/ 560662 w 566864"/>
              <a:gd name="connsiteY3-112" fmla="*/ 297244 h 518280"/>
              <a:gd name="connsiteX4-113" fmla="*/ 560671 w 566864"/>
              <a:gd name="connsiteY4-114" fmla="*/ 221051 h 518280"/>
              <a:gd name="connsiteX5-115" fmla="*/ 455047 w 566864"/>
              <a:gd name="connsiteY5-116" fmla="*/ 38104 h 518280"/>
              <a:gd name="connsiteX6-117" fmla="*/ 389065 w 566864"/>
              <a:gd name="connsiteY6-118" fmla="*/ 0 h 518280"/>
              <a:gd name="connsiteX7-119" fmla="*/ 177817 w 566864"/>
              <a:gd name="connsiteY7-120" fmla="*/ 0 h 518280"/>
              <a:gd name="connsiteX8-121" fmla="*/ 111827 w 566864"/>
              <a:gd name="connsiteY8-122" fmla="*/ 38089 h 518280"/>
              <a:gd name="connsiteX9-123" fmla="*/ 6203 w 566864"/>
              <a:gd name="connsiteY9-124" fmla="*/ 221036 h 518280"/>
              <a:gd name="connsiteX10-125" fmla="*/ 6195 w 566864"/>
              <a:gd name="connsiteY10-126" fmla="*/ 297229 h 518280"/>
              <a:gd name="connsiteX11-127" fmla="*/ 111819 w 566864"/>
              <a:gd name="connsiteY11-128" fmla="*/ 480176 h 518280"/>
              <a:gd name="connsiteX12-129" fmla="*/ 177800 w 566864"/>
              <a:gd name="connsiteY12-130" fmla="*/ 518280 h 518280"/>
              <a:gd name="connsiteX0-131" fmla="*/ 177800 w 566860"/>
              <a:gd name="connsiteY0-132" fmla="*/ 518280 h 518280"/>
              <a:gd name="connsiteX1-133" fmla="*/ 389048 w 566860"/>
              <a:gd name="connsiteY1-134" fmla="*/ 518280 h 518280"/>
              <a:gd name="connsiteX2-135" fmla="*/ 455038 w 566860"/>
              <a:gd name="connsiteY2-136" fmla="*/ 480191 h 518280"/>
              <a:gd name="connsiteX3-137" fmla="*/ 560662 w 566860"/>
              <a:gd name="connsiteY3-138" fmla="*/ 297244 h 518280"/>
              <a:gd name="connsiteX4-139" fmla="*/ 560671 w 566860"/>
              <a:gd name="connsiteY4-140" fmla="*/ 221051 h 518280"/>
              <a:gd name="connsiteX5-141" fmla="*/ 455047 w 566860"/>
              <a:gd name="connsiteY5-142" fmla="*/ 38104 h 518280"/>
              <a:gd name="connsiteX6-143" fmla="*/ 389065 w 566860"/>
              <a:gd name="connsiteY6-144" fmla="*/ 0 h 518280"/>
              <a:gd name="connsiteX7-145" fmla="*/ 177817 w 566860"/>
              <a:gd name="connsiteY7-146" fmla="*/ 0 h 518280"/>
              <a:gd name="connsiteX8-147" fmla="*/ 111827 w 566860"/>
              <a:gd name="connsiteY8-148" fmla="*/ 38089 h 518280"/>
              <a:gd name="connsiteX9-149" fmla="*/ 6203 w 566860"/>
              <a:gd name="connsiteY9-150" fmla="*/ 221036 h 518280"/>
              <a:gd name="connsiteX10-151" fmla="*/ 6195 w 566860"/>
              <a:gd name="connsiteY10-152" fmla="*/ 297229 h 518280"/>
              <a:gd name="connsiteX11-153" fmla="*/ 111819 w 566860"/>
              <a:gd name="connsiteY11-154" fmla="*/ 480176 h 518280"/>
              <a:gd name="connsiteX12-155" fmla="*/ 177800 w 566860"/>
              <a:gd name="connsiteY12-156" fmla="*/ 518280 h 518280"/>
              <a:gd name="connsiteX0-157" fmla="*/ 177800 w 571122"/>
              <a:gd name="connsiteY0-158" fmla="*/ 518280 h 518280"/>
              <a:gd name="connsiteX1-159" fmla="*/ 389048 w 571122"/>
              <a:gd name="connsiteY1-160" fmla="*/ 518280 h 518280"/>
              <a:gd name="connsiteX2-161" fmla="*/ 455038 w 571122"/>
              <a:gd name="connsiteY2-162" fmla="*/ 480191 h 518280"/>
              <a:gd name="connsiteX3-163" fmla="*/ 560662 w 571122"/>
              <a:gd name="connsiteY3-164" fmla="*/ 297244 h 518280"/>
              <a:gd name="connsiteX4-165" fmla="*/ 560671 w 571122"/>
              <a:gd name="connsiteY4-166" fmla="*/ 221051 h 518280"/>
              <a:gd name="connsiteX5-167" fmla="*/ 455047 w 571122"/>
              <a:gd name="connsiteY5-168" fmla="*/ 38104 h 518280"/>
              <a:gd name="connsiteX6-169" fmla="*/ 389065 w 571122"/>
              <a:gd name="connsiteY6-170" fmla="*/ 0 h 518280"/>
              <a:gd name="connsiteX7-171" fmla="*/ 177817 w 571122"/>
              <a:gd name="connsiteY7-172" fmla="*/ 0 h 518280"/>
              <a:gd name="connsiteX8-173" fmla="*/ 111827 w 571122"/>
              <a:gd name="connsiteY8-174" fmla="*/ 38089 h 518280"/>
              <a:gd name="connsiteX9-175" fmla="*/ 6203 w 571122"/>
              <a:gd name="connsiteY9-176" fmla="*/ 221036 h 518280"/>
              <a:gd name="connsiteX10-177" fmla="*/ 6195 w 571122"/>
              <a:gd name="connsiteY10-178" fmla="*/ 297229 h 518280"/>
              <a:gd name="connsiteX11-179" fmla="*/ 111819 w 571122"/>
              <a:gd name="connsiteY11-180" fmla="*/ 480176 h 518280"/>
              <a:gd name="connsiteX12-181" fmla="*/ 177800 w 571122"/>
              <a:gd name="connsiteY12-182" fmla="*/ 518280 h 518280"/>
              <a:gd name="connsiteX0-183" fmla="*/ 177800 w 571122"/>
              <a:gd name="connsiteY0-184" fmla="*/ 518280 h 518280"/>
              <a:gd name="connsiteX1-185" fmla="*/ 389048 w 571122"/>
              <a:gd name="connsiteY1-186" fmla="*/ 518280 h 518280"/>
              <a:gd name="connsiteX2-187" fmla="*/ 455038 w 571122"/>
              <a:gd name="connsiteY2-188" fmla="*/ 480191 h 518280"/>
              <a:gd name="connsiteX3-189" fmla="*/ 560662 w 571122"/>
              <a:gd name="connsiteY3-190" fmla="*/ 297244 h 518280"/>
              <a:gd name="connsiteX4-191" fmla="*/ 560671 w 571122"/>
              <a:gd name="connsiteY4-192" fmla="*/ 221051 h 518280"/>
              <a:gd name="connsiteX5-193" fmla="*/ 455047 w 571122"/>
              <a:gd name="connsiteY5-194" fmla="*/ 38104 h 518280"/>
              <a:gd name="connsiteX6-195" fmla="*/ 389065 w 571122"/>
              <a:gd name="connsiteY6-196" fmla="*/ 0 h 518280"/>
              <a:gd name="connsiteX7-197" fmla="*/ 177817 w 571122"/>
              <a:gd name="connsiteY7-198" fmla="*/ 0 h 518280"/>
              <a:gd name="connsiteX8-199" fmla="*/ 111827 w 571122"/>
              <a:gd name="connsiteY8-200" fmla="*/ 38089 h 518280"/>
              <a:gd name="connsiteX9-201" fmla="*/ 6203 w 571122"/>
              <a:gd name="connsiteY9-202" fmla="*/ 221036 h 518280"/>
              <a:gd name="connsiteX10-203" fmla="*/ 6195 w 571122"/>
              <a:gd name="connsiteY10-204" fmla="*/ 297229 h 518280"/>
              <a:gd name="connsiteX11-205" fmla="*/ 111819 w 571122"/>
              <a:gd name="connsiteY11-206" fmla="*/ 480176 h 518280"/>
              <a:gd name="connsiteX12-207" fmla="*/ 177800 w 571122"/>
              <a:gd name="connsiteY12-208" fmla="*/ 518280 h 518280"/>
              <a:gd name="connsiteX0-209" fmla="*/ 177800 w 571122"/>
              <a:gd name="connsiteY0-210" fmla="*/ 518280 h 518280"/>
              <a:gd name="connsiteX1-211" fmla="*/ 389048 w 571122"/>
              <a:gd name="connsiteY1-212" fmla="*/ 518280 h 518280"/>
              <a:gd name="connsiteX2-213" fmla="*/ 455038 w 571122"/>
              <a:gd name="connsiteY2-214" fmla="*/ 480191 h 518280"/>
              <a:gd name="connsiteX3-215" fmla="*/ 560662 w 571122"/>
              <a:gd name="connsiteY3-216" fmla="*/ 297244 h 518280"/>
              <a:gd name="connsiteX4-217" fmla="*/ 560671 w 571122"/>
              <a:gd name="connsiteY4-218" fmla="*/ 221051 h 518280"/>
              <a:gd name="connsiteX5-219" fmla="*/ 455047 w 571122"/>
              <a:gd name="connsiteY5-220" fmla="*/ 38104 h 518280"/>
              <a:gd name="connsiteX6-221" fmla="*/ 389065 w 571122"/>
              <a:gd name="connsiteY6-222" fmla="*/ 0 h 518280"/>
              <a:gd name="connsiteX7-223" fmla="*/ 177817 w 571122"/>
              <a:gd name="connsiteY7-224" fmla="*/ 0 h 518280"/>
              <a:gd name="connsiteX8-225" fmla="*/ 111827 w 571122"/>
              <a:gd name="connsiteY8-226" fmla="*/ 38089 h 518280"/>
              <a:gd name="connsiteX9-227" fmla="*/ 6203 w 571122"/>
              <a:gd name="connsiteY9-228" fmla="*/ 221036 h 518280"/>
              <a:gd name="connsiteX10-229" fmla="*/ 6195 w 571122"/>
              <a:gd name="connsiteY10-230" fmla="*/ 297229 h 518280"/>
              <a:gd name="connsiteX11-231" fmla="*/ 111819 w 571122"/>
              <a:gd name="connsiteY11-232" fmla="*/ 480176 h 518280"/>
              <a:gd name="connsiteX12-233" fmla="*/ 177800 w 571122"/>
              <a:gd name="connsiteY12-234" fmla="*/ 518280 h 518280"/>
              <a:gd name="connsiteX0-235" fmla="*/ 177800 w 571122"/>
              <a:gd name="connsiteY0-236" fmla="*/ 518280 h 518280"/>
              <a:gd name="connsiteX1-237" fmla="*/ 389048 w 571122"/>
              <a:gd name="connsiteY1-238" fmla="*/ 518280 h 518280"/>
              <a:gd name="connsiteX2-239" fmla="*/ 455038 w 571122"/>
              <a:gd name="connsiteY2-240" fmla="*/ 480191 h 518280"/>
              <a:gd name="connsiteX3-241" fmla="*/ 560662 w 571122"/>
              <a:gd name="connsiteY3-242" fmla="*/ 297244 h 518280"/>
              <a:gd name="connsiteX4-243" fmla="*/ 560671 w 571122"/>
              <a:gd name="connsiteY4-244" fmla="*/ 221051 h 518280"/>
              <a:gd name="connsiteX5-245" fmla="*/ 455047 w 571122"/>
              <a:gd name="connsiteY5-246" fmla="*/ 38104 h 518280"/>
              <a:gd name="connsiteX6-247" fmla="*/ 389065 w 571122"/>
              <a:gd name="connsiteY6-248" fmla="*/ 0 h 518280"/>
              <a:gd name="connsiteX7-249" fmla="*/ 177817 w 571122"/>
              <a:gd name="connsiteY7-250" fmla="*/ 0 h 518280"/>
              <a:gd name="connsiteX8-251" fmla="*/ 111827 w 571122"/>
              <a:gd name="connsiteY8-252" fmla="*/ 38089 h 518280"/>
              <a:gd name="connsiteX9-253" fmla="*/ 6203 w 571122"/>
              <a:gd name="connsiteY9-254" fmla="*/ 221036 h 518280"/>
              <a:gd name="connsiteX10-255" fmla="*/ 6195 w 571122"/>
              <a:gd name="connsiteY10-256" fmla="*/ 297229 h 518280"/>
              <a:gd name="connsiteX11-257" fmla="*/ 111819 w 571122"/>
              <a:gd name="connsiteY11-258" fmla="*/ 480176 h 518280"/>
              <a:gd name="connsiteX12-259" fmla="*/ 177800 w 571122"/>
              <a:gd name="connsiteY12-260" fmla="*/ 518280 h 518280"/>
              <a:gd name="connsiteX0-261" fmla="*/ 177800 w 571122"/>
              <a:gd name="connsiteY0-262" fmla="*/ 518280 h 518280"/>
              <a:gd name="connsiteX1-263" fmla="*/ 389048 w 571122"/>
              <a:gd name="connsiteY1-264" fmla="*/ 518280 h 518280"/>
              <a:gd name="connsiteX2-265" fmla="*/ 455038 w 571122"/>
              <a:gd name="connsiteY2-266" fmla="*/ 480191 h 518280"/>
              <a:gd name="connsiteX3-267" fmla="*/ 560662 w 571122"/>
              <a:gd name="connsiteY3-268" fmla="*/ 297244 h 518280"/>
              <a:gd name="connsiteX4-269" fmla="*/ 560671 w 571122"/>
              <a:gd name="connsiteY4-270" fmla="*/ 221051 h 518280"/>
              <a:gd name="connsiteX5-271" fmla="*/ 455047 w 571122"/>
              <a:gd name="connsiteY5-272" fmla="*/ 38104 h 518280"/>
              <a:gd name="connsiteX6-273" fmla="*/ 389065 w 571122"/>
              <a:gd name="connsiteY6-274" fmla="*/ 0 h 518280"/>
              <a:gd name="connsiteX7-275" fmla="*/ 177817 w 571122"/>
              <a:gd name="connsiteY7-276" fmla="*/ 0 h 518280"/>
              <a:gd name="connsiteX8-277" fmla="*/ 111827 w 571122"/>
              <a:gd name="connsiteY8-278" fmla="*/ 38089 h 518280"/>
              <a:gd name="connsiteX9-279" fmla="*/ 6203 w 571122"/>
              <a:gd name="connsiteY9-280" fmla="*/ 221036 h 518280"/>
              <a:gd name="connsiteX10-281" fmla="*/ 6195 w 571122"/>
              <a:gd name="connsiteY10-282" fmla="*/ 297229 h 518280"/>
              <a:gd name="connsiteX11-283" fmla="*/ 111819 w 571122"/>
              <a:gd name="connsiteY11-284" fmla="*/ 480176 h 518280"/>
              <a:gd name="connsiteX12-285" fmla="*/ 177800 w 571122"/>
              <a:gd name="connsiteY12-286" fmla="*/ 518280 h 518280"/>
              <a:gd name="connsiteX0-287" fmla="*/ 177800 w 571122"/>
              <a:gd name="connsiteY0-288" fmla="*/ 518280 h 518280"/>
              <a:gd name="connsiteX1-289" fmla="*/ 389048 w 571122"/>
              <a:gd name="connsiteY1-290" fmla="*/ 518280 h 518280"/>
              <a:gd name="connsiteX2-291" fmla="*/ 455038 w 571122"/>
              <a:gd name="connsiteY2-292" fmla="*/ 480191 h 518280"/>
              <a:gd name="connsiteX3-293" fmla="*/ 560662 w 571122"/>
              <a:gd name="connsiteY3-294" fmla="*/ 297244 h 518280"/>
              <a:gd name="connsiteX4-295" fmla="*/ 560671 w 571122"/>
              <a:gd name="connsiteY4-296" fmla="*/ 221051 h 518280"/>
              <a:gd name="connsiteX5-297" fmla="*/ 455047 w 571122"/>
              <a:gd name="connsiteY5-298" fmla="*/ 38104 h 518280"/>
              <a:gd name="connsiteX6-299" fmla="*/ 389065 w 571122"/>
              <a:gd name="connsiteY6-300" fmla="*/ 0 h 518280"/>
              <a:gd name="connsiteX7-301" fmla="*/ 177817 w 571122"/>
              <a:gd name="connsiteY7-302" fmla="*/ 0 h 518280"/>
              <a:gd name="connsiteX8-303" fmla="*/ 111827 w 571122"/>
              <a:gd name="connsiteY8-304" fmla="*/ 38089 h 518280"/>
              <a:gd name="connsiteX9-305" fmla="*/ 6203 w 571122"/>
              <a:gd name="connsiteY9-306" fmla="*/ 221036 h 518280"/>
              <a:gd name="connsiteX10-307" fmla="*/ 6195 w 571122"/>
              <a:gd name="connsiteY10-308" fmla="*/ 297229 h 518280"/>
              <a:gd name="connsiteX11-309" fmla="*/ 111819 w 571122"/>
              <a:gd name="connsiteY11-310" fmla="*/ 480176 h 518280"/>
              <a:gd name="connsiteX12-311" fmla="*/ 177800 w 571122"/>
              <a:gd name="connsiteY12-312" fmla="*/ 518280 h 518280"/>
              <a:gd name="connsiteX0-313" fmla="*/ 177800 w 571122"/>
              <a:gd name="connsiteY0-314" fmla="*/ 518280 h 518280"/>
              <a:gd name="connsiteX1-315" fmla="*/ 389048 w 571122"/>
              <a:gd name="connsiteY1-316" fmla="*/ 518280 h 518280"/>
              <a:gd name="connsiteX2-317" fmla="*/ 455038 w 571122"/>
              <a:gd name="connsiteY2-318" fmla="*/ 480191 h 518280"/>
              <a:gd name="connsiteX3-319" fmla="*/ 560662 w 571122"/>
              <a:gd name="connsiteY3-320" fmla="*/ 297244 h 518280"/>
              <a:gd name="connsiteX4-321" fmla="*/ 560671 w 571122"/>
              <a:gd name="connsiteY4-322" fmla="*/ 221051 h 518280"/>
              <a:gd name="connsiteX5-323" fmla="*/ 455047 w 571122"/>
              <a:gd name="connsiteY5-324" fmla="*/ 38104 h 518280"/>
              <a:gd name="connsiteX6-325" fmla="*/ 389065 w 571122"/>
              <a:gd name="connsiteY6-326" fmla="*/ 0 h 518280"/>
              <a:gd name="connsiteX7-327" fmla="*/ 177817 w 571122"/>
              <a:gd name="connsiteY7-328" fmla="*/ 0 h 518280"/>
              <a:gd name="connsiteX8-329" fmla="*/ 111827 w 571122"/>
              <a:gd name="connsiteY8-330" fmla="*/ 38089 h 518280"/>
              <a:gd name="connsiteX9-331" fmla="*/ 6203 w 571122"/>
              <a:gd name="connsiteY9-332" fmla="*/ 221036 h 518280"/>
              <a:gd name="connsiteX10-333" fmla="*/ 6195 w 571122"/>
              <a:gd name="connsiteY10-334" fmla="*/ 297229 h 518280"/>
              <a:gd name="connsiteX11-335" fmla="*/ 111819 w 571122"/>
              <a:gd name="connsiteY11-336" fmla="*/ 480176 h 518280"/>
              <a:gd name="connsiteX12-337" fmla="*/ 177800 w 571122"/>
              <a:gd name="connsiteY12-338" fmla="*/ 518280 h 518280"/>
              <a:gd name="connsiteX0-339" fmla="*/ 177800 w 571122"/>
              <a:gd name="connsiteY0-340" fmla="*/ 518280 h 518280"/>
              <a:gd name="connsiteX1-341" fmla="*/ 389048 w 571122"/>
              <a:gd name="connsiteY1-342" fmla="*/ 518280 h 518280"/>
              <a:gd name="connsiteX2-343" fmla="*/ 455038 w 571122"/>
              <a:gd name="connsiteY2-344" fmla="*/ 480191 h 518280"/>
              <a:gd name="connsiteX3-345" fmla="*/ 560662 w 571122"/>
              <a:gd name="connsiteY3-346" fmla="*/ 297244 h 518280"/>
              <a:gd name="connsiteX4-347" fmla="*/ 560671 w 571122"/>
              <a:gd name="connsiteY4-348" fmla="*/ 221051 h 518280"/>
              <a:gd name="connsiteX5-349" fmla="*/ 455047 w 571122"/>
              <a:gd name="connsiteY5-350" fmla="*/ 38104 h 518280"/>
              <a:gd name="connsiteX6-351" fmla="*/ 389065 w 571122"/>
              <a:gd name="connsiteY6-352" fmla="*/ 0 h 518280"/>
              <a:gd name="connsiteX7-353" fmla="*/ 177817 w 571122"/>
              <a:gd name="connsiteY7-354" fmla="*/ 0 h 518280"/>
              <a:gd name="connsiteX8-355" fmla="*/ 111827 w 571122"/>
              <a:gd name="connsiteY8-356" fmla="*/ 38089 h 518280"/>
              <a:gd name="connsiteX9-357" fmla="*/ 6203 w 571122"/>
              <a:gd name="connsiteY9-358" fmla="*/ 221036 h 518280"/>
              <a:gd name="connsiteX10-359" fmla="*/ 6195 w 571122"/>
              <a:gd name="connsiteY10-360" fmla="*/ 297229 h 518280"/>
              <a:gd name="connsiteX11-361" fmla="*/ 111819 w 571122"/>
              <a:gd name="connsiteY11-362" fmla="*/ 480176 h 518280"/>
              <a:gd name="connsiteX12-363" fmla="*/ 177800 w 571122"/>
              <a:gd name="connsiteY12-364" fmla="*/ 518280 h 518280"/>
              <a:gd name="connsiteX0-365" fmla="*/ 177800 w 571122"/>
              <a:gd name="connsiteY0-366" fmla="*/ 518280 h 518280"/>
              <a:gd name="connsiteX1-367" fmla="*/ 389048 w 571122"/>
              <a:gd name="connsiteY1-368" fmla="*/ 518280 h 518280"/>
              <a:gd name="connsiteX2-369" fmla="*/ 455038 w 571122"/>
              <a:gd name="connsiteY2-370" fmla="*/ 480191 h 518280"/>
              <a:gd name="connsiteX3-371" fmla="*/ 560662 w 571122"/>
              <a:gd name="connsiteY3-372" fmla="*/ 297244 h 518280"/>
              <a:gd name="connsiteX4-373" fmla="*/ 560671 w 571122"/>
              <a:gd name="connsiteY4-374" fmla="*/ 221051 h 518280"/>
              <a:gd name="connsiteX5-375" fmla="*/ 455047 w 571122"/>
              <a:gd name="connsiteY5-376" fmla="*/ 38104 h 518280"/>
              <a:gd name="connsiteX6-377" fmla="*/ 389065 w 571122"/>
              <a:gd name="connsiteY6-378" fmla="*/ 0 h 518280"/>
              <a:gd name="connsiteX7-379" fmla="*/ 177817 w 571122"/>
              <a:gd name="connsiteY7-380" fmla="*/ 0 h 518280"/>
              <a:gd name="connsiteX8-381" fmla="*/ 111827 w 571122"/>
              <a:gd name="connsiteY8-382" fmla="*/ 38089 h 518280"/>
              <a:gd name="connsiteX9-383" fmla="*/ 6203 w 571122"/>
              <a:gd name="connsiteY9-384" fmla="*/ 221036 h 518280"/>
              <a:gd name="connsiteX10-385" fmla="*/ 6195 w 571122"/>
              <a:gd name="connsiteY10-386" fmla="*/ 297229 h 518280"/>
              <a:gd name="connsiteX11-387" fmla="*/ 111819 w 571122"/>
              <a:gd name="connsiteY11-388" fmla="*/ 480176 h 518280"/>
              <a:gd name="connsiteX12-389" fmla="*/ 177800 w 571122"/>
              <a:gd name="connsiteY12-390" fmla="*/ 518280 h 518280"/>
              <a:gd name="connsiteX0-391" fmla="*/ 177800 w 571122"/>
              <a:gd name="connsiteY0-392" fmla="*/ 518280 h 518280"/>
              <a:gd name="connsiteX1-393" fmla="*/ 389048 w 571122"/>
              <a:gd name="connsiteY1-394" fmla="*/ 518280 h 518280"/>
              <a:gd name="connsiteX2-395" fmla="*/ 455038 w 571122"/>
              <a:gd name="connsiteY2-396" fmla="*/ 480191 h 518280"/>
              <a:gd name="connsiteX3-397" fmla="*/ 560662 w 571122"/>
              <a:gd name="connsiteY3-398" fmla="*/ 297244 h 518280"/>
              <a:gd name="connsiteX4-399" fmla="*/ 560671 w 571122"/>
              <a:gd name="connsiteY4-400" fmla="*/ 221051 h 518280"/>
              <a:gd name="connsiteX5-401" fmla="*/ 455047 w 571122"/>
              <a:gd name="connsiteY5-402" fmla="*/ 38104 h 518280"/>
              <a:gd name="connsiteX6-403" fmla="*/ 389065 w 571122"/>
              <a:gd name="connsiteY6-404" fmla="*/ 0 h 518280"/>
              <a:gd name="connsiteX7-405" fmla="*/ 177817 w 571122"/>
              <a:gd name="connsiteY7-406" fmla="*/ 0 h 518280"/>
              <a:gd name="connsiteX8-407" fmla="*/ 111827 w 571122"/>
              <a:gd name="connsiteY8-408" fmla="*/ 38089 h 518280"/>
              <a:gd name="connsiteX9-409" fmla="*/ 6203 w 571122"/>
              <a:gd name="connsiteY9-410" fmla="*/ 221036 h 518280"/>
              <a:gd name="connsiteX10-411" fmla="*/ 6195 w 571122"/>
              <a:gd name="connsiteY10-412" fmla="*/ 297229 h 518280"/>
              <a:gd name="connsiteX11-413" fmla="*/ 111819 w 571122"/>
              <a:gd name="connsiteY11-414" fmla="*/ 480176 h 518280"/>
              <a:gd name="connsiteX12-415" fmla="*/ 177800 w 571122"/>
              <a:gd name="connsiteY12-416" fmla="*/ 518280 h 518280"/>
              <a:gd name="connsiteX0-417" fmla="*/ 177800 w 571122"/>
              <a:gd name="connsiteY0-418" fmla="*/ 518280 h 518280"/>
              <a:gd name="connsiteX1-419" fmla="*/ 389048 w 571122"/>
              <a:gd name="connsiteY1-420" fmla="*/ 518280 h 518280"/>
              <a:gd name="connsiteX2-421" fmla="*/ 455038 w 571122"/>
              <a:gd name="connsiteY2-422" fmla="*/ 480191 h 518280"/>
              <a:gd name="connsiteX3-423" fmla="*/ 560662 w 571122"/>
              <a:gd name="connsiteY3-424" fmla="*/ 297244 h 518280"/>
              <a:gd name="connsiteX4-425" fmla="*/ 560671 w 571122"/>
              <a:gd name="connsiteY4-426" fmla="*/ 221051 h 518280"/>
              <a:gd name="connsiteX5-427" fmla="*/ 455047 w 571122"/>
              <a:gd name="connsiteY5-428" fmla="*/ 38104 h 518280"/>
              <a:gd name="connsiteX6-429" fmla="*/ 389065 w 571122"/>
              <a:gd name="connsiteY6-430" fmla="*/ 0 h 518280"/>
              <a:gd name="connsiteX7-431" fmla="*/ 177817 w 571122"/>
              <a:gd name="connsiteY7-432" fmla="*/ 0 h 518280"/>
              <a:gd name="connsiteX8-433" fmla="*/ 111827 w 571122"/>
              <a:gd name="connsiteY8-434" fmla="*/ 38089 h 518280"/>
              <a:gd name="connsiteX9-435" fmla="*/ 6203 w 571122"/>
              <a:gd name="connsiteY9-436" fmla="*/ 221036 h 518280"/>
              <a:gd name="connsiteX10-437" fmla="*/ 6195 w 571122"/>
              <a:gd name="connsiteY10-438" fmla="*/ 297229 h 518280"/>
              <a:gd name="connsiteX11-439" fmla="*/ 111819 w 571122"/>
              <a:gd name="connsiteY11-440" fmla="*/ 480176 h 518280"/>
              <a:gd name="connsiteX12-441" fmla="*/ 177800 w 571122"/>
              <a:gd name="connsiteY12-442" fmla="*/ 518280 h 518280"/>
              <a:gd name="connsiteX0-443" fmla="*/ 177796 w 571118"/>
              <a:gd name="connsiteY0-444" fmla="*/ 518280 h 518280"/>
              <a:gd name="connsiteX1-445" fmla="*/ 389044 w 571118"/>
              <a:gd name="connsiteY1-446" fmla="*/ 518280 h 518280"/>
              <a:gd name="connsiteX2-447" fmla="*/ 455034 w 571118"/>
              <a:gd name="connsiteY2-448" fmla="*/ 480191 h 518280"/>
              <a:gd name="connsiteX3-449" fmla="*/ 560658 w 571118"/>
              <a:gd name="connsiteY3-450" fmla="*/ 297244 h 518280"/>
              <a:gd name="connsiteX4-451" fmla="*/ 560667 w 571118"/>
              <a:gd name="connsiteY4-452" fmla="*/ 221051 h 518280"/>
              <a:gd name="connsiteX5-453" fmla="*/ 455043 w 571118"/>
              <a:gd name="connsiteY5-454" fmla="*/ 38104 h 518280"/>
              <a:gd name="connsiteX6-455" fmla="*/ 389061 w 571118"/>
              <a:gd name="connsiteY6-456" fmla="*/ 0 h 518280"/>
              <a:gd name="connsiteX7-457" fmla="*/ 177813 w 571118"/>
              <a:gd name="connsiteY7-458" fmla="*/ 0 h 518280"/>
              <a:gd name="connsiteX8-459" fmla="*/ 111823 w 571118"/>
              <a:gd name="connsiteY8-460" fmla="*/ 38089 h 518280"/>
              <a:gd name="connsiteX9-461" fmla="*/ 6199 w 571118"/>
              <a:gd name="connsiteY9-462" fmla="*/ 221036 h 518280"/>
              <a:gd name="connsiteX10-463" fmla="*/ 6191 w 571118"/>
              <a:gd name="connsiteY10-464" fmla="*/ 297229 h 518280"/>
              <a:gd name="connsiteX11-465" fmla="*/ 111815 w 571118"/>
              <a:gd name="connsiteY11-466" fmla="*/ 480176 h 518280"/>
              <a:gd name="connsiteX12-467" fmla="*/ 177796 w 571118"/>
              <a:gd name="connsiteY12-468" fmla="*/ 518280 h 518280"/>
              <a:gd name="connsiteX0-469" fmla="*/ 182058 w 575380"/>
              <a:gd name="connsiteY0-470" fmla="*/ 518280 h 518280"/>
              <a:gd name="connsiteX1-471" fmla="*/ 393306 w 575380"/>
              <a:gd name="connsiteY1-472" fmla="*/ 518280 h 518280"/>
              <a:gd name="connsiteX2-473" fmla="*/ 459296 w 575380"/>
              <a:gd name="connsiteY2-474" fmla="*/ 480191 h 518280"/>
              <a:gd name="connsiteX3-475" fmla="*/ 564920 w 575380"/>
              <a:gd name="connsiteY3-476" fmla="*/ 297244 h 518280"/>
              <a:gd name="connsiteX4-477" fmla="*/ 564929 w 575380"/>
              <a:gd name="connsiteY4-478" fmla="*/ 221051 h 518280"/>
              <a:gd name="connsiteX5-479" fmla="*/ 459305 w 575380"/>
              <a:gd name="connsiteY5-480" fmla="*/ 38104 h 518280"/>
              <a:gd name="connsiteX6-481" fmla="*/ 393323 w 575380"/>
              <a:gd name="connsiteY6-482" fmla="*/ 0 h 518280"/>
              <a:gd name="connsiteX7-483" fmla="*/ 182075 w 575380"/>
              <a:gd name="connsiteY7-484" fmla="*/ 0 h 518280"/>
              <a:gd name="connsiteX8-485" fmla="*/ 116085 w 575380"/>
              <a:gd name="connsiteY8-486" fmla="*/ 38089 h 518280"/>
              <a:gd name="connsiteX9-487" fmla="*/ 10461 w 575380"/>
              <a:gd name="connsiteY9-488" fmla="*/ 221036 h 518280"/>
              <a:gd name="connsiteX10-489" fmla="*/ 10453 w 575380"/>
              <a:gd name="connsiteY10-490" fmla="*/ 297229 h 518280"/>
              <a:gd name="connsiteX11-491" fmla="*/ 116077 w 575380"/>
              <a:gd name="connsiteY11-492" fmla="*/ 480176 h 518280"/>
              <a:gd name="connsiteX12-493" fmla="*/ 182058 w 575380"/>
              <a:gd name="connsiteY12-494" fmla="*/ 518280 h 518280"/>
              <a:gd name="connsiteX0-495" fmla="*/ 182058 w 575380"/>
              <a:gd name="connsiteY0-496" fmla="*/ 518280 h 518280"/>
              <a:gd name="connsiteX1-497" fmla="*/ 393306 w 575380"/>
              <a:gd name="connsiteY1-498" fmla="*/ 518280 h 518280"/>
              <a:gd name="connsiteX2-499" fmla="*/ 459296 w 575380"/>
              <a:gd name="connsiteY2-500" fmla="*/ 480191 h 518280"/>
              <a:gd name="connsiteX3-501" fmla="*/ 564920 w 575380"/>
              <a:gd name="connsiteY3-502" fmla="*/ 297244 h 518280"/>
              <a:gd name="connsiteX4-503" fmla="*/ 564929 w 575380"/>
              <a:gd name="connsiteY4-504" fmla="*/ 221051 h 518280"/>
              <a:gd name="connsiteX5-505" fmla="*/ 459305 w 575380"/>
              <a:gd name="connsiteY5-506" fmla="*/ 38104 h 518280"/>
              <a:gd name="connsiteX6-507" fmla="*/ 393323 w 575380"/>
              <a:gd name="connsiteY6-508" fmla="*/ 0 h 518280"/>
              <a:gd name="connsiteX7-509" fmla="*/ 182075 w 575380"/>
              <a:gd name="connsiteY7-510" fmla="*/ 0 h 518280"/>
              <a:gd name="connsiteX8-511" fmla="*/ 116085 w 575380"/>
              <a:gd name="connsiteY8-512" fmla="*/ 38089 h 518280"/>
              <a:gd name="connsiteX9-513" fmla="*/ 10461 w 575380"/>
              <a:gd name="connsiteY9-514" fmla="*/ 221036 h 518280"/>
              <a:gd name="connsiteX10-515" fmla="*/ 10453 w 575380"/>
              <a:gd name="connsiteY10-516" fmla="*/ 297229 h 518280"/>
              <a:gd name="connsiteX11-517" fmla="*/ 116077 w 575380"/>
              <a:gd name="connsiteY11-518" fmla="*/ 480176 h 518280"/>
              <a:gd name="connsiteX12-519" fmla="*/ 182058 w 575380"/>
              <a:gd name="connsiteY12-520" fmla="*/ 518280 h 518280"/>
              <a:gd name="connsiteX0-521" fmla="*/ 182058 w 575380"/>
              <a:gd name="connsiteY0-522" fmla="*/ 518280 h 518280"/>
              <a:gd name="connsiteX1-523" fmla="*/ 393306 w 575380"/>
              <a:gd name="connsiteY1-524" fmla="*/ 518280 h 518280"/>
              <a:gd name="connsiteX2-525" fmla="*/ 459296 w 575380"/>
              <a:gd name="connsiteY2-526" fmla="*/ 480191 h 518280"/>
              <a:gd name="connsiteX3-527" fmla="*/ 564920 w 575380"/>
              <a:gd name="connsiteY3-528" fmla="*/ 297244 h 518280"/>
              <a:gd name="connsiteX4-529" fmla="*/ 564929 w 575380"/>
              <a:gd name="connsiteY4-530" fmla="*/ 221051 h 518280"/>
              <a:gd name="connsiteX5-531" fmla="*/ 459305 w 575380"/>
              <a:gd name="connsiteY5-532" fmla="*/ 38104 h 518280"/>
              <a:gd name="connsiteX6-533" fmla="*/ 393323 w 575380"/>
              <a:gd name="connsiteY6-534" fmla="*/ 0 h 518280"/>
              <a:gd name="connsiteX7-535" fmla="*/ 182075 w 575380"/>
              <a:gd name="connsiteY7-536" fmla="*/ 0 h 518280"/>
              <a:gd name="connsiteX8-537" fmla="*/ 116085 w 575380"/>
              <a:gd name="connsiteY8-538" fmla="*/ 38089 h 518280"/>
              <a:gd name="connsiteX9-539" fmla="*/ 10461 w 575380"/>
              <a:gd name="connsiteY9-540" fmla="*/ 221036 h 518280"/>
              <a:gd name="connsiteX10-541" fmla="*/ 10453 w 575380"/>
              <a:gd name="connsiteY10-542" fmla="*/ 297229 h 518280"/>
              <a:gd name="connsiteX11-543" fmla="*/ 116077 w 575380"/>
              <a:gd name="connsiteY11-544" fmla="*/ 480176 h 518280"/>
              <a:gd name="connsiteX12-545" fmla="*/ 182058 w 575380"/>
              <a:gd name="connsiteY12-546" fmla="*/ 518280 h 518280"/>
              <a:gd name="connsiteX0-547" fmla="*/ 182058 w 575380"/>
              <a:gd name="connsiteY0-548" fmla="*/ 518280 h 518280"/>
              <a:gd name="connsiteX1-549" fmla="*/ 393306 w 575380"/>
              <a:gd name="connsiteY1-550" fmla="*/ 518280 h 518280"/>
              <a:gd name="connsiteX2-551" fmla="*/ 459296 w 575380"/>
              <a:gd name="connsiteY2-552" fmla="*/ 480191 h 518280"/>
              <a:gd name="connsiteX3-553" fmla="*/ 564920 w 575380"/>
              <a:gd name="connsiteY3-554" fmla="*/ 297244 h 518280"/>
              <a:gd name="connsiteX4-555" fmla="*/ 564929 w 575380"/>
              <a:gd name="connsiteY4-556" fmla="*/ 221051 h 518280"/>
              <a:gd name="connsiteX5-557" fmla="*/ 459305 w 575380"/>
              <a:gd name="connsiteY5-558" fmla="*/ 38104 h 518280"/>
              <a:gd name="connsiteX6-559" fmla="*/ 393323 w 575380"/>
              <a:gd name="connsiteY6-560" fmla="*/ 0 h 518280"/>
              <a:gd name="connsiteX7-561" fmla="*/ 182075 w 575380"/>
              <a:gd name="connsiteY7-562" fmla="*/ 0 h 518280"/>
              <a:gd name="connsiteX8-563" fmla="*/ 116085 w 575380"/>
              <a:gd name="connsiteY8-564" fmla="*/ 38089 h 518280"/>
              <a:gd name="connsiteX9-565" fmla="*/ 10461 w 575380"/>
              <a:gd name="connsiteY9-566" fmla="*/ 221036 h 518280"/>
              <a:gd name="connsiteX10-567" fmla="*/ 10453 w 575380"/>
              <a:gd name="connsiteY10-568" fmla="*/ 297229 h 518280"/>
              <a:gd name="connsiteX11-569" fmla="*/ 116077 w 575380"/>
              <a:gd name="connsiteY11-570" fmla="*/ 480176 h 518280"/>
              <a:gd name="connsiteX12-571" fmla="*/ 182058 w 575380"/>
              <a:gd name="connsiteY12-572" fmla="*/ 518280 h 518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75380" h="518280">
                <a:moveTo>
                  <a:pt x="182058" y="518280"/>
                </a:moveTo>
                <a:cubicBezTo>
                  <a:pt x="182058" y="518280"/>
                  <a:pt x="393305" y="518280"/>
                  <a:pt x="393306" y="518280"/>
                </a:cubicBezTo>
                <a:cubicBezTo>
                  <a:pt x="421190" y="518280"/>
                  <a:pt x="445353" y="504339"/>
                  <a:pt x="459296" y="480191"/>
                </a:cubicBezTo>
                <a:cubicBezTo>
                  <a:pt x="459295" y="480191"/>
                  <a:pt x="564919" y="297244"/>
                  <a:pt x="564920" y="297244"/>
                </a:cubicBezTo>
                <a:cubicBezTo>
                  <a:pt x="578861" y="273096"/>
                  <a:pt x="578870" y="245199"/>
                  <a:pt x="564929" y="221051"/>
                </a:cubicBezTo>
                <a:cubicBezTo>
                  <a:pt x="564928" y="221051"/>
                  <a:pt x="459304" y="38104"/>
                  <a:pt x="459305" y="38104"/>
                </a:cubicBezTo>
                <a:cubicBezTo>
                  <a:pt x="445361" y="13956"/>
                  <a:pt x="421206" y="0"/>
                  <a:pt x="393323" y="0"/>
                </a:cubicBezTo>
                <a:cubicBezTo>
                  <a:pt x="393322" y="0"/>
                  <a:pt x="182074" y="0"/>
                  <a:pt x="182075" y="0"/>
                </a:cubicBezTo>
                <a:cubicBezTo>
                  <a:pt x="154189" y="0"/>
                  <a:pt x="130026" y="13941"/>
                  <a:pt x="116085" y="38089"/>
                </a:cubicBezTo>
                <a:cubicBezTo>
                  <a:pt x="116084" y="38089"/>
                  <a:pt x="10460" y="221036"/>
                  <a:pt x="10461" y="221036"/>
                </a:cubicBezTo>
                <a:cubicBezTo>
                  <a:pt x="-3482" y="245185"/>
                  <a:pt x="-3490" y="273081"/>
                  <a:pt x="10453" y="297229"/>
                </a:cubicBezTo>
                <a:cubicBezTo>
                  <a:pt x="10452" y="297229"/>
                  <a:pt x="116076" y="480176"/>
                  <a:pt x="116077" y="480176"/>
                </a:cubicBezTo>
                <a:cubicBezTo>
                  <a:pt x="130018" y="504325"/>
                  <a:pt x="154174" y="518280"/>
                  <a:pt x="182058" y="51828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fr-FR" altLang="en-US" dirty="0">
                <a:latin typeface="Arial" panose="020B0604020202020204" pitchFamily="34" charset="0"/>
                <a:sym typeface="Arial" panose="020B0604020202020204" pitchFamily="34" charset="0"/>
              </a:rPr>
              <a:t>7</a:t>
            </a:r>
            <a:endParaRPr lang="fr-FR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"/>
          <p:cNvSpPr/>
          <p:nvPr>
            <p:custDataLst>
              <p:tags r:id="rId33"/>
            </p:custDataLst>
          </p:nvPr>
        </p:nvSpPr>
        <p:spPr>
          <a:xfrm>
            <a:off x="4805680" y="5741035"/>
            <a:ext cx="354330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b" anchorCtr="0" forceAA="0" compatLnSpc="1"/>
          <a:lstStyle/>
          <a:p>
            <a:pPr lvl="0" algn="l">
              <a:buClrTx/>
              <a:buSzTx/>
              <a:buFontTx/>
            </a:pPr>
            <a:r>
              <a:rPr lang="fr-FR" altLang="en-US" sz="14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Environnement de l’entreprise</a:t>
            </a:r>
            <a:endParaRPr lang="fr-FR" altLang="en-US" sz="14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矩形 6"/>
          <p:cNvSpPr/>
          <p:nvPr>
            <p:custDataLst>
              <p:tags r:id="rId34"/>
            </p:custDataLst>
          </p:nvPr>
        </p:nvSpPr>
        <p:spPr>
          <a:xfrm>
            <a:off x="3018155" y="6378575"/>
            <a:ext cx="5765165" cy="75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Environnement interne	    </a:t>
            </a: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Environnement</a:t>
            </a:r>
            <a:r>
              <a:rPr lang="fr-FR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externe </a:t>
            </a:r>
            <a:endParaRPr lang="fr-FR" alt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  <p:custDataLst>
      <p:tags r:id="rId3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idx="9"/>
            <p:custDataLst>
              <p:tags r:id="rId1"/>
            </p:custDataLst>
          </p:nvPr>
        </p:nvSpPr>
        <p:spPr>
          <a:xfrm>
            <a:off x="1019810" y="1369060"/>
            <a:ext cx="7562215" cy="1537970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/>
              <a:t>Merci de votre attention</a:t>
            </a:r>
            <a:endParaRPr lang="fr-FR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19810" y="3014981"/>
            <a:ext cx="7561580" cy="421640"/>
          </a:xfrm>
        </p:spPr>
        <p:txBody>
          <a:bodyPr/>
          <a:lstStyle/>
          <a:p>
            <a:pPr algn="l"/>
            <a:r>
              <a:rPr lang="fr-FR" altLang="en-US"/>
              <a:t>Dr. S. MISSOUM </a:t>
            </a:r>
            <a:endParaRPr lang="fr-FR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Espace réservé du contenu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rmAutofit lnSpcReduction="20000"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altLang="en-US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charset="0"/>
              <a:buChar char="ü"/>
            </a:pPr>
            <a:r>
              <a:rPr lang="en-US" altLang="en-US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</a:t>
            </a:r>
            <a:r>
              <a:rPr lang="en-US" altLang="fr-FR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Comprendre la n</a:t>
            </a:r>
            <a:r>
              <a:rPr lang="en-US" altLang="en-US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é</a:t>
            </a:r>
            <a:r>
              <a:rPr lang="en-US" altLang="fr-FR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cessit</a:t>
            </a:r>
            <a:r>
              <a:rPr lang="en-US" altLang="en-US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é</a:t>
            </a:r>
            <a:r>
              <a:rPr lang="en-US" altLang="fr-FR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 de la division du travail au sein de l'entreprise</a:t>
            </a:r>
            <a:endParaRPr lang="en-US" altLang="fr-FR" sz="280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charset="0"/>
              <a:buChar char="ü"/>
            </a:pPr>
            <a:r>
              <a:rPr lang="en-US" altLang="en-US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</a:t>
            </a:r>
            <a:r>
              <a:rPr lang="fr-FR" altLang="en-US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Classement d</a:t>
            </a:r>
            <a:r>
              <a:rPr lang="en-US" altLang="fr-FR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es principales fonctions de l’entreprise </a:t>
            </a:r>
            <a:endParaRPr lang="en-US" altLang="fr-FR" sz="280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charset="0"/>
              <a:buChar char="ü"/>
            </a:pPr>
            <a:r>
              <a:rPr lang="en-US" altLang="en-US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</a:t>
            </a:r>
            <a:r>
              <a:rPr lang="fr-FR" altLang="en-US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Distinguer les d</a:t>
            </a:r>
            <a:r>
              <a:rPr lang="en-US" altLang="fr-FR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iff</a:t>
            </a:r>
            <a:r>
              <a:rPr lang="en-US" altLang="en-US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é</a:t>
            </a:r>
            <a:r>
              <a:rPr lang="en-US" altLang="fr-FR" sz="280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rents types de structures de l’entreprise </a:t>
            </a:r>
            <a:endParaRPr lang="en-US" altLang="fr-FR" sz="280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0" indent="0">
              <a:lnSpc>
                <a:spcPct val="150000"/>
              </a:lnSpc>
              <a:buClr>
                <a:srgbClr val="0070C0"/>
              </a:buClr>
              <a:buFont typeface="Wingdings" panose="05000000000000000000" charset="0"/>
              <a:buNone/>
            </a:pPr>
            <a:endParaRPr lang="en-US" altLang="fr-FR" sz="280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>
              <a:buClr>
                <a:srgbClr val="0070C0"/>
              </a:buClr>
              <a:buFont typeface="Wingdings" panose="05000000000000000000" charset="0"/>
              <a:buChar char="ü"/>
            </a:pPr>
            <a:endParaRPr lang="fr-FR" altLang="en-US" sz="280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0" indent="0">
              <a:buNone/>
            </a:pPr>
            <a:endParaRPr lang="fr-FR" altLang="en-US" sz="280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2" name="Titre 29"/>
          <p:cNvSpPr>
            <a:spLocks noGrp="1"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 anchorCtr="0">
            <a:normAutofit/>
            <a:scene3d>
              <a:camera prst="orthographicFront"/>
              <a:lightRig rig="threePt" dir="t"/>
            </a:scene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457200" lvl="0" indent="-457200" algn="l">
              <a:buClr>
                <a:srgbClr val="0070C0"/>
              </a:buClr>
              <a:buSzTx/>
              <a:buFont typeface="SimSun" panose="02010600030101010101" pitchFamily="2" charset="-122"/>
              <a:buChar char="▍"/>
            </a:pPr>
            <a:r>
              <a:rPr lang="fr-FR" altLang="en-US"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OBJECTIFS DU COURS</a:t>
            </a:r>
            <a:endParaRPr lang="fr-FR" altLang="en-US" sz="3200" b="1" cap="all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</p:spTree>
    <p:custDataLst>
      <p:tags r:id="rId2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35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74165" y="777875"/>
            <a:ext cx="10617200" cy="5302885"/>
          </a:xfrm>
        </p:spPr>
        <p:txBody>
          <a:bodyPr wrap="square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br>
              <a:rPr lang="en-US" altLang="fr-FR" sz="5000">
                <a:latin typeface="Cambria" panose="02040503050406030204" charset="0"/>
                <a:cs typeface="Cambria" panose="02040503050406030204" charset="0"/>
              </a:rPr>
            </a:br>
            <a:r>
              <a:rPr lang="fr-FR" altLang="en-US" sz="5000">
                <a:latin typeface="Cambria" panose="02040503050406030204" charset="0"/>
                <a:cs typeface="Cambria" panose="02040503050406030204" charset="0"/>
              </a:rPr>
              <a:t>SECTION 1</a:t>
            </a:r>
            <a:br>
              <a:rPr lang="fr-FR" altLang="en-US" sz="5000">
                <a:latin typeface="Cambria" panose="02040503050406030204" charset="0"/>
                <a:cs typeface="Cambria" panose="02040503050406030204" charset="0"/>
              </a:rPr>
            </a:br>
            <a:r>
              <a:rPr lang="en-US" altLang="fr-FR" sz="5000">
                <a:latin typeface="Cambria" panose="02040503050406030204" charset="0"/>
                <a:cs typeface="Cambria" panose="02040503050406030204" charset="0"/>
              </a:rPr>
              <a:t>L</a:t>
            </a:r>
            <a:r>
              <a:rPr lang="fr-FR" altLang="en-US" sz="5000">
                <a:latin typeface="Cambria" panose="02040503050406030204" charset="0"/>
                <a:cs typeface="Cambria" panose="02040503050406030204" charset="0"/>
              </a:rPr>
              <a:t>ES PRINCIPALES FONCTIONS DE L’ENTREPRISE</a:t>
            </a:r>
            <a:r>
              <a:rPr lang="en-US" altLang="fr-FR" sz="5000">
                <a:latin typeface="Cambria" panose="02040503050406030204" charset="0"/>
                <a:cs typeface="Cambria" panose="02040503050406030204" charset="0"/>
              </a:rPr>
              <a:t>  </a:t>
            </a:r>
            <a:endParaRPr lang="en-US" altLang="fr-FR" sz="5000">
              <a:latin typeface="Cambria" panose="02040503050406030204" charset="0"/>
              <a:cs typeface="Cambria" panose="02040503050406030204" charset="0"/>
            </a:endParaRPr>
          </a:p>
        </p:txBody>
      </p:sp>
    </p:spTree>
    <p:custDataLst>
      <p:tags r:id="rId2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9525">
            <a:noFill/>
          </a:ln>
        </p:spPr>
        <p:txBody>
          <a:bodyPr vert="horz" wrap="square" lIns="0" tIns="0" rIns="0" bIns="0" rtlCol="0" anchor="ctr" anchorCtr="0">
            <a:normAutofit/>
            <a:scene3d>
              <a:camera prst="orthographicFront"/>
              <a:lightRig rig="threePt" dir="t"/>
            </a:scene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457200" lvl="0" indent="-457200" algn="l" defTabSz="914400">
              <a:buClr>
                <a:srgbClr val="0070C0"/>
              </a:buClr>
              <a:buSzTx/>
              <a:buFont typeface="SimSun" panose="02010600030101010101" pitchFamily="2" charset="-122"/>
              <a:buChar char="▍"/>
            </a:pPr>
            <a:r>
              <a:rPr lang="fr-FR" altLang="en-US"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mbria" panose="02040503050406030204" charset="0"/>
                <a:cs typeface="Cambria" panose="02040503050406030204" charset="0"/>
                <a:sym typeface="+mn-ea"/>
              </a:rPr>
              <a:t>Mode d’organisation et de fonctionnement de l’entreprise</a:t>
            </a:r>
            <a:endParaRPr lang="fr-FR" altLang="en-US" sz="3200" b="1" cap="all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960" y="1031874"/>
            <a:ext cx="10800000" cy="4873625"/>
          </a:xfrm>
        </p:spPr>
        <p:txBody>
          <a:bodyPr>
            <a:noAutofit/>
          </a:bodyPr>
          <a:p>
            <a:pPr marL="0" indent="0" algn="just">
              <a:buNone/>
            </a:pPr>
            <a:r>
              <a:rPr lang="en-US" altLang="fr-FR" sz="2400">
                <a:latin typeface="Cambria" panose="02040503050406030204" charset="0"/>
                <a:cs typeface="Cambria" panose="02040503050406030204" charset="0"/>
              </a:rPr>
              <a:t>      </a:t>
            </a:r>
            <a:endParaRPr lang="en-US" altLang="fr-FR" sz="2400">
              <a:latin typeface="Cambria" panose="02040503050406030204" charset="0"/>
              <a:cs typeface="Cambria" panose="02040503050406030204" charset="0"/>
            </a:endParaRPr>
          </a:p>
          <a:p>
            <a:pPr marL="0" indent="0" algn="just">
              <a:buNone/>
            </a:pPr>
            <a:r>
              <a:rPr lang="en-US" altLang="fr-FR" sz="2400">
                <a:latin typeface="Cambria" panose="02040503050406030204" charset="0"/>
                <a:cs typeface="Cambria" panose="02040503050406030204" charset="0"/>
              </a:rPr>
              <a:t>Le mode d’organisation et de fonctionnement des entreprises repose sur la n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</a:rPr>
              <a:t>é</a:t>
            </a:r>
            <a:r>
              <a:rPr lang="en-US" altLang="fr-FR" sz="2400">
                <a:latin typeface="Cambria" panose="02040503050406030204" charset="0"/>
                <a:cs typeface="Cambria" panose="02040503050406030204" charset="0"/>
              </a:rPr>
              <a:t>cessit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</a:rPr>
              <a:t>é</a:t>
            </a:r>
            <a:r>
              <a:rPr lang="en-US" altLang="fr-FR" sz="2400">
                <a:latin typeface="Cambria" panose="02040503050406030204" charset="0"/>
                <a:cs typeface="Cambria" panose="02040503050406030204" charset="0"/>
              </a:rPr>
              <a:t> pour tout dirigeant de faire cohabiter les 2 volets indissociables d’une bonne gouvernance que sont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</a:rPr>
              <a:t> </a:t>
            </a:r>
            <a:r>
              <a:rPr lang="en-US" altLang="fr-FR" sz="2400">
                <a:latin typeface="Cambria" panose="02040503050406030204" charset="0"/>
                <a:cs typeface="Cambria" panose="02040503050406030204" charset="0"/>
              </a:rPr>
              <a:t>:</a:t>
            </a:r>
            <a:endParaRPr lang="en-US" altLang="fr-FR" sz="2400">
              <a:latin typeface="Cambria" panose="02040503050406030204" charset="0"/>
              <a:cs typeface="Cambria" panose="02040503050406030204" charset="0"/>
            </a:endParaRPr>
          </a:p>
          <a:p>
            <a:pPr marL="457200" lvl="1" indent="0" algn="just">
              <a:buNone/>
            </a:pPr>
            <a:r>
              <a:rPr lang="en-US" altLang="fr-FR" sz="2130">
                <a:latin typeface="Cambria" panose="02040503050406030204" charset="0"/>
                <a:cs typeface="Cambria" panose="02040503050406030204" charset="0"/>
              </a:rPr>
              <a:t>-La cr</a:t>
            </a:r>
            <a:r>
              <a:rPr lang="en-US" altLang="en-US" sz="2130">
                <a:latin typeface="Cambria" panose="02040503050406030204" charset="0"/>
                <a:cs typeface="Cambria" panose="02040503050406030204" charset="0"/>
              </a:rPr>
              <a:t>é</a:t>
            </a:r>
            <a:r>
              <a:rPr lang="en-US" altLang="fr-FR" sz="2130">
                <a:latin typeface="Cambria" panose="02040503050406030204" charset="0"/>
                <a:cs typeface="Cambria" panose="02040503050406030204" charset="0"/>
              </a:rPr>
              <a:t>ation de valeur,</a:t>
            </a:r>
            <a:endParaRPr lang="en-US" altLang="fr-FR" sz="2130">
              <a:latin typeface="Cambria" panose="02040503050406030204" charset="0"/>
              <a:cs typeface="Cambria" panose="02040503050406030204" charset="0"/>
            </a:endParaRPr>
          </a:p>
          <a:p>
            <a:pPr marL="457200" lvl="1" indent="0" algn="just">
              <a:buNone/>
            </a:pPr>
            <a:r>
              <a:rPr lang="en-US" altLang="fr-FR" sz="2130">
                <a:latin typeface="Cambria" panose="02040503050406030204" charset="0"/>
                <a:cs typeface="Cambria" panose="02040503050406030204" charset="0"/>
              </a:rPr>
              <a:t>-La ma</a:t>
            </a:r>
            <a:r>
              <a:rPr lang="en-US" altLang="en-US" sz="2130">
                <a:latin typeface="Cambria" panose="02040503050406030204" charset="0"/>
                <a:cs typeface="Cambria" panose="02040503050406030204" charset="0"/>
              </a:rPr>
              <a:t>î</a:t>
            </a:r>
            <a:r>
              <a:rPr lang="en-US" altLang="fr-FR" sz="2130">
                <a:latin typeface="Cambria" panose="02040503050406030204" charset="0"/>
                <a:cs typeface="Cambria" panose="02040503050406030204" charset="0"/>
              </a:rPr>
              <a:t>trise des risques.</a:t>
            </a:r>
            <a:endParaRPr lang="en-US" altLang="fr-FR" sz="2130">
              <a:latin typeface="Cambria" panose="02040503050406030204" charset="0"/>
              <a:cs typeface="Cambria" panose="02040503050406030204" charset="0"/>
            </a:endParaRPr>
          </a:p>
          <a:p>
            <a:pPr marL="0" indent="0" algn="just">
              <a:buNone/>
            </a:pPr>
            <a:r>
              <a:rPr lang="en-US" altLang="fr-FR" sz="2400">
                <a:latin typeface="Cambria" panose="02040503050406030204" charset="0"/>
                <a:cs typeface="Cambria" panose="02040503050406030204" charset="0"/>
              </a:rPr>
              <a:t>L’organisation d’entreprise est d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</a:rPr>
              <a:t>é</a:t>
            </a:r>
            <a:r>
              <a:rPr lang="en-US" altLang="fr-FR" sz="2400">
                <a:latin typeface="Cambria" panose="02040503050406030204" charset="0"/>
                <a:cs typeface="Cambria" panose="02040503050406030204" charset="0"/>
              </a:rPr>
              <a:t>finit comme l’action suivi de r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</a:rPr>
              <a:t>é</a:t>
            </a:r>
            <a:r>
              <a:rPr lang="en-US" altLang="fr-FR" sz="2400">
                <a:latin typeface="Cambria" panose="02040503050406030204" charset="0"/>
                <a:cs typeface="Cambria" panose="02040503050406030204" charset="0"/>
              </a:rPr>
              <a:t>sultat des mesures prises l’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</a:rPr>
              <a:t>é</a:t>
            </a:r>
            <a:r>
              <a:rPr lang="en-US" altLang="fr-FR" sz="2400">
                <a:latin typeface="Cambria" panose="02040503050406030204" charset="0"/>
                <a:cs typeface="Cambria" panose="02040503050406030204" charset="0"/>
              </a:rPr>
              <a:t>quipe qui planifie, reparti, planifie et adopte les ressources disponibles au sein de l’entreprise afin qu’elle puisse fonctionner le plus efficacement possible.</a:t>
            </a:r>
            <a:endParaRPr lang="en-US" altLang="fr-FR" sz="2400">
              <a:latin typeface="Cambria" panose="02040503050406030204" charset="0"/>
              <a:cs typeface="Cambria" panose="02040503050406030204" charset="0"/>
            </a:endParaRPr>
          </a:p>
          <a:p>
            <a:pPr marL="0" indent="0" algn="just">
              <a:buNone/>
            </a:pPr>
            <a:r>
              <a:rPr lang="en-US" altLang="fr-FR" sz="2400">
                <a:latin typeface="Cambria" panose="02040503050406030204" charset="0"/>
                <a:cs typeface="Cambria" panose="02040503050406030204" charset="0"/>
              </a:rPr>
              <a:t>La qualit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</a:rPr>
              <a:t>é</a:t>
            </a:r>
            <a:r>
              <a:rPr lang="en-US" altLang="fr-FR" sz="2400">
                <a:latin typeface="Cambria" panose="02040503050406030204" charset="0"/>
                <a:cs typeface="Cambria" panose="02040503050406030204" charset="0"/>
              </a:rPr>
              <a:t> d’organisation d’une entreprise est li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</a:rPr>
              <a:t>é</a:t>
            </a:r>
            <a:r>
              <a:rPr lang="en-US" altLang="fr-FR" sz="2400">
                <a:latin typeface="Cambria" panose="02040503050406030204" charset="0"/>
                <a:cs typeface="Cambria" panose="02040503050406030204" charset="0"/>
              </a:rPr>
              <a:t>e à la notion de performance et de fonctionnement.</a:t>
            </a:r>
            <a:endParaRPr lang="en-US" altLang="fr-FR" sz="240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endParaRPr lang="en-US" altLang="fr-FR" sz="24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194" y="1053068"/>
            <a:ext cx="5472347" cy="1238893"/>
          </a:xfrm>
        </p:spPr>
        <p:txBody>
          <a:bodyPr wrap="square">
            <a:normAutofit/>
          </a:bodyPr>
          <a:lstStyle/>
          <a:p>
            <a:pPr algn="l"/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Qu'est-ce qu'une fonction dans l'organisation ?</a:t>
            </a:r>
            <a:endParaRPr lang="en-US" spc="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6283960" y="2947670"/>
            <a:ext cx="5309235" cy="283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lIns="0" tIns="0" rIns="0" bIns="0" rtlCol="0" anchor="t" anchorCtr="0">
            <a:norm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La fonction organisation consiste à ordonner les ressources de l’entreprise et à r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é</a:t>
            </a:r>
            <a:r>
              <a:rPr lang="en-US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partir les t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â</a:t>
            </a:r>
            <a:r>
              <a:rPr lang="en-US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ches, les attributions et les responsabilit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é</a:t>
            </a:r>
            <a:r>
              <a:rPr lang="en-US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 visant à atteindre les objectifs stratégiques.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2" name="Image 1"/>
          <p:cNvPicPr/>
          <p:nvPr/>
        </p:nvPicPr>
        <p:blipFill>
          <a:blip r:embed="rId3"/>
          <a:stretch>
            <a:fillRect/>
          </a:stretch>
        </p:blipFill>
        <p:spPr>
          <a:xfrm>
            <a:off x="-10160" y="9525"/>
            <a:ext cx="5769610" cy="6876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207645" y="415925"/>
            <a:ext cx="12219940" cy="720090"/>
          </a:xfrm>
        </p:spPr>
        <p:txBody>
          <a:bodyPr wrap="square" lIns="0" tIns="0" rIns="0" bIns="0" anchor="b">
            <a:noAutofit/>
          </a:bodyPr>
          <a:lstStyle/>
          <a:p>
            <a:pPr marL="514350" indent="-514350">
              <a:buAutoNum type="arabicPeriod"/>
            </a:pPr>
            <a:r>
              <a:rPr lang="en-US" sz="4400" spc="0" dirty="0">
                <a:latin typeface="Cambria" panose="02040503050406030204" charset="0"/>
                <a:cs typeface="Cambria" panose="02040503050406030204" charset="0"/>
              </a:rPr>
              <a:t>LES FONCTIONS OP</a:t>
            </a:r>
            <a:r>
              <a:rPr lang="en-US" sz="4400" spc="0" dirty="0">
                <a:latin typeface="Cambria" panose="02040503050406030204" charset="0"/>
                <a:cs typeface="Cambria" panose="02040503050406030204" charset="0"/>
              </a:rPr>
              <a:t>ÉRATIONNELLES</a:t>
            </a:r>
            <a:endParaRPr lang="en-US" sz="4400" spc="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" name="矩形 3"/>
          <p:cNvSpPr/>
          <p:nvPr>
            <p:custDataLst>
              <p:tags r:id="rId2"/>
            </p:custDataLst>
          </p:nvPr>
        </p:nvSpPr>
        <p:spPr>
          <a:xfrm>
            <a:off x="930275" y="1094105"/>
            <a:ext cx="5086350" cy="6604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altLang="en-US" sz="2800" b="1" i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Créer et Vendre la Valeur</a:t>
            </a:r>
            <a:endParaRPr lang="fr-FR" altLang="en-US" sz="2800" b="1" i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05" y="2070735"/>
            <a:ext cx="6170295" cy="4280535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1650365" y="2405063"/>
            <a:ext cx="3942715" cy="660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r-F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Transformer la matière en produit, maîtrise des côuts, qualité et délais.</a:t>
            </a:r>
            <a:endParaRPr lang="fr-FR" altLang="en-US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1646555" y="2103438"/>
            <a:ext cx="3943985" cy="265430"/>
          </a:xfrm>
          <a:prstGeom prst="rect">
            <a:avLst/>
          </a:prstGeom>
          <a:noFill/>
        </p:spPr>
        <p:txBody>
          <a:bodyPr wrap="square" lIns="0" tIns="0" rIns="0" bIns="0" rtlCol="0" anchor="b"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r-FR" altLang="en-US" b="1" dirty="0">
                <a:solidFill>
                  <a:schemeClr val="accent1"/>
                </a:solidFill>
                <a:latin typeface="Cambria" panose="02040503050406030204" charset="0"/>
                <a:cs typeface="Cambria" panose="02040503050406030204" charset="0"/>
              </a:rPr>
              <a:t>Production &amp; Opérations</a:t>
            </a:r>
            <a:endParaRPr lang="fr-FR" altLang="en-US" b="1" dirty="0">
              <a:solidFill>
                <a:schemeClr val="accent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1010285" y="2191703"/>
            <a:ext cx="504190" cy="504190"/>
          </a:xfrm>
          <a:prstGeom prst="ellipse">
            <a:avLst/>
          </a:prstGeom>
          <a:solidFill>
            <a:schemeClr val="accent1"/>
          </a:solidFill>
          <a:effectLst>
            <a:outerShdw blurRad="101600" dist="38100" algn="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0" rtlCol="0" anchor="ctr" anchorCtr="0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01</a:t>
            </a:r>
            <a:endParaRPr lang="en-US" sz="1600" b="1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16" name="椭圆 15"/>
          <p:cNvSpPr/>
          <p:nvPr>
            <p:custDataLst>
              <p:tags r:id="rId7"/>
            </p:custDataLst>
          </p:nvPr>
        </p:nvSpPr>
        <p:spPr>
          <a:xfrm>
            <a:off x="1010285" y="4737418"/>
            <a:ext cx="504190" cy="504190"/>
          </a:xfrm>
          <a:prstGeom prst="ellipse">
            <a:avLst/>
          </a:prstGeom>
          <a:solidFill>
            <a:schemeClr val="accent1"/>
          </a:solidFill>
          <a:effectLst>
            <a:outerShdw blurRad="101600" dist="38100" algn="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0" rtlCol="0" anchor="ctr" anchorCtr="0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03</a:t>
            </a:r>
            <a:endParaRPr lang="en-US" sz="1600" b="1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1651635" y="4985703"/>
            <a:ext cx="3942715" cy="660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r-F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Gestion des flux et optimisation de la chaine d’approvisionnement globale.</a:t>
            </a:r>
            <a:endParaRPr lang="fr-FR" altLang="en-US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9" name="矩形 18"/>
          <p:cNvSpPr/>
          <p:nvPr>
            <p:custDataLst>
              <p:tags r:id="rId9"/>
            </p:custDataLst>
          </p:nvPr>
        </p:nvSpPr>
        <p:spPr>
          <a:xfrm>
            <a:off x="1647825" y="4641533"/>
            <a:ext cx="3943985" cy="265430"/>
          </a:xfrm>
          <a:prstGeom prst="rect">
            <a:avLst/>
          </a:prstGeom>
          <a:noFill/>
        </p:spPr>
        <p:txBody>
          <a:bodyPr wrap="square" lIns="0" tIns="0" rIns="0" bIns="0" rtlCol="0" anchor="b"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r-FR" altLang="en-US" sz="1600" b="1" dirty="0">
                <a:solidFill>
                  <a:schemeClr val="accent1"/>
                </a:solidFill>
                <a:latin typeface="Cambria" panose="02040503050406030204" charset="0"/>
                <a:cs typeface="Cambria" panose="02040503050406030204" charset="0"/>
              </a:rPr>
              <a:t>Logistique &amp; Approvisionnement</a:t>
            </a:r>
            <a:endParaRPr lang="fr-FR" altLang="en-US" sz="1600" b="1" dirty="0">
              <a:solidFill>
                <a:schemeClr val="accent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0" name="椭圆 19"/>
          <p:cNvSpPr/>
          <p:nvPr>
            <p:custDataLst>
              <p:tags r:id="rId10"/>
            </p:custDataLst>
          </p:nvPr>
        </p:nvSpPr>
        <p:spPr>
          <a:xfrm>
            <a:off x="1010285" y="3415983"/>
            <a:ext cx="504190" cy="504190"/>
          </a:xfrm>
          <a:prstGeom prst="ellipse">
            <a:avLst/>
          </a:prstGeom>
          <a:solidFill>
            <a:schemeClr val="accent1"/>
          </a:solidFill>
          <a:effectLst>
            <a:outerShdw blurRad="101600" dist="38100" algn="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0" rtlCol="0" anchor="ctr" anchorCtr="0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02</a:t>
            </a:r>
            <a:endParaRPr lang="en-US" sz="1600" b="1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1649095" y="3738563"/>
            <a:ext cx="3942715" cy="660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r-FR" altLang="en-US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Étudier le marché et vendre.</a:t>
            </a:r>
            <a:endParaRPr lang="fr-FR" altLang="en-US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3" name="矩形 22"/>
          <p:cNvSpPr/>
          <p:nvPr>
            <p:custDataLst>
              <p:tags r:id="rId12"/>
            </p:custDataLst>
          </p:nvPr>
        </p:nvSpPr>
        <p:spPr>
          <a:xfrm>
            <a:off x="1647190" y="3448368"/>
            <a:ext cx="3943985" cy="265430"/>
          </a:xfrm>
          <a:prstGeom prst="rect">
            <a:avLst/>
          </a:prstGeom>
          <a:noFill/>
        </p:spPr>
        <p:txBody>
          <a:bodyPr wrap="square" lIns="0" tIns="0" rIns="0" bIns="0" rtlCol="0" anchor="b"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r-FR" altLang="en-US" sz="1600" b="1" dirty="0">
                <a:solidFill>
                  <a:schemeClr val="accent1"/>
                </a:solidFill>
                <a:latin typeface="Cambria" panose="02040503050406030204" charset="0"/>
                <a:cs typeface="Cambria" panose="02040503050406030204" charset="0"/>
              </a:rPr>
              <a:t>Marketing &amp; Commercial</a:t>
            </a:r>
            <a:endParaRPr lang="fr-FR" altLang="en-US" sz="1600" b="1" dirty="0">
              <a:solidFill>
                <a:schemeClr val="accent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  <p:custDataLst>
      <p:tags r:id="rId13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14" grpId="0"/>
      <p:bldP spid="14" grpId="1"/>
      <p:bldP spid="13" grpId="0"/>
      <p:bldP spid="13" grpId="1"/>
      <p:bldP spid="23" grpId="0"/>
      <p:bldP spid="23" grpId="1"/>
      <p:bldP spid="22" grpId="0"/>
      <p:bldP spid="22" grpId="1"/>
      <p:bldP spid="19" grpId="0"/>
      <p:bldP spid="19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690" y="360045"/>
            <a:ext cx="10739755" cy="720090"/>
          </a:xfr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0" indent="0" algn="l" fontAlgn="auto">
              <a:buClrTx/>
              <a:buSzTx/>
              <a:buFontTx/>
            </a:pPr>
            <a:r>
              <a:rPr sz="440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2. </a:t>
            </a:r>
            <a:r>
              <a:rPr sz="440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LES FONCTIONS </a:t>
            </a:r>
            <a:r>
              <a:rPr sz="440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SUPPORTS</a:t>
            </a:r>
            <a:endParaRPr sz="4400">
              <a:solidFill>
                <a:srgbClr val="FFFFFF"/>
              </a:solidFill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408763" y="2530318"/>
            <a:ext cx="4273255" cy="7157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Recrutement et paie.</a:t>
            </a:r>
            <a:endParaRPr lang="fr-F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404634" y="1791548"/>
            <a:ext cx="4274632" cy="715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altLang="en-US" sz="2000" b="1" dirty="0">
                <a:solidFill>
                  <a:schemeClr val="accent1"/>
                </a:solidFill>
                <a:latin typeface="Cambria" panose="02040503050406030204" charset="0"/>
                <a:cs typeface="Cambria" panose="02040503050406030204" charset="0"/>
              </a:rPr>
              <a:t>Ressources Humaines </a:t>
            </a:r>
            <a:endParaRPr lang="fr-FR" altLang="en-US" sz="2000" b="1" dirty="0">
              <a:solidFill>
                <a:schemeClr val="accent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690245" y="2246670"/>
            <a:ext cx="546459" cy="546459"/>
          </a:xfrm>
          <a:prstGeom prst="ellipse">
            <a:avLst/>
          </a:prstGeom>
          <a:solidFill>
            <a:schemeClr val="accent1"/>
          </a:solidFill>
          <a:effectLst>
            <a:outerShdw blurRad="101600" dist="38100" algn="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0" rtlCol="0" anchor="ctr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01</a:t>
            </a:r>
            <a:endParaRPr lang="en-US" sz="1600" b="1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690245" y="5177756"/>
            <a:ext cx="546459" cy="546459"/>
          </a:xfrm>
          <a:prstGeom prst="ellipse">
            <a:avLst/>
          </a:prstGeom>
          <a:solidFill>
            <a:schemeClr val="accent1"/>
          </a:solidFill>
          <a:effectLst>
            <a:outerShdw blurRad="101600" dist="38100" algn="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0" rtlCol="0" anchor="ctr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03</a:t>
            </a:r>
            <a:endParaRPr lang="en-US" sz="1600" b="1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1410139" y="5674027"/>
            <a:ext cx="4273255" cy="7157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Gérer le réseau, cybersécurité</a:t>
            </a:r>
            <a:endParaRPr lang="fr-F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1449825" y="4819052"/>
            <a:ext cx="4274632" cy="715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lnSpcReduction="10000"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altLang="en-US" sz="2000" b="1" dirty="0">
                <a:solidFill>
                  <a:schemeClr val="accent1"/>
                </a:solidFill>
                <a:latin typeface="Cambria" panose="02040503050406030204" charset="0"/>
                <a:cs typeface="Cambria" panose="02040503050406030204" charset="0"/>
              </a:rPr>
              <a:t>Système d’information</a:t>
            </a:r>
            <a:endParaRPr lang="fr-FR" altLang="en-US" sz="2000" b="1" dirty="0">
              <a:solidFill>
                <a:schemeClr val="accent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6" name="椭圆 5"/>
          <p:cNvSpPr/>
          <p:nvPr>
            <p:custDataLst>
              <p:tags r:id="rId8"/>
            </p:custDataLst>
          </p:nvPr>
        </p:nvSpPr>
        <p:spPr>
          <a:xfrm>
            <a:off x="690245" y="3696494"/>
            <a:ext cx="546459" cy="546459"/>
          </a:xfrm>
          <a:prstGeom prst="ellipse">
            <a:avLst/>
          </a:prstGeom>
          <a:solidFill>
            <a:schemeClr val="accent1"/>
          </a:solidFill>
          <a:effectLst>
            <a:outerShdw blurRad="101600" dist="38100" algn="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0" rtlCol="0" anchor="ctr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chemeClr val="lt1">
                    <a:lumMod val="100000"/>
                  </a:schemeClr>
                </a:solidFill>
                <a:latin typeface="+mn-lt"/>
              </a:rPr>
              <a:t>02</a:t>
            </a:r>
            <a:endParaRPr lang="en-US" sz="1600" b="1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1407387" y="3963742"/>
            <a:ext cx="4273255" cy="7157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Gérer l’argent, contrôle de gestion et audit </a:t>
            </a:r>
            <a:endParaRPr lang="fr-FR" altLang="en-US" sz="200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1405322" y="3153853"/>
            <a:ext cx="4274632" cy="715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altLang="en-US" sz="2000" b="1" dirty="0">
                <a:solidFill>
                  <a:schemeClr val="accent1"/>
                </a:solidFill>
                <a:latin typeface="Cambria" panose="02040503050406030204" charset="0"/>
                <a:cs typeface="Cambria" panose="02040503050406030204" charset="0"/>
              </a:rPr>
              <a:t>Finance &amp; comptabilité </a:t>
            </a:r>
            <a:endParaRPr lang="fr-FR" altLang="en-US" sz="2000" b="1" dirty="0">
              <a:solidFill>
                <a:schemeClr val="accent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" name="矩形 3"/>
          <p:cNvSpPr/>
          <p:nvPr>
            <p:custDataLst>
              <p:tags r:id="rId11"/>
            </p:custDataLst>
          </p:nvPr>
        </p:nvSpPr>
        <p:spPr>
          <a:xfrm>
            <a:off x="930275" y="1094105"/>
            <a:ext cx="6259830" cy="6604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altLang="en-US" sz="2800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Soutenir la Performance Globale</a:t>
            </a:r>
            <a:endParaRPr lang="fr-FR" altLang="en-US" sz="2800" b="1" dirty="0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4525" y="2138045"/>
            <a:ext cx="6480000" cy="4158834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4" grpId="0"/>
      <p:bldP spid="4" grpId="1"/>
      <p:bldP spid="2" grpId="0"/>
      <p:bldP spid="2" grpId="1"/>
      <p:bldP spid="9" grpId="0"/>
      <p:bldP spid="9" grpId="1"/>
      <p:bldP spid="7" grpId="0"/>
      <p:bldP spid="7" grpId="1"/>
      <p:bldP spid="12" grpId="0"/>
      <p:bldP spid="12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35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74165" y="777875"/>
            <a:ext cx="10617200" cy="5302885"/>
          </a:xfrm>
        </p:spPr>
        <p:txBody>
          <a:bodyPr wrap="square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br>
              <a:rPr lang="en-US" altLang="fr-FR" sz="5000">
                <a:latin typeface="Cambria" panose="02040503050406030204" charset="0"/>
                <a:cs typeface="Cambria" panose="02040503050406030204" charset="0"/>
              </a:rPr>
            </a:br>
            <a:r>
              <a:rPr lang="fr-FR" altLang="en-US" sz="5000">
                <a:latin typeface="Cambria" panose="02040503050406030204" charset="0"/>
                <a:cs typeface="Cambria" panose="02040503050406030204" charset="0"/>
              </a:rPr>
              <a:t>SECTION 2</a:t>
            </a:r>
            <a:br>
              <a:rPr lang="fr-FR" altLang="en-US" sz="5000">
                <a:latin typeface="Cambria" panose="02040503050406030204" charset="0"/>
                <a:cs typeface="Cambria" panose="02040503050406030204" charset="0"/>
              </a:rPr>
            </a:br>
            <a:r>
              <a:rPr lang="fr-FR" altLang="en-US" sz="5000">
                <a:latin typeface="Cambria" panose="02040503050406030204" charset="0"/>
                <a:cs typeface="Cambria" panose="02040503050406030204" charset="0"/>
              </a:rPr>
              <a:t>STRUCTURE DE L’ENTREPRISE</a:t>
            </a:r>
            <a:endParaRPr lang="fr-FR" altLang="en-US" sz="5000">
              <a:latin typeface="Cambria" panose="02040503050406030204" charset="0"/>
              <a:cs typeface="Cambria" panose="02040503050406030204" charset="0"/>
            </a:endParaRPr>
          </a:p>
        </p:txBody>
      </p:sp>
    </p:spTree>
    <p:custDataLst>
      <p:tags r:id="rId2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tags/tag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3.0"/>
  <p:tag name="KSO_WM_UNIT_TYPE" val="i"/>
  <p:tag name="KSO_WM_UNIT_INDEX" val="10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26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426"/>
</p:tagLst>
</file>

<file path=ppt/tags/tag10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26"/>
  <p:tag name="KSO_WM_TEMPLATE_THUMBS_INDEX" val="1、9"/>
  <p:tag name="KSO_WM_SPECIAL_SOURCE" val="bdnull"/>
</p:tagLst>
</file>

<file path=ppt/tags/tag10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9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3.0"/>
  <p:tag name="KSO_WM_UNIT_TYPE" val="i"/>
  <p:tag name="KSO_WM_UNIT_INDEX" val="11"/>
</p:tagLst>
</file>

<file path=ppt/tags/tag110.xml><?xml version="1.0" encoding="utf-8"?>
<p:tagLst xmlns:p="http://schemas.openxmlformats.org/presentationml/2006/main">
  <p:tag name="KSO_WM_UNIT_INDEX" val="4"/>
  <p:tag name="KSO_WM_UNIT_TYPE" val="d"/>
  <p:tag name="KSO_WM_BEAUTIFY_FLAG" val="#wm#"/>
</p:tagLst>
</file>

<file path=ppt/tags/tag111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112.xml><?xml version="1.0" encoding="utf-8"?>
<p:tagLst xmlns:p="http://schemas.openxmlformats.org/presentationml/2006/main">
  <p:tag name="TIMING" val="|13.619"/>
  <p:tag name="KSO_WM_SLIDE_TYPE" val="text"/>
  <p:tag name="KSO_WM_BEAUTIFY_FLAG" val="#wm#"/>
  <p:tag name="KSO_WM_SLIDE_THEME_ID" val="3320016"/>
  <p:tag name="KSO_WM_SLIDE_THEME_NAME" val="Z_20233492_Cyan Minimalist"/>
</p:tagLst>
</file>

<file path=ppt/tags/tag11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TEMPLATE_CATEGORY" val="custom"/>
  <p:tag name="KSO_WM_TEMPLATE_INDEX" val="20233492"/>
  <p:tag name="KSO_WM_UNIT_LAYERLEVEL" val="1"/>
  <p:tag name="KSO_WM_TAG_VERSION" val="3.0"/>
  <p:tag name="KSO_WM_UNIT_PRESET_TEXT_INDEX" val="-1"/>
  <p:tag name="KSO_WM_UNIT_PRESET_TEXT_LEN" val="0"/>
  <p:tag name="KSO_WM_UNIT_NOCLEAR" val="0"/>
  <p:tag name="KSO_WM_UNIT_PRESET_TEXT" val="Click to add text"/>
  <p:tag name="KSO_WM_UNIT_TEXT" val="Click to add text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ID" val="custom20233492_7*a*1"/>
  <p:tag name="KSO_WM_TEMPLATE_CATEGORY" val="custom"/>
  <p:tag name="KSO_WM_TEMPLATE_INDEX" val="20233492"/>
  <p:tag name="KSO_WM_UNIT_LAYERLEVEL" val="1"/>
  <p:tag name="KSO_WM_TAG_VERSION" val="3.0"/>
  <p:tag name="KSO_WM_UNIT_PRESET_TEXT" val="The title goes here"/>
</p:tagLst>
</file>

<file path=ppt/tags/tag115.xml><?xml version="1.0" encoding="utf-8"?>
<p:tagLst xmlns:p="http://schemas.openxmlformats.org/presentationml/2006/main">
  <p:tag name="KSO_WM_SPECIAL_SOURCE" val="bdnull"/>
  <p:tag name="KSO_WM_SLIDE_ID" val="custom20233492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92"/>
  <p:tag name="KSO_WM_SLIDE_LAYOUT" val="a_e"/>
  <p:tag name="KSO_WM_SLIDE_LAYOUT_CNT" val="1_1"/>
  <p:tag name="KSO_WM_SLIDE_THEME_ID" val="3320016"/>
  <p:tag name="KSO_WM_SLIDE_THEME_NAME" val="Z_20233492_Cyan Minimalist"/>
</p:tagLst>
</file>

<file path=ppt/tags/tag116.xml><?xml version="1.0" encoding="utf-8"?>
<p:tagLst xmlns:p="http://schemas.openxmlformats.org/presentationml/2006/main">
  <p:tag name="KSO_WM_UNIT_TEXT_SUBTYPE" val="a"/>
  <p:tag name="KSO_WM_UNIT_SUBTYPE" val="a"/>
</p:tagLst>
</file>

<file path=ppt/tags/tag117.xml><?xml version="1.0" encoding="utf-8"?>
<p:tagLst xmlns:p="http://schemas.openxmlformats.org/presentationml/2006/main">
  <p:tag name="KSO_WM_SLIDE_TYPE" val="text"/>
  <p:tag name="KSO_WM_BEAUTIFY_FLAG" val="#wm#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ID" val="custom20233492_7*a*1"/>
  <p:tag name="KSO_WM_TEMPLATE_CATEGORY" val="custom"/>
  <p:tag name="KSO_WM_TEMPLATE_INDEX" val="20233492"/>
  <p:tag name="KSO_WM_UNIT_LAYERLEVEL" val="1"/>
  <p:tag name="KSO_WM_TAG_VERSION" val="3.0"/>
  <p:tag name="KSO_WM_UNIT_PRESET_TEXT" val="The title goes here"/>
</p:tagLst>
</file>

<file path=ppt/tags/tag119.xml><?xml version="1.0" encoding="utf-8"?>
<p:tagLst xmlns:p="http://schemas.openxmlformats.org/presentationml/2006/main">
  <p:tag name="KSO_WM_SPECIAL_SOURCE" val="bdnull"/>
  <p:tag name="KSO_WM_SLIDE_ID" val="custom20233492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92"/>
  <p:tag name="KSO_WM_SLIDE_LAYOUT" val="a_e"/>
  <p:tag name="KSO_WM_SLIDE_LAYOUT_CNT" val="1_1"/>
  <p:tag name="KSO_WM_SLIDE_THEME_ID" val="3320016"/>
  <p:tag name="KSO_WM_SLIDE_THEME_NAME" val="Z_20233492_Cyan Minimalist"/>
</p:tagLst>
</file>

<file path=ppt/tags/tag12.xml><?xml version="1.0" encoding="utf-8"?>
<p:tagLst xmlns:p="http://schemas.openxmlformats.org/presentationml/2006/main">
  <p:tag name="KSO_WM_UNIT_LINE_FORE_SCHEMECOLOR_INDEX_1_BRIGHTNESS" val="0"/>
  <p:tag name="KSO_WM_UNIT_LINE_FORE_SCHEMECOLOR_INDEX_1" val="8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6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90"/>
  <p:tag name="KSO_WM_UNIT_LINE_GRADIENT_DIRECTION" val="1"/>
  <p:tag name="KSO_WM_UNIT_LINE_FILL_TYPE" val="5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12"/>
  <p:tag name="KSO_WM_UNIT_ID" val="_1*i*12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TEMPLATE_CATEGORY" val="custom"/>
  <p:tag name="KSO_WM_UNIT_LAYERLEVEL" val="1"/>
  <p:tag name="KSO_WM_TAG_VERSION" val="3.0"/>
  <p:tag name="KSO_WM_TEMPLATE_INDEX" val="20238268"/>
  <p:tag name="KSO_WM_UNIT_ID" val="custom20238268_1*a*1"/>
  <p:tag name="KSO_WM_UNIT_TEXT_FILL_FORE_SCHEMECOLOR_INDEX" val="13"/>
  <p:tag name="KSO_WM_UNIT_TEXT_FILL_TYPE" val="1"/>
  <p:tag name="KSO_WM_UNIT_USESOURCEFORMAT_APPLY" val="1"/>
  <p:tag name="KSO_WM_UNIT_PRESET_TEXT" val="Your title here"/>
</p:tagLst>
</file>

<file path=ppt/tags/tag121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254.84385681152344,&quot;left&quot;:494.795905511811,&quot;top&quot;:202.27807159423827,&quot;width&quot;:418.05409448818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33_1*l_h_f*1_2_1"/>
  <p:tag name="KSO_WM_TEMPLATE_CATEGORY" val="diagram"/>
  <p:tag name="KSO_WM_TEMPLATE_INDEX" val="20237933"/>
  <p:tag name="KSO_WM_UNIT_LAYERLEVEL" val="1_1_1"/>
  <p:tag name="KSO_WM_TAG_VERSION" val="3.0"/>
  <p:tag name="KSO_WM_UNIT_PRESET_TEXT" val="Presentations are communication tools"/>
  <p:tag name="KSO_WM_UNIT_FILL_TYPE" val="1"/>
  <p:tag name="KSO_WM_UNIT_FILL_FORE_SCHEMECOLOR_INDEX" val="6"/>
  <p:tag name="KSO_WM_UNIT_FILL_FORE_SCHEMECOLOR_INDEX_BRIGHTNESS" val="0"/>
  <p:tag name="KSO_WM_UNIT_TEXT_FILL_FORE_SCHEMECOLOR_INDEX" val="1"/>
  <p:tag name="KSO_WM_UNIT_TEXT_FILL_TYPE" val="1"/>
  <p:tag name="KSO_WM_UNIT_USESOURCEFORMAT_APPLY" val="1"/>
</p:tagLst>
</file>

<file path=ppt/tags/tag122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LAYOUT" val="a_d_l"/>
  <p:tag name="KSO_WM_SLIDE_LAYOUT_CNT" val="1_1_1"/>
  <p:tag name="KSO_WM_SPECIAL_SOURCE" val="bdnull"/>
  <p:tag name="KSO_WM_SLIDE_TYPE" val="text"/>
  <p:tag name="KSO_WM_SLIDE_SIZE" val="413.85*249.95"/>
  <p:tag name="KSO_WM_SLIDE_POSITION" val="495.9*204.7"/>
  <p:tag name="KSO_WM_ASSIST_SLIDE" val="1"/>
  <p:tag name="KSO_WM_DIAGRAM_GROUP_CODE" val="l1-1"/>
  <p:tag name="KSO_WM_SLIDE_DIAGTYPE" val="l"/>
  <p:tag name="KSO_WM_SLIDE_SUBTYPE" val="picTxt"/>
  <p:tag name="KSO_WM_TEMPLATE_INDEX" val="20238268"/>
  <p:tag name="KSO_WM_TEMPLATE_SUBCATEGORY" val="0"/>
  <p:tag name="KSO_WM_SLIDE_INDEX" val="1"/>
  <p:tag name="KSO_WM_TAG_VERSION" val="3.0"/>
  <p:tag name="KSO_WM_SLIDE_ID" val="custom20238268_1"/>
  <p:tag name="KSO_WM_SLIDE_ITEM_CNT" val="2"/>
</p:tagLst>
</file>

<file path=ppt/tags/tag1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TEMPLATE_CATEGORY" val="custom"/>
  <p:tag name="KSO_WM_UNIT_LAYERLEVEL" val="1"/>
  <p:tag name="KSO_WM_TAG_VERSION" val="3.0"/>
  <p:tag name="KSO_WM_TEMPLATE_INDEX" val="20238264"/>
  <p:tag name="KSO_WM_UNIT_ID" val="custom20238264_1*a*1"/>
  <p:tag name="KSO_WM_UNIT_PRESET_TEXT" val="Your title here"/>
  <p:tag name="KSO_WM_UNIT_TEXT_FILL_FORE_SCHEMECOLOR_INDEX" val="13"/>
  <p:tag name="KSO_WM_UNIT_TEXT_FILL_TYPE" val="1"/>
  <p:tag name="KSO_WM_UNIT_USESOURCEFORMAT_APPLY" val="1"/>
</p:tagLst>
</file>

<file path=ppt/tags/tag12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left&quot;:52.7,&quot;top&quot;:116.0250030517578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2*l_h_a*1_1_1"/>
  <p:tag name="KSO_WM_TEMPLATE_CATEGORY" val="diagram"/>
  <p:tag name="KSO_WM_TEMPLATE_INDEX" val="20237920"/>
  <p:tag name="KSO_WM_UNIT_LAYERLEVEL" val="1_1_1"/>
  <p:tag name="KSO_WM_TAG_VERSION" val="3.0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2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50036318321,&quot;left&quot;:31.9,&quot;top&quot;:144.3750030517578,&quot;width&quot;:454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3*l_h_f*1_1_1"/>
  <p:tag name="KSO_WM_TEMPLATE_CATEGORY" val="diagram"/>
  <p:tag name="KSO_WM_TEMPLATE_INDEX" val="20237920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12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50036318321,&quot;left&quot;:31.9,&quot;top&quot;:144.3750030517578,&quot;width&quot;:454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3*l_h_a*1_1_1"/>
  <p:tag name="KSO_WM_TEMPLATE_CATEGORY" val="diagram"/>
  <p:tag name="KSO_WM_TEMPLATE_INDEX" val="20237920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UNIT_TEXT_FILL_FORE_SCHEMECOLOR_INDEX_BRIGHTNESS" val="0.15"/>
  <p:tag name="KSO_WM_DIAGRAM_MAX_ITEMCNT" val="5"/>
  <p:tag name="KSO_WM_DIAGRAM_MIN_ITEMCNT" val="2"/>
  <p:tag name="KSO_WM_DIAGRAM_VIRTUALLY_FRAME" val="{&quot;height&quot;:377.150036318321,&quot;left&quot;:33.7,&quot;top&quot;:144.3750030517578,&quot;width&quot;:454.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0_3*l_h_i*1_1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_BRIGHTNESS" val="0"/>
  <p:tag name="KSO_WM_UNIT_SHADOW_SCHEMECOLOR_INDEX" val="5"/>
  <p:tag name="KSO_WM_UNIT_USESOURCEFORMAT_APPLY" val="1"/>
</p:tagLst>
</file>

<file path=ppt/tags/tag128.xml><?xml version="1.0" encoding="utf-8"?>
<p:tagLst xmlns:p="http://schemas.openxmlformats.org/presentationml/2006/main">
  <p:tag name="KSO_WM_UNIT_TEXT_FILL_FORE_SCHEMECOLOR_INDEX_BRIGHTNESS" val="0.15"/>
  <p:tag name="KSO_WM_DIAGRAM_MAX_ITEMCNT" val="5"/>
  <p:tag name="KSO_WM_DIAGRAM_MIN_ITEMCNT" val="2"/>
  <p:tag name="KSO_WM_DIAGRAM_VIRTUALLY_FRAME" val="{&quot;height&quot;:377.150036318321,&quot;left&quot;:33.7,&quot;top&quot;:144.3750030517578,&quot;width&quot;:454.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20_3*l_h_i*1_3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_BRIGHTNESS" val="0"/>
  <p:tag name="KSO_WM_UNIT_SHADOW_SCHEMECOLOR_INDEX" val="5"/>
  <p:tag name="KSO_WM_UNIT_USESOURCEFORMAT_APPLY" val="1"/>
</p:tagLst>
</file>

<file path=ppt/tags/tag12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50036318321,&quot;left&quot;:31.9,&quot;top&quot;:144.3750030517578,&quot;width&quot;:454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3*l_h_f*1_3_1"/>
  <p:tag name="KSO_WM_TEMPLATE_CATEGORY" val="diagram"/>
  <p:tag name="KSO_WM_TEMPLATE_INDEX" val="20237920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</p:tagLst>
</file>

<file path=ppt/tags/tag13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50036318321,&quot;left&quot;:31.9,&quot;top&quot;:144.3750030517578,&quot;width&quot;:454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3*l_h_a*1_3_1"/>
  <p:tag name="KSO_WM_TEMPLATE_CATEGORY" val="diagram"/>
  <p:tag name="KSO_WM_TEMPLATE_INDEX" val="20237920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UNIT_TEXT_FILL_FORE_SCHEMECOLOR_INDEX_BRIGHTNESS" val="0.15"/>
  <p:tag name="KSO_WM_DIAGRAM_MAX_ITEMCNT" val="5"/>
  <p:tag name="KSO_WM_DIAGRAM_MIN_ITEMCNT" val="2"/>
  <p:tag name="KSO_WM_DIAGRAM_VIRTUALLY_FRAME" val="{&quot;height&quot;:377.150036318321,&quot;left&quot;:33.7,&quot;top&quot;:144.3750030517578,&quot;width&quot;:454.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0_3*l_h_i*1_2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_BRIGHTNESS" val="0"/>
  <p:tag name="KSO_WM_UNIT_SHADOW_SCHEMECOLOR_INDEX" val="5"/>
  <p:tag name="KSO_WM_UNIT_USESOURCEFORMAT_APPLY" val="1"/>
</p:tagLst>
</file>

<file path=ppt/tags/tag13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50036318321,&quot;left&quot;:31.9,&quot;top&quot;:144.3750030517578,&quot;width&quot;:454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3*l_h_f*1_2_1"/>
  <p:tag name="KSO_WM_TEMPLATE_CATEGORY" val="diagram"/>
  <p:tag name="KSO_WM_TEMPLATE_INDEX" val="20237920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13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50036318321,&quot;left&quot;:31.9,&quot;top&quot;:144.3750030517578,&quot;width&quot;:454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3*l_h_a*1_2_1"/>
  <p:tag name="KSO_WM_TEMPLATE_CATEGORY" val="diagram"/>
  <p:tag name="KSO_WM_TEMPLATE_INDEX" val="20237920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62.75*317.05"/>
  <p:tag name="KSO_WM_SLIDE_POSITION" val="52.7*161.5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64"/>
  <p:tag name="KSO_WM_TEMPLATE_SUBCATEGORY" val="0"/>
  <p:tag name="KSO_WM_SLIDE_INDEX" val="1"/>
  <p:tag name="KSO_WM_TAG_VERSION" val="3.0"/>
  <p:tag name="KSO_WM_SLIDE_ID" val="custom20238264_1"/>
  <p:tag name="KSO_WM_SLIDE_ITEM_CNT" val="4"/>
</p:tagLst>
</file>

<file path=ppt/tags/tag1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TEMPLATE_CATEGORY" val="custom"/>
  <p:tag name="KSO_WM_UNIT_LAYERLEVEL" val="1"/>
  <p:tag name="KSO_WM_TAG_VERSION" val="3.0"/>
  <p:tag name="KSO_WM_TEMPLATE_INDEX" val="20238264"/>
  <p:tag name="KSO_WM_UNIT_ID" val="custom20238264_1*a*1"/>
  <p:tag name="KSO_WM_UNIT_PRESET_TEXT" val="Your title here"/>
  <p:tag name="KSO_WM_UNIT_TEXT_FILL_FORE_SCHEMECOLOR_INDEX" val="13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left&quot;:54.35,&quot;top&quot;:141.0250030517578,&quot;width&quot;:40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2*l_h_f*1_1_1"/>
  <p:tag name="KSO_WM_TEMPLATE_CATEGORY" val="diagram"/>
  <p:tag name="KSO_WM_TEMPLATE_INDEX" val="20237920"/>
  <p:tag name="KSO_WM_UNIT_LAYERLEVEL" val="1_1_1"/>
  <p:tag name="KSO_WM_TAG_VERSION" val="3.0"/>
  <p:tag name="KSO_WM_UNIT_TEXT_FILL_FORE_SCHEMECOLOR_INDEX" val="1"/>
  <p:tag name="KSO_WM_UNIT_TEXT_FILL_TYPE" val="1"/>
  <p:tag name="KSO_WM_UNIT_PRESET_TEXT" val="Presentations are communication tools that can be used as demonstrations."/>
  <p:tag name="KSO_WM_UNIT_USESOURCEFORMAT_APPLY" val="1"/>
</p:tagLst>
</file>

<file path=ppt/tags/tag13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left&quot;:54.35,&quot;top&quot;:141.0250030517578,&quot;width&quot;:40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2*l_h_a*1_1_1"/>
  <p:tag name="KSO_WM_TEMPLATE_CATEGORY" val="diagram"/>
  <p:tag name="KSO_WM_TEMPLATE_INDEX" val="20237920"/>
  <p:tag name="KSO_WM_UNIT_LAYERLEVEL" val="1_1_1"/>
  <p:tag name="KSO_WM_TAG_VERSION" val="3.0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38.xml><?xml version="1.0" encoding="utf-8"?>
<p:tagLst xmlns:p="http://schemas.openxmlformats.org/presentationml/2006/main">
  <p:tag name="KSO_WM_UNIT_TEXT_FILL_FORE_SCHEMECOLOR_INDEX_BRIGHTNESS" val="0.15"/>
  <p:tag name="KSO_WM_DIAGRAM_MAX_ITEMCNT" val="5"/>
  <p:tag name="KSO_WM_DIAGRAM_MIN_ITEMCNT" val="2"/>
  <p:tag name="KSO_WM_DIAGRAM_VIRTUALLY_FRAME" val="{&quot;height&quot;:377.1499938964844,&quot;left&quot;:54.35,&quot;top&quot;:141.0250030517578,&quot;width&quot;:402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0_2*l_h_i*1_1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01"/>
  <p:tag name="KSO_WM_UNIT_SHADOW_SCHEMECOLOR_INDEX" val="5"/>
  <p:tag name="KSO_WM_UNIT_USESOURCEFORMAT_APPLY" val="1"/>
</p:tagLst>
</file>

<file path=ppt/tags/tag139.xml><?xml version="1.0" encoding="utf-8"?>
<p:tagLst xmlns:p="http://schemas.openxmlformats.org/presentationml/2006/main">
  <p:tag name="KSO_WM_UNIT_TEXT_FILL_FORE_SCHEMECOLOR_INDEX_BRIGHTNESS" val="0.15"/>
  <p:tag name="KSO_WM_DIAGRAM_MAX_ITEMCNT" val="5"/>
  <p:tag name="KSO_WM_DIAGRAM_MIN_ITEMCNT" val="2"/>
  <p:tag name="KSO_WM_DIAGRAM_VIRTUALLY_FRAME" val="{&quot;height&quot;:377.1499938964844,&quot;left&quot;:54.35,&quot;top&quot;:141.0250030517578,&quot;width&quot;:402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20_2*l_h_i*1_3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03"/>
  <p:tag name="KSO_WM_UNIT_SHADOW_SCHEMECOLOR_INDEX" val="5"/>
  <p:tag name="KSO_WM_UNIT_USESOURCEFORMAT_APPLY" val="1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3.0"/>
</p:tagLst>
</file>

<file path=ppt/tags/tag14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left&quot;:54.35,&quot;top&quot;:141.0250030517578,&quot;width&quot;:40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2*l_h_f*1_3_1"/>
  <p:tag name="KSO_WM_TEMPLATE_CATEGORY" val="diagram"/>
  <p:tag name="KSO_WM_TEMPLATE_INDEX" val="20237920"/>
  <p:tag name="KSO_WM_UNIT_LAYERLEVEL" val="1_1_1"/>
  <p:tag name="KSO_WM_TAG_VERSION" val="3.0"/>
  <p:tag name="KSO_WM_UNIT_TEXT_FILL_FORE_SCHEMECOLOR_INDEX" val="1"/>
  <p:tag name="KSO_WM_UNIT_TEXT_FILL_TYPE" val="1"/>
  <p:tag name="KSO_WM_UNIT_PRESET_TEXT" val="Presentations are communication tools that can be used as demonstrations."/>
  <p:tag name="KSO_WM_UNIT_USESOURCEFORMAT_APPLY" val="1"/>
</p:tagLst>
</file>

<file path=ppt/tags/tag14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left&quot;:54.35,&quot;top&quot;:141.0250030517578,&quot;width&quot;:40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2*l_h_a*1_3_1"/>
  <p:tag name="KSO_WM_TEMPLATE_CATEGORY" val="diagram"/>
  <p:tag name="KSO_WM_TEMPLATE_INDEX" val="20237920"/>
  <p:tag name="KSO_WM_UNIT_LAYERLEVEL" val="1_1_1"/>
  <p:tag name="KSO_WM_TAG_VERSION" val="3.0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42.xml><?xml version="1.0" encoding="utf-8"?>
<p:tagLst xmlns:p="http://schemas.openxmlformats.org/presentationml/2006/main">
  <p:tag name="KSO_WM_UNIT_TEXT_FILL_FORE_SCHEMECOLOR_INDEX_BRIGHTNESS" val="0.15"/>
  <p:tag name="KSO_WM_DIAGRAM_MAX_ITEMCNT" val="5"/>
  <p:tag name="KSO_WM_DIAGRAM_MIN_ITEMCNT" val="2"/>
  <p:tag name="KSO_WM_DIAGRAM_VIRTUALLY_FRAME" val="{&quot;height&quot;:377.1499938964844,&quot;left&quot;:54.35,&quot;top&quot;:141.0250030517578,&quot;width&quot;:402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0_2*l_h_i*1_2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02"/>
  <p:tag name="KSO_WM_UNIT_SHADOW_SCHEMECOLOR_INDEX" val="5"/>
  <p:tag name="KSO_WM_UNIT_USESOURCEFORMAT_APPLY" val="1"/>
</p:tagLst>
</file>

<file path=ppt/tags/tag14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left&quot;:54.35,&quot;top&quot;:141.0250030517578,&quot;width&quot;:40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2*l_h_f*1_2_1"/>
  <p:tag name="KSO_WM_TEMPLATE_CATEGORY" val="diagram"/>
  <p:tag name="KSO_WM_TEMPLATE_INDEX" val="20237920"/>
  <p:tag name="KSO_WM_UNIT_LAYERLEVEL" val="1_1_1"/>
  <p:tag name="KSO_WM_TAG_VERSION" val="3.0"/>
  <p:tag name="KSO_WM_UNIT_TEXT_FILL_FORE_SCHEMECOLOR_INDEX" val="1"/>
  <p:tag name="KSO_WM_UNIT_TEXT_FILL_TYPE" val="1"/>
  <p:tag name="KSO_WM_UNIT_PRESET_TEXT" val="Presentations are communication tools that can be used as demonstrations."/>
  <p:tag name="KSO_WM_UNIT_USESOURCEFORMAT_APPLY" val="1"/>
</p:tagLst>
</file>

<file path=ppt/tags/tag14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left&quot;:54.35,&quot;top&quot;:141.0250030517578,&quot;width&quot;:40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2*l_h_a*1_2_1"/>
  <p:tag name="KSO_WM_TEMPLATE_CATEGORY" val="diagram"/>
  <p:tag name="KSO_WM_TEMPLATE_INDEX" val="20237920"/>
  <p:tag name="KSO_WM_UNIT_LAYERLEVEL" val="1_1_1"/>
  <p:tag name="KSO_WM_TAG_VERSION" val="3.0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4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left&quot;:52.7,&quot;top&quot;:116.0250030517578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20_2*l_h_a*1_1_1"/>
  <p:tag name="KSO_WM_TEMPLATE_CATEGORY" val="diagram"/>
  <p:tag name="KSO_WM_TEMPLATE_INDEX" val="20237920"/>
  <p:tag name="KSO_WM_UNIT_LAYERLEVEL" val="1_1_1"/>
  <p:tag name="KSO_WM_TAG_VERSION" val="3.0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4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62.75*317.05"/>
  <p:tag name="KSO_WM_SLIDE_POSITION" val="52.7*161.5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64"/>
  <p:tag name="KSO_WM_TEMPLATE_SUBCATEGORY" val="0"/>
  <p:tag name="KSO_WM_SLIDE_INDEX" val="1"/>
  <p:tag name="KSO_WM_TAG_VERSION" val="3.0"/>
  <p:tag name="KSO_WM_SLIDE_ID" val="custom20238264_1"/>
  <p:tag name="KSO_WM_SLIDE_ITEM_CNT" val="3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ID" val="custom20233492_7*a*1"/>
  <p:tag name="KSO_WM_TEMPLATE_CATEGORY" val="custom"/>
  <p:tag name="KSO_WM_TEMPLATE_INDEX" val="20233492"/>
  <p:tag name="KSO_WM_UNIT_LAYERLEVEL" val="1"/>
  <p:tag name="KSO_WM_TAG_VERSION" val="3.0"/>
  <p:tag name="KSO_WM_UNIT_PRESET_TEXT" val="The title goes here"/>
</p:tagLst>
</file>

<file path=ppt/tags/tag148.xml><?xml version="1.0" encoding="utf-8"?>
<p:tagLst xmlns:p="http://schemas.openxmlformats.org/presentationml/2006/main">
  <p:tag name="KSO_WM_SPECIAL_SOURCE" val="bdnull"/>
  <p:tag name="KSO_WM_SLIDE_ID" val="custom20233492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92"/>
  <p:tag name="KSO_WM_SLIDE_LAYOUT" val="a_e"/>
  <p:tag name="KSO_WM_SLIDE_LAYOUT_CNT" val="1_1"/>
  <p:tag name="KSO_WM_SLIDE_THEME_ID" val="3320016"/>
  <p:tag name="KSO_WM_SLIDE_THEME_NAME" val="Z_20233492_Cyan Minimalist"/>
</p:tagLst>
</file>

<file path=ppt/tags/tag149.xml><?xml version="1.0" encoding="utf-8"?>
<p:tagLst xmlns:p="http://schemas.openxmlformats.org/presentationml/2006/main">
  <p:tag name="KSO_WM_UNIT_VALUE" val="909*120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66_1*d*1"/>
  <p:tag name="KSO_WM_TEMPLATE_CATEGORY" val="custom"/>
  <p:tag name="KSO_WM_TEMPLATE_INDEX" val="20238266"/>
  <p:tag name="KSO_WM_UNIT_LAYERLEVEL" val="1"/>
  <p:tag name="KSO_WM_TAG_VERSION" val="3.0"/>
  <p:tag name="KSO_WM_UNIT_LINE_FORE_SCHEMECOLOR_INDEX" val="5"/>
  <p:tag name="KSO_WM_UNIT_LINE_FILL_TYPE" val="2"/>
  <p:tag name="KSO_WM_UNIT_USESOURCEFORMAT_APPLY" val="1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3.0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TEMPLATE_CATEGORY" val="custom"/>
  <p:tag name="KSO_WM_UNIT_LAYERLEVEL" val="1"/>
  <p:tag name="KSO_WM_TAG_VERSION" val="3.0"/>
  <p:tag name="KSO_WM_UNIT_TEXT_FILL_FORE_SCHEMECOLOR_INDEX" val="13"/>
  <p:tag name="KSO_WM_UNIT_TEXT_FILL_TYPE" val="1"/>
  <p:tag name="KSO_WM_UNIT_USESOURCEFORMAT_APPLY" val="1"/>
  <p:tag name="KSO_WM_TEMPLATE_INDEX" val="20238266"/>
  <p:tag name="KSO_WM_UNIT_ID" val="custom20238266_1*a*1"/>
  <p:tag name="KSO_WM_UNIT_PRESET_TEXT" val="Your title here"/>
</p:tagLst>
</file>

<file path=ppt/tags/tag151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3.37274169921875,&quot;left&quot;:442.3786587548444,&quot;top&quot;:130.50721182755598,&quot;width&quot;:496.992761230469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17_2*l_h_f*1_1_1"/>
  <p:tag name="KSO_WM_TEMPLATE_CATEGORY" val="diagram"/>
  <p:tag name="KSO_WM_TEMPLATE_INDEX" val="20237917"/>
  <p:tag name="KSO_WM_UNIT_LAYERLEVEL" val="1_1_1"/>
  <p:tag name="KSO_WM_TAG_VERSION" val="3.0"/>
  <p:tag name="KSO_WM_UNIT_TEXT_FILL_FORE_SCHEMECOLOR_INDEX" val="1"/>
  <p:tag name="KSO_WM_UNIT_TEXT_FILL_TYPE" val="1"/>
  <p:tag name="KSO_WM_UNIT_PRESET_TEXT" val="Presentations are communication tools that can be used as demonstrations."/>
  <p:tag name="KSO_WM_UNIT_USESOURCEFORMAT_APPLY" val="1"/>
</p:tagLst>
</file>

<file path=ppt/tags/tag152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3.37274169921875,&quot;left&quot;:442.3786587548444,&quot;top&quot;:130.50721182755598,&quot;width&quot;:496.992761230469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17_2*l_h_f*1_2_1"/>
  <p:tag name="KSO_WM_TEMPLATE_CATEGORY" val="diagram"/>
  <p:tag name="KSO_WM_TEMPLATE_INDEX" val="20237917"/>
  <p:tag name="KSO_WM_UNIT_LAYERLEVEL" val="1_1_1"/>
  <p:tag name="KSO_WM_TAG_VERSION" val="3.0"/>
  <p:tag name="KSO_WM_UNIT_TEXT_FILL_FORE_SCHEMECOLOR_INDEX" val="1"/>
  <p:tag name="KSO_WM_UNIT_TEXT_FILL_TYPE" val="1"/>
  <p:tag name="KSO_WM_UNIT_PRESET_TEXT" val="Presentations are communication tools that can be used as demonstrations."/>
  <p:tag name="KSO_WM_UNIT_USESOURCEFORMAT_APPLY" val="1"/>
</p:tagLst>
</file>

<file path=ppt/tags/tag15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LAYOUT" val="a_d_l"/>
  <p:tag name="KSO_WM_SLIDE_LAYOUT_CNT" val="1_1_1"/>
  <p:tag name="KSO_WM_SPECIAL_SOURCE" val="bdnull"/>
  <p:tag name="KSO_WM_SLIDE_TYPE" val="text"/>
  <p:tag name="KSO_WM_SLIDE_SIZE" val="411.611*333.516"/>
  <p:tag name="KSO_WM_SLIDE_POSITION" val="490.945*160.174"/>
  <p:tag name="KSO_WM_SLIDE_SUBTYPE" val="picTxt"/>
  <p:tag name="KSO_WM_DIAGRAM_GROUP_CODE" val="l1-1"/>
  <p:tag name="KSO_WM_SLIDE_DIAGTYPE" val="l"/>
  <p:tag name="KSO_WM_SLIDE_LAYOUT_NAME" val="仅标题"/>
  <p:tag name="KSO_WM_TEMPLATE_INDEX" val="20238266"/>
  <p:tag name="KSO_WM_TEMPLATE_SUBCATEGORY" val="0"/>
  <p:tag name="KSO_WM_SLIDE_INDEX" val="1"/>
  <p:tag name="KSO_WM_TAG_VERSION" val="3.0"/>
  <p:tag name="KSO_WM_SLIDE_ID" val="custom20238266_1"/>
  <p:tag name="KSO_WM_SLIDE_ITEM_CNT" val="3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TEMPLATE_CATEGORY" val="custom"/>
  <p:tag name="KSO_WM_UNIT_LAYERLEVEL" val="1"/>
  <p:tag name="KSO_WM_TAG_VERSION" val="3.0"/>
  <p:tag name="KSO_WM_UNIT_TEXT_FILL_FORE_SCHEMECOLOR_INDEX" val="13"/>
  <p:tag name="KSO_WM_UNIT_TEXT_FILL_TYPE" val="1"/>
  <p:tag name="KSO_WM_UNIT_USESOURCEFORMAT_APPLY" val="1"/>
  <p:tag name="KSO_WM_TEMPLATE_INDEX" val="20238266"/>
  <p:tag name="KSO_WM_UNIT_ID" val="custom20238266_1*a*1"/>
  <p:tag name="KSO_WM_UNIT_PRESET_TEXT" val="Your title here"/>
</p:tagLst>
</file>

<file path=ppt/tags/tag155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LAYOUT" val="a_d_l"/>
  <p:tag name="KSO_WM_SLIDE_LAYOUT_CNT" val="1_1_1"/>
  <p:tag name="KSO_WM_SPECIAL_SOURCE" val="bdnull"/>
  <p:tag name="KSO_WM_SLIDE_TYPE" val="text"/>
  <p:tag name="KSO_WM_SLIDE_SIZE" val="411.611*333.516"/>
  <p:tag name="KSO_WM_SLIDE_POSITION" val="490.945*160.174"/>
  <p:tag name="KSO_WM_SLIDE_SUBTYPE" val="picTxt"/>
  <p:tag name="KSO_WM_DIAGRAM_GROUP_CODE" val="l1-1"/>
  <p:tag name="KSO_WM_SLIDE_DIAGTYPE" val="l"/>
  <p:tag name="KSO_WM_SLIDE_LAYOUT_NAME" val="仅标题"/>
  <p:tag name="KSO_WM_TEMPLATE_INDEX" val="20238266"/>
  <p:tag name="KSO_WM_TEMPLATE_SUBCATEGORY" val="0"/>
  <p:tag name="KSO_WM_SLIDE_INDEX" val="1"/>
  <p:tag name="KSO_WM_TAG_VERSION" val="3.0"/>
  <p:tag name="KSO_WM_SLIDE_ID" val="custom20238266_1"/>
  <p:tag name="KSO_WM_SLIDE_ITEM_CNT" val="3"/>
</p:tagLst>
</file>

<file path=ppt/tags/tag1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462_1*a*1"/>
  <p:tag name="KSO_WM_TEMPLATE_CATEGORY" val="custom"/>
  <p:tag name="KSO_WM_TEMPLATE_INDEX" val="20234462"/>
  <p:tag name="KSO_WM_UNIT_LAYERLEVEL" val="1"/>
  <p:tag name="KSO_WM_TAG_VERSION" val="3.0"/>
  <p:tag name="KSO_WM_BEAUTIFY_FLAG" val="#wm#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4461_1*l_h_a*1_4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5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4461_1*l_h_f*1_4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Presentations are communication tools"/>
  <p:tag name="KSO_WM_UNIT_USESOURCEFORMAT_APPLY" val="1"/>
</p:tagLst>
</file>

<file path=ppt/tags/tag1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4461_1*l_h_a*1_5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PRESET_TEXT" val="Click to add subtitle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CONTENT_GROUP_TYPE" val="contentchip"/>
</p:tagLst>
</file>

<file path=ppt/tags/tag16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4461_1*l_h_f*1_5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Presentations are communication tools"/>
  <p:tag name="KSO_WM_UNIT_USESOURCEFORMAT_APPLY" val="1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4461_1*l_h_a*1_6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6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4461_1*l_h_f*1_6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Presentations are communication tools"/>
  <p:tag name="KSO_WM_UNIT_USESOURCEFORMAT_APPLY" val="1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4461_1*l_h_a*1_1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6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4461_1*l_h_f*1_1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Presentations are communication tools"/>
  <p:tag name="KSO_WM_UNIT_USESOURCEFORMAT_APPLY" val="1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4461_1*l_h_a*1_2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4461_1*l_h_f*1_2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Presentations are communication tools"/>
  <p:tag name="KSO_WM_UNIT_USESOURCEFORMAT_APPLY" val="1"/>
</p:tagLst>
</file>

<file path=ppt/tags/tag1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4461_1*l_h_a*1_3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4461_1*l_h_f*1_3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Presentations are communication tools"/>
  <p:tag name="KSO_WM_UNIT_USESOURCEFORMAT_APPLY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461_1*l_h_i*1_1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01"/>
  <p:tag name="KSO_WM_UNIT_USESOURCEFORMAT_APPLY" val="1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34461_1*l_h_i*1_2_2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5"/>
  <p:tag name="KSO_WM_UNIT_TEXT_FILL_FORE_SCHEMECOLOR_INDEX" val="1"/>
  <p:tag name="KSO_WM_UNIT_TEXT_FILL_TYPE" val="1"/>
  <p:tag name="KSO_WM_UNIT_PRESET_TEXT" val="02"/>
  <p:tag name="KSO_WM_UNIT_USESOURCEFORMAT_APPLY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4461_1*l_h_i*1_3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UNIT_TEXT_FILL_FORE_SCHEMECOLOR_INDEX" val="1"/>
  <p:tag name="KSO_WM_UNIT_TEXT_FILL_TYPE" val="1"/>
  <p:tag name="KSO_WM_UNIT_PRESET_TEXT" val="03"/>
  <p:tag name="KSO_WM_UNIT_USESOURCEFORMAT_APPLY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4461_1*l_h_i*1_4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.10000000149011612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1"/>
  <p:tag name="KSO_WM_UNIT_TEXT_FILL_FORE_SCHEMECOLOR_INDEX" val="1"/>
  <p:tag name="KSO_WM_UNIT_TEXT_FILL_TYPE" val="1"/>
  <p:tag name="KSO_WM_UNIT_PRESET_TEXT" val="04"/>
  <p:tag name="KSO_WM_UNIT_USESOURCEFORMAT_APPLY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20234461_1*l_h_i*1_5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.20000000298023224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2"/>
  <p:tag name="KSO_WM_UNIT_TEXT_FILL_FORE_SCHEMECOLOR_INDEX" val="1"/>
  <p:tag name="KSO_WM_UNIT_TEXT_FILL_TYPE" val="1"/>
  <p:tag name="KSO_WM_UNIT_PRESET_TEXT" val="05"/>
  <p:tag name="KSO_WM_UNIT_USESOURCEFORMAT_APPLY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6_1"/>
  <p:tag name="KSO_WM_UNIT_ID" val="diagram20234461_1*l_h_i*1_6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.30000001192092896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3"/>
  <p:tag name="KSO_WM_UNIT_TEXT_FILL_FORE_SCHEMECOLOR_INDEX" val="1"/>
  <p:tag name="KSO_WM_UNIT_TEXT_FILL_TYPE" val="1"/>
  <p:tag name="KSO_WM_UNIT_PRESET_TEXT" val="06"/>
  <p:tag name="KSO_WM_UNIT_USESOURCEFORMAT_APPLY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4461_1*l_h_i*1_2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5"/>
  <p:tag name="KSO_WM_UNIT_TEXT_FILL_FORE_SCHEMECOLOR_INDEX" val="2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4461_1*l_h_i*1_3_2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UNIT_TEXT_FILL_FORE_SCHEMECOLOR_INDEX" val="2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234461_1*l_h_i*1_6_2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.30000001192092896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3"/>
  <p:tag name="KSO_WM_UNIT_TEXT_FILL_FORE_SCHEMECOLOR_INDEX" val="2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34461_1*l_h_i*1_5_2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.20000000298023224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2"/>
  <p:tag name="KSO_WM_UNIT_TEXT_FILL_FORE_SCHEMECOLOR_INDEX" val="2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4461_1*l_h_i*1_4_2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.10000000149011612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1"/>
  <p:tag name="KSO_WM_UNIT_TEXT_FILL_FORE_SCHEMECOLOR_INDEX" val="2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CONTENT_GROUP_TYPE" val="contentchip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461_1*l_h_i*1_1_2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234461_1*l_h_x*1_5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VALUE" val="93*100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3"/>
  <p:tag name="KSO_WM_UNIT_ID" val="diagram20234461_1*l_h_x*1_4_3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VALUE" val="68*100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3"/>
  <p:tag name="KSO_WM_UNIT_ID" val="diagram20234461_1*l_h_x*1_1_3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VALUE" val="82*100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3"/>
  <p:tag name="KSO_WM_UNIT_ID" val="diagram20234461_1*l_h_x*1_2_3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VALUE" val="100*100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3"/>
  <p:tag name="KSO_WM_UNIT_ID" val="diagram20234461_1*l_h_x*1_3_3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VALUE" val="100*92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6_3"/>
  <p:tag name="KSO_WM_UNIT_ID" val="diagram20234461_1*l_h_x*1_6_3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VALUE" val="100*100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4461_1*l_h_i*1_4_1"/>
  <p:tag name="KSO_WM_TEMPLATE_CATEGORY" val="diagram"/>
  <p:tag name="KSO_WM_TEMPLATE_INDEX" val="2023446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solid&quot;:{&quot;brightness&quot;:0.10000000149011612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1"/>
  <p:tag name="KSO_WM_UNIT_TEXT_FILL_FORE_SCHEMECOLOR_INDEX" val="1"/>
  <p:tag name="KSO_WM_UNIT_TEXT_FILL_TYPE" val="1"/>
  <p:tag name="KSO_WM_UNIT_PRESET_TEXT" val="04"/>
  <p:tag name="KSO_WM_UNIT_USESOURCEFORMAT_APPLY" val="1"/>
</p:tagLst>
</file>

<file path=ppt/tags/tag1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4461_1*l_h_a*1_4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8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4461_1*l_h_f*1_5_1"/>
  <p:tag name="KSO_WM_TEMPLATE_CATEGORY" val="diagram"/>
  <p:tag name="KSO_WM_TEMPLATE_INDEX" val="2023446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417.2323791503906,&quot;left&quot;:22.65,&quot;top&quot;:99.96683229918135,&quot;width&quot;:915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Presentations are communication tools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SLIDE_ID" val="custom20234462_1"/>
  <p:tag name="KSO_WM_TEMPLATE_SUBCATEGORY" val="0"/>
  <p:tag name="KSO_WM_TEMPLATE_MASTER_TYPE" val="0"/>
  <p:tag name="KSO_WM_TEMPLATE_COLOR_TYPE" val="0"/>
  <p:tag name="KSO_WM_SLIDE_ITEM_CNT" val="6"/>
  <p:tag name="KSO_WM_SLIDE_INDEX" val="1"/>
  <p:tag name="KSO_WM_TAG_VERSION" val="3.0"/>
  <p:tag name="KSO_WM_BEAUTIFY_FLAG" val="#wm#"/>
  <p:tag name="KSO_WM_TEMPLATE_CATEGORY" val="custom"/>
  <p:tag name="KSO_WM_TEMPLATE_INDEX" val="20234462"/>
  <p:tag name="KSO_WM_SLIDE_TYPE" val="text"/>
  <p:tag name="KSO_WM_SLIDE_SUBTYPE" val="picTxt"/>
  <p:tag name="KSO_WM_SLIDE_SIZE" val="831.8*321.235"/>
  <p:tag name="KSO_WM_SLIDE_POSITION" val="64.1*142.66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91.xml><?xml version="1.0" encoding="utf-8"?>
<p:tagLst xmlns:p="http://schemas.openxmlformats.org/presentationml/2006/main">
  <p:tag name="PA" val="v5.2.10"/>
  <p:tag name="KSO_WM_UNIT_HIGHLIGHT" val="0"/>
  <p:tag name="KSO_WM_UNIT_COMPATIBLE" val="0"/>
  <p:tag name="KSO_WM_UNIT_DIAGRAM_ISNUMVISUAL" val="0"/>
  <p:tag name="KSO_WM_UNIT_DIAGRAM_ISREFERUNIT" val="0"/>
  <p:tag name="KSO_WM_UNIT_ID" val="custom20233426_9*a*1"/>
  <p:tag name="KSO_WM_TEMPLATE_CATEGORY" val="custom"/>
  <p:tag name="KSO_WM_TEMPLATE_INDEX" val="2023342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3"/>
  <p:tag name="KSO_WM_UNIT_CONTENT_GROUP_TYPE" val="contentchip"/>
  <p:tag name="KSO_WM_UNIT_TYPE" val="a"/>
  <p:tag name="KSO_WM_UNIT_INDEX" val="1"/>
  <p:tag name="KSO_WM_UNIT_PRESET_TEXT" val="THANK YOU"/>
</p:tagLst>
</file>

<file path=ppt/tags/tag192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426_9*f*1"/>
  <p:tag name="KSO_WM_TEMPLATE_CATEGORY" val="custom"/>
  <p:tag name="KSO_WM_TEMPLATE_INDEX" val="20233426"/>
  <p:tag name="KSO_WM_UNIT_LAYERLEVEL" val="1"/>
  <p:tag name="KSO_WM_TAG_VERSION" val="3.0"/>
  <p:tag name="KSO_WM_BEAUTIFY_FLAG" val="#wm#"/>
  <p:tag name="KSO_WM_UNIT_CONTENT_GROUP_TYPE" val="contentchip"/>
  <p:tag name="KSO_WM_UNIT_PRESET_TEXT" val="Name"/>
</p:tagLst>
</file>

<file path=ppt/tags/tag193.xml><?xml version="1.0" encoding="utf-8"?>
<p:tagLst xmlns:p="http://schemas.openxmlformats.org/presentationml/2006/main">
  <p:tag name="KSO_WM_SLIDE_ID" val="custom20233426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26"/>
  <p:tag name="KSO_WM_SLIDE_LAYOUT" val="a_f"/>
  <p:tag name="KSO_WM_SLIDE_LAYOUT_CNT" val="1_1"/>
  <p:tag name="KSO_WM_TEMPLATE_THUMBS_INDEX" val="1、4、7、12、13、14、15、16、17、18、20、24、25、28、33、36、40、43、44"/>
  <p:tag name="KSO_WM_SLIDE_CONTENT_AREA" val="{&quot;left&quot;:&quot;27&quot;,&quot;top&quot;:&quot;98.55&quot;,&quot;width&quot;:&quot;699&quot;,&quot;height&quot;:&quot;230.8&quot;}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UNIT_TYPE" val="i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31.xml><?xml version="1.0" encoding="utf-8"?>
<p:tagLst xmlns:p="http://schemas.openxmlformats.org/presentationml/2006/main">
  <p:tag name="KSO_WM_UNIT_ISCONTENTSTITLE" val="1"/>
  <p:tag name="KSO_WM_UNIT_ISNUMDGMTITLE" val="0"/>
  <p:tag name="KSO_WM_UNIT_PRESET_TEXT" val="-  目录  -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3.0"/>
  <p:tag name="KSO_WM_UNIT_TYPE" val="i"/>
  <p:tag name="KSO_WM_UNIT_INDEX" val="8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3.0"/>
  <p:tag name="KSO_WM_UNIT_TYPE" val="i"/>
  <p:tag name="KSO_WM_UNIT_INDEX" val="9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4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  <p:tag name="KSO_WM_UNIT_PRESET_TEXT" val="01"/>
  <p:tag name="KSO_WM_UNIT_NOCLEAR" val="0"/>
  <p:tag name="KSO_WM_UNIT_VALUE" val="3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3.0"/>
  <p:tag name="KSO_WM_UNIT_TYPE" val="i"/>
  <p:tag name="KSO_WM_UNIT_INDEX" val="7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3.0"/>
  <p:tag name="KSO_WM_UNIT_TYPE" val="i"/>
  <p:tag name="KSO_WM_UNIT_INDEX" val="8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3.0"/>
  <p:tag name="KSO_WM_UNIT_TYPE" val="i"/>
  <p:tag name="KSO_WM_UNIT_INDEX" val="8"/>
</p:tagLst>
</file>

<file path=ppt/tags/tag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3.0"/>
  <p:tag name="KSO_WM_UNIT_TYPE" val="i"/>
  <p:tag name="KSO_WM_UNIT_INDEX" val="9"/>
</p:tagLst>
</file>

<file path=ppt/tags/tag88.xml><?xml version="1.0" encoding="utf-8"?>
<p:tagLst xmlns:p="http://schemas.openxmlformats.org/presentationml/2006/main">
  <p:tag name="PA" val="v5.2.10"/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THANK YOU"/>
  <p:tag name="KSO_WM_UNIT_NOCLEAR" val="0"/>
  <p:tag name="KSO_WM_UNIT_VALUE" val="13"/>
  <p:tag name="KSO_WM_UNIT_CONTENT_GROUP_TYPE" val="contentchip"/>
  <p:tag name="KSO_WM_UNIT_TYPE" val="a"/>
  <p:tag name="KSO_WM_UNIT_INDEX" val="1"/>
</p:tagLst>
</file>

<file path=ppt/tags/tag89.xml><?xml version="1.0" encoding="utf-8"?>
<p:tagLst xmlns:p="http://schemas.openxmlformats.org/presentationml/2006/main">
  <p:tag name="KSO_WM_UNIT_LINE_FORE_SCHEMECOLOR_INDEX_1_BRIGHTNESS" val="0"/>
  <p:tag name="KSO_WM_UNIT_LINE_FORE_SCHEMECOLOR_INDEX_1" val="8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6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8"/>
  <p:tag name="KSO_WM_UNIT_LINE_FORE_SCHEMECOLOR_INDEX_3_POS" val="1"/>
  <p:tag name="KSO_WM_UNIT_LINE_FORE_SCHEMECOLOR_INDEX_3_TRANS" val="1"/>
  <p:tag name="KSO_WM_UNIT_LINE_GRADIENT_TYPE" val="0"/>
  <p:tag name="KSO_WM_UNIT_LINE_GRADIENT_ANGLE" val="90"/>
  <p:tag name="KSO_WM_UNIT_LINE_GRADIENT_DIRECTION" val="1"/>
  <p:tag name="KSO_WM_UNIT_LINE_FILL_TYPE" val="5"/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3.0"/>
  <p:tag name="KSO_WM_BEAUTIFY_FLAG" val="#wm#"/>
  <p:tag name="KSO_WM_UNIT_CONTENT_GROUP_TYPE" val="contentchip"/>
  <p:tag name="KSO_WM_UNIT_TYPE" val="i"/>
  <p:tag name="KSO_WM_UNIT_INDEX" val="10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3.0"/>
  <p:tag name="KSO_WM_UNIT_TYPE" val="i"/>
  <p:tag name="KSO_WM_UNIT_INDEX" val="9"/>
</p:tagLst>
</file>

<file path=ppt/tags/tag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3.0"/>
  <p:tag name="KSO_WM_UNIT_TYPE" val="i"/>
  <p:tag name="KSO_WM_UNIT_INDEX" val="11"/>
</p:tagLst>
</file>

<file path=ppt/tags/tag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3.0"/>
  <p:tag name="KSO_WM_UNIT_TYPE" val="i"/>
  <p:tag name="KSO_WM_UNIT_INDEX" val="12"/>
</p:tagLst>
</file>

<file path=ppt/tags/tag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UNIT_TYPE" val="i"/>
  <p:tag name="KSO_WM_UNIT_INDEX" val="13"/>
</p:tagLst>
</file>

<file path=ppt/tags/tag93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  <p:tag name="KSO_WM_UNIT_CONTENT_GROUP_TYPE" val="contentchip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自定义 27">
      <a:dk1>
        <a:srgbClr val="000000"/>
      </a:dk1>
      <a:lt1>
        <a:srgbClr val="FFFFFF"/>
      </a:lt1>
      <a:dk2>
        <a:srgbClr val="0C0054"/>
      </a:dk2>
      <a:lt2>
        <a:srgbClr val="EAE7FF"/>
      </a:lt2>
      <a:accent1>
        <a:srgbClr val="0099FF"/>
      </a:accent1>
      <a:accent2>
        <a:srgbClr val="E000FE"/>
      </a:accent2>
      <a:accent3>
        <a:srgbClr val="17C4DB"/>
      </a:accent3>
      <a:accent4>
        <a:srgbClr val="5A5CFF"/>
      </a:accent4>
      <a:accent5>
        <a:srgbClr val="863DFE"/>
      </a:accent5>
      <a:accent6>
        <a:srgbClr val="B31FFE"/>
      </a:accent6>
      <a:hlink>
        <a:srgbClr val="0563C1"/>
      </a:hlink>
      <a:folHlink>
        <a:srgbClr val="954F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自定义 27">
    <a:dk1>
      <a:srgbClr val="000000"/>
    </a:dk1>
    <a:lt1>
      <a:srgbClr val="FFFFFF"/>
    </a:lt1>
    <a:dk2>
      <a:srgbClr val="0C0054"/>
    </a:dk2>
    <a:lt2>
      <a:srgbClr val="EAE7FF"/>
    </a:lt2>
    <a:accent1>
      <a:srgbClr val="0099FF"/>
    </a:accent1>
    <a:accent2>
      <a:srgbClr val="E000FE"/>
    </a:accent2>
    <a:accent3>
      <a:srgbClr val="17C4DB"/>
    </a:accent3>
    <a:accent4>
      <a:srgbClr val="5A5CFF"/>
    </a:accent4>
    <a:accent5>
      <a:srgbClr val="863DFE"/>
    </a:accent5>
    <a:accent6>
      <a:srgbClr val="B31FFE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5025</Words>
  <Application>WPS Presentation</Application>
  <PresentationFormat>宽屏</PresentationFormat>
  <Paragraphs>200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SimSun</vt:lpstr>
      <vt:lpstr>Wingdings</vt:lpstr>
      <vt:lpstr>Wingdings</vt:lpstr>
      <vt:lpstr>Cambria</vt:lpstr>
      <vt:lpstr>Times New Roman</vt:lpstr>
      <vt:lpstr>Inter</vt:lpstr>
      <vt:lpstr>Segoe Print</vt:lpstr>
      <vt:lpstr>Microsoft YaHei</vt:lpstr>
      <vt:lpstr>Arial Unicode MS</vt:lpstr>
      <vt:lpstr>Inter Bold</vt:lpstr>
      <vt:lpstr>Calibri Light</vt:lpstr>
      <vt:lpstr>Cascadia Code</vt:lpstr>
      <vt:lpstr>Office Theme</vt:lpstr>
      <vt:lpstr>PowerPoint 演示文稿</vt:lpstr>
      <vt:lpstr>  Fonctionnement et Organisation de l’Entreprise</vt:lpstr>
      <vt:lpstr>PowerPoint 演示文稿</vt:lpstr>
      <vt:lpstr> SECTION 1 Les principales fonctions de l’entreprise </vt:lpstr>
      <vt:lpstr>Mode d’organisation et de fonctionnement de l’entreprise</vt:lpstr>
      <vt:lpstr>Qu'est-ce qu'une fonction dans l'organisation ?</vt:lpstr>
      <vt:lpstr>LES FONCTIONS OPÉRATIONNELLES</vt:lpstr>
      <vt:lpstr>2. LES FONCTIONS SUPPORTS</vt:lpstr>
      <vt:lpstr> SECTION 2 STRUCTURE DE L’ENTREPRISE</vt:lpstr>
      <vt:lpstr>Structure de l’entreprise</vt:lpstr>
      <vt:lpstr>Pourquoi la structure de l’entreprise est‑elle importante ? </vt:lpstr>
      <vt:lpstr>Pourquoi la structure de l’entreprise est-elle importante ? </vt:lpstr>
      <vt:lpstr> Structure hiérarchique</vt:lpstr>
      <vt:lpstr> Structure fonctionnelle</vt:lpstr>
      <vt:lpstr> Structure fonctionnelle</vt:lpstr>
      <vt:lpstr> la Structure «Staff and Line»</vt:lpstr>
      <vt:lpstr> lA Structure divisionnelle</vt:lpstr>
      <vt:lpstr>PowerPoint 演示文稿</vt:lpstr>
      <vt:lpstr> les types de structures</vt:lpstr>
      <vt:lpstr>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WPS_1770563292</cp:lastModifiedBy>
  <cp:revision>13</cp:revision>
  <dcterms:created xsi:type="dcterms:W3CDTF">2025-07-23T00:59:00Z</dcterms:created>
  <dcterms:modified xsi:type="dcterms:W3CDTF">2026-03-05T15:23:02Z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1036-12.2.0.23196</vt:lpwstr>
  </property>
  <property fmtid="{D5CDD505-2E9C-101B-9397-08002B2CF9AE}" pid="3" name="ICV">
    <vt:lpwstr>AEB8BD51A1FA4D8CB632AE237CC36C73_13</vt:lpwstr>
  </property>
</Properties>
</file>