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67" r:id="rId5"/>
    <p:sldId id="268" r:id="rId6"/>
    <p:sldId id="260" r:id="rId7"/>
    <p:sldId id="272" r:id="rId8"/>
    <p:sldId id="271" r:id="rId9"/>
    <p:sldId id="265" r:id="rId10"/>
    <p:sldId id="263" r:id="rId11"/>
    <p:sldId id="269" r:id="rId12"/>
    <p:sldId id="259"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15D54-F315-4026-A3AD-361850F7E28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fr-FR"/>
        </a:p>
      </dgm:t>
    </dgm:pt>
    <dgm:pt modelId="{90E5C081-79B1-4CB2-91FE-9FB3AA4E2A8A}">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 dirty="0"/>
            <a:t>According to users</a:t>
          </a:r>
        </a:p>
        <a:p>
          <a:pPr defTabSz="1511300">
            <a:lnSpc>
              <a:spcPct val="90000"/>
            </a:lnSpc>
            <a:spcBef>
              <a:spcPct val="0"/>
            </a:spcBef>
            <a:spcAft>
              <a:spcPct val="35000"/>
            </a:spcAft>
          </a:pPr>
          <a:endParaRPr lang="fr-FR" dirty="0"/>
        </a:p>
      </dgm:t>
    </dgm:pt>
    <dgm:pt modelId="{DFBE970E-869F-4DF3-B911-2B12B1C31BDF}" type="parTrans" cxnId="{B0C8DC2F-DB8C-4C0F-BE71-ED9C3CEC2FA2}">
      <dgm:prSet/>
      <dgm:spPr/>
      <dgm:t>
        <a:bodyPr/>
        <a:lstStyle/>
        <a:p>
          <a:endParaRPr lang="fr-FR"/>
        </a:p>
      </dgm:t>
    </dgm:pt>
    <dgm:pt modelId="{625E02C5-900E-41E6-898C-4A895FCBCAD4}" type="sibTrans" cxnId="{B0C8DC2F-DB8C-4C0F-BE71-ED9C3CEC2FA2}">
      <dgm:prSet/>
      <dgm:spPr/>
      <dgm:t>
        <a:bodyPr/>
        <a:lstStyle/>
        <a:p>
          <a:endParaRPr lang="fr-FR"/>
        </a:p>
      </dgm:t>
    </dgm:pt>
    <dgm:pt modelId="{EAC24212-60C8-4AD8-BFB7-1AE2280610A5}">
      <dgm:prSet phldrT="[Texte]" custT="1"/>
      <dgm:spPr/>
      <dgm:t>
        <a:bodyPr/>
        <a:lstStyle/>
        <a:p>
          <a:r>
            <a:rPr lang="en" sz="2000" b="1" dirty="0">
              <a:solidFill>
                <a:schemeClr val="accent2">
                  <a:lumMod val="75000"/>
                </a:schemeClr>
              </a:solidFill>
            </a:rPr>
            <a:t>a/Consistent </a:t>
          </a:r>
          <a:r>
            <a:rPr lang="en" sz="1500" dirty="0"/>
            <a:t>: under the same conditions, all users observe it</a:t>
          </a:r>
        </a:p>
      </dgm:t>
    </dgm:pt>
    <dgm:pt modelId="{2EB92E1E-E08F-48C8-AD54-735A6FAA19C2}" type="parTrans" cxnId="{A3B4E444-0F15-4EC6-BE5D-B01A17870221}">
      <dgm:prSet/>
      <dgm:spPr/>
      <dgm:t>
        <a:bodyPr/>
        <a:lstStyle/>
        <a:p>
          <a:endParaRPr lang="fr-FR"/>
        </a:p>
      </dgm:t>
    </dgm:pt>
    <dgm:pt modelId="{25736F51-D898-42D2-B453-70F082F27051}" type="sibTrans" cxnId="{A3B4E444-0F15-4EC6-BE5D-B01A17870221}">
      <dgm:prSet/>
      <dgm:spPr/>
      <dgm:t>
        <a:bodyPr/>
        <a:lstStyle/>
        <a:p>
          <a:endParaRPr lang="fr-FR"/>
        </a:p>
      </dgm:t>
    </dgm:pt>
    <dgm:pt modelId="{A9457871-06D7-425A-8929-B1012E84590F}">
      <dgm:prSet phldrT="[Texte]" custT="1"/>
      <dgm:spPr/>
      <dgm:t>
        <a:bodyPr/>
        <a:lstStyle/>
        <a:p>
          <a:r>
            <a:rPr lang="en" sz="2000" b="1" dirty="0">
              <a:solidFill>
                <a:schemeClr val="accent2">
                  <a:lumMod val="75000"/>
                </a:schemeClr>
              </a:solidFill>
            </a:rPr>
            <a:t>b/Not consistent: </a:t>
          </a:r>
          <a:r>
            <a:rPr lang="en" sz="1400" dirty="0"/>
            <a:t>some do not observe it even when it comes to similar conditions</a:t>
          </a:r>
        </a:p>
      </dgm:t>
    </dgm:pt>
    <dgm:pt modelId="{9539FA4C-6609-4812-AFAF-8EDCF840B928}" type="parTrans" cxnId="{20887B76-2315-4200-84CA-85F49D3381E2}">
      <dgm:prSet/>
      <dgm:spPr/>
      <dgm:t>
        <a:bodyPr/>
        <a:lstStyle/>
        <a:p>
          <a:endParaRPr lang="fr-FR"/>
        </a:p>
      </dgm:t>
    </dgm:pt>
    <dgm:pt modelId="{1D2678D4-41D0-4478-9818-9A3864264329}" type="sibTrans" cxnId="{20887B76-2315-4200-84CA-85F49D3381E2}">
      <dgm:prSet/>
      <dgm:spPr/>
      <dgm:t>
        <a:bodyPr/>
        <a:lstStyle/>
        <a:p>
          <a:endParaRPr lang="fr-FR"/>
        </a:p>
      </dgm:t>
    </dgm:pt>
    <dgm:pt modelId="{01C290BD-ADCA-4C7F-8FF1-BD19BEEAB8A2}">
      <dgm:prSet phldrT="[Texte]" custT="1"/>
      <dgm:spPr/>
      <dgm:t>
        <a:bodyPr/>
        <a:lstStyle/>
        <a:p>
          <a:r>
            <a:rPr lang="en" sz="2800" dirty="0"/>
            <a:t>Depending on frequency or duration</a:t>
          </a:r>
        </a:p>
      </dgm:t>
    </dgm:pt>
    <dgm:pt modelId="{9AC6D5CC-E5A1-4F16-83BB-AA60F9A6D341}" type="parTrans" cxnId="{99D11C13-BF99-4254-A11C-AD1C864551F5}">
      <dgm:prSet/>
      <dgm:spPr/>
      <dgm:t>
        <a:bodyPr/>
        <a:lstStyle/>
        <a:p>
          <a:endParaRPr lang="fr-FR"/>
        </a:p>
      </dgm:t>
    </dgm:pt>
    <dgm:pt modelId="{FA08D163-5706-479D-8E76-62D48935CCFD}" type="sibTrans" cxnId="{99D11C13-BF99-4254-A11C-AD1C864551F5}">
      <dgm:prSet/>
      <dgm:spPr/>
      <dgm:t>
        <a:bodyPr/>
        <a:lstStyle/>
        <a:p>
          <a:endParaRPr lang="fr-FR"/>
        </a:p>
      </dgm:t>
    </dgm:pt>
    <dgm:pt modelId="{33E815F7-8F29-430F-A65D-2819FCB18725}">
      <dgm:prSet phldrT="[Texte]" custT="1"/>
      <dgm:spPr/>
      <dgm:t>
        <a:bodyPr/>
        <a:lstStyle/>
        <a:p>
          <a:r>
            <a:rPr lang="en" sz="2000" b="1" dirty="0">
              <a:solidFill>
                <a:schemeClr val="accent5"/>
              </a:solidFill>
            </a:rPr>
            <a:t>I/intermittent</a:t>
          </a:r>
          <a:r>
            <a:rPr lang="en" sz="1500" dirty="0">
              <a:solidFill>
                <a:schemeClr val="accent5"/>
              </a:solidFill>
            </a:rPr>
            <a:t> </a:t>
          </a:r>
          <a:r>
            <a:rPr lang="en" sz="1500" dirty="0"/>
            <a:t>: it appears in distinct time intervals</a:t>
          </a:r>
        </a:p>
      </dgm:t>
    </dgm:pt>
    <dgm:pt modelId="{F062E736-CF0B-4D77-9B82-9A82C5781B07}" type="parTrans" cxnId="{A0F9ED8F-E1DD-4BA9-B7E8-E7A16B75D4E9}">
      <dgm:prSet/>
      <dgm:spPr/>
      <dgm:t>
        <a:bodyPr/>
        <a:lstStyle/>
        <a:p>
          <a:endParaRPr lang="fr-FR"/>
        </a:p>
      </dgm:t>
    </dgm:pt>
    <dgm:pt modelId="{67F13EB1-A024-4DCE-AD07-F490577F6F54}" type="sibTrans" cxnId="{A0F9ED8F-E1DD-4BA9-B7E8-E7A16B75D4E9}">
      <dgm:prSet/>
      <dgm:spPr/>
      <dgm:t>
        <a:bodyPr/>
        <a:lstStyle/>
        <a:p>
          <a:endParaRPr lang="fr-FR"/>
        </a:p>
      </dgm:t>
    </dgm:pt>
    <dgm:pt modelId="{AFCA140C-57A7-4DCA-8016-A816524B8924}">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 sz="2000" b="1" dirty="0">
              <a:solidFill>
                <a:schemeClr val="accent5"/>
              </a:solidFill>
            </a:rPr>
            <a:t>II/permanent</a:t>
          </a:r>
          <a:r>
            <a:rPr lang="en" sz="1500" dirty="0">
              <a:solidFill>
                <a:schemeClr val="accent5"/>
              </a:solidFill>
            </a:rPr>
            <a:t> </a:t>
          </a:r>
          <a:r>
            <a:rPr lang="en" sz="1500" dirty="0"/>
            <a:t>: it lasts in an open interval (for a while)</a:t>
          </a:r>
          <a:endParaRPr lang="fr-FR" sz="1500" b="1" dirty="0">
            <a:solidFill>
              <a:schemeClr val="accent5"/>
            </a:solidFill>
          </a:endParaRPr>
        </a:p>
        <a:p>
          <a:pPr defTabSz="666750">
            <a:lnSpc>
              <a:spcPct val="90000"/>
            </a:lnSpc>
            <a:spcBef>
              <a:spcPct val="0"/>
            </a:spcBef>
            <a:spcAft>
              <a:spcPct val="35000"/>
            </a:spcAft>
          </a:pPr>
          <a:endParaRPr lang="fr-FR" sz="1500" dirty="0"/>
        </a:p>
      </dgm:t>
    </dgm:pt>
    <dgm:pt modelId="{6C474BC8-1D7F-42EC-97E2-183D11B39169}" type="parTrans" cxnId="{06C84963-39ED-4790-ABD5-CE2C1726F084}">
      <dgm:prSet/>
      <dgm:spPr/>
      <dgm:t>
        <a:bodyPr/>
        <a:lstStyle/>
        <a:p>
          <a:endParaRPr lang="fr-FR"/>
        </a:p>
      </dgm:t>
    </dgm:pt>
    <dgm:pt modelId="{33E422CA-CBE6-4E68-9F8F-81FD630EA86B}" type="sibTrans" cxnId="{06C84963-39ED-4790-ABD5-CE2C1726F084}">
      <dgm:prSet/>
      <dgm:spPr/>
      <dgm:t>
        <a:bodyPr/>
        <a:lstStyle/>
        <a:p>
          <a:endParaRPr lang="fr-FR"/>
        </a:p>
      </dgm:t>
    </dgm:pt>
    <dgm:pt modelId="{DB6E05C4-FED4-4AD5-AF5B-197B6D521ECF}">
      <dgm:prSet/>
      <dgm:spPr/>
      <dgm:t>
        <a:bodyPr/>
        <a:lstStyle/>
        <a:p>
          <a:r>
            <a:rPr lang="en" dirty="0"/>
            <a:t>According to the inputs</a:t>
          </a:r>
        </a:p>
      </dgm:t>
    </dgm:pt>
    <dgm:pt modelId="{50501559-3C30-461D-9123-F6A4CF512DA3}" type="parTrans" cxnId="{B7FB9DC1-C358-49F6-AE1A-D56FF809F4C4}">
      <dgm:prSet/>
      <dgm:spPr/>
      <dgm:t>
        <a:bodyPr/>
        <a:lstStyle/>
        <a:p>
          <a:endParaRPr lang="fr-FR"/>
        </a:p>
      </dgm:t>
    </dgm:pt>
    <dgm:pt modelId="{033CF903-37A6-4859-BBC9-C436D8831434}" type="sibTrans" cxnId="{B7FB9DC1-C358-49F6-AE1A-D56FF809F4C4}">
      <dgm:prSet/>
      <dgm:spPr/>
      <dgm:t>
        <a:bodyPr/>
        <a:lstStyle/>
        <a:p>
          <a:endParaRPr lang="fr-FR"/>
        </a:p>
      </dgm:t>
    </dgm:pt>
    <dgm:pt modelId="{6015EBF8-9F64-46F7-AA1A-21B686B2FA3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 sz="2000" b="1" dirty="0">
              <a:solidFill>
                <a:schemeClr val="accent3"/>
              </a:solidFill>
            </a:rPr>
            <a:t>2/Dynamic</a:t>
          </a:r>
        </a:p>
        <a:p>
          <a:pPr marL="0" marR="0" indent="0" defTabSz="914400" eaLnBrk="1" fontAlgn="auto" latinLnBrk="0" hangingPunct="1">
            <a:lnSpc>
              <a:spcPct val="100000"/>
            </a:lnSpc>
            <a:spcBef>
              <a:spcPts val="0"/>
            </a:spcBef>
            <a:spcAft>
              <a:spcPts val="0"/>
            </a:spcAft>
            <a:buClrTx/>
            <a:buSzTx/>
            <a:buFontTx/>
            <a:buNone/>
            <a:tabLst/>
            <a:defRPr/>
          </a:pPr>
          <a:r>
            <a:rPr lang="en" sz="1500" dirty="0"/>
            <a:t>Otherwise</a:t>
          </a:r>
        </a:p>
        <a:p>
          <a:pPr defTabSz="622300">
            <a:lnSpc>
              <a:spcPct val="90000"/>
            </a:lnSpc>
            <a:spcBef>
              <a:spcPct val="0"/>
            </a:spcBef>
            <a:spcAft>
              <a:spcPct val="35000"/>
            </a:spcAft>
          </a:pPr>
          <a:endParaRPr lang="fr-FR" sz="1500" dirty="0"/>
        </a:p>
      </dgm:t>
    </dgm:pt>
    <dgm:pt modelId="{10906DD6-25C8-44E9-A6D6-92927DBD617F}" type="parTrans" cxnId="{AD17F5E2-C780-4E12-B82B-2296312090E2}">
      <dgm:prSet/>
      <dgm:spPr/>
      <dgm:t>
        <a:bodyPr/>
        <a:lstStyle/>
        <a:p>
          <a:endParaRPr lang="fr-FR"/>
        </a:p>
      </dgm:t>
    </dgm:pt>
    <dgm:pt modelId="{E81E0FC7-67EA-4D4B-89FA-63A2938671C1}" type="sibTrans" cxnId="{AD17F5E2-C780-4E12-B82B-2296312090E2}">
      <dgm:prSet/>
      <dgm:spPr/>
      <dgm:t>
        <a:bodyPr/>
        <a:lstStyle/>
        <a:p>
          <a:endParaRPr lang="fr-FR"/>
        </a:p>
      </dgm:t>
    </dgm:pt>
    <dgm:pt modelId="{C7971AE4-1546-4DF7-97D7-FC39478E53FA}">
      <dgm:prSet custT="1"/>
      <dgm:spPr/>
      <dgm:t>
        <a:bodyPr/>
        <a:lstStyle/>
        <a:p>
          <a:r>
            <a:rPr lang="en" sz="2000" b="1" dirty="0">
              <a:solidFill>
                <a:schemeClr val="accent3"/>
              </a:solidFill>
            </a:rPr>
            <a:t>1/static </a:t>
          </a:r>
          <a:r>
            <a:rPr lang="en" sz="1500" dirty="0"/>
            <a:t>: it appears for all inputs and with the same rhythm (quality, slowness, etc.).</a:t>
          </a:r>
        </a:p>
      </dgm:t>
    </dgm:pt>
    <dgm:pt modelId="{BCFE9EC4-9753-4847-9297-31B21F2DD779}" type="parTrans" cxnId="{96D69DEE-015C-4B7E-8C6D-130670A92E68}">
      <dgm:prSet/>
      <dgm:spPr/>
      <dgm:t>
        <a:bodyPr/>
        <a:lstStyle/>
        <a:p>
          <a:endParaRPr lang="fr-FR"/>
        </a:p>
      </dgm:t>
    </dgm:pt>
    <dgm:pt modelId="{3F1E335F-3BA7-4960-882A-A49F1678E064}" type="sibTrans" cxnId="{96D69DEE-015C-4B7E-8C6D-130670A92E68}">
      <dgm:prSet/>
      <dgm:spPr/>
      <dgm:t>
        <a:bodyPr/>
        <a:lstStyle/>
        <a:p>
          <a:endParaRPr lang="fr-FR"/>
        </a:p>
      </dgm:t>
    </dgm:pt>
    <dgm:pt modelId="{A5E13BD8-FC4D-4310-9515-D0D46A44E0A3}" type="pres">
      <dgm:prSet presAssocID="{D8815D54-F315-4026-A3AD-361850F7E283}" presName="diagram" presStyleCnt="0">
        <dgm:presLayoutVars>
          <dgm:chPref val="1"/>
          <dgm:dir/>
          <dgm:animOne val="branch"/>
          <dgm:animLvl val="lvl"/>
          <dgm:resizeHandles/>
        </dgm:presLayoutVars>
      </dgm:prSet>
      <dgm:spPr/>
    </dgm:pt>
    <dgm:pt modelId="{82F61934-1350-48D9-B0C9-41C6FECF3775}" type="pres">
      <dgm:prSet presAssocID="{90E5C081-79B1-4CB2-91FE-9FB3AA4E2A8A}" presName="root" presStyleCnt="0"/>
      <dgm:spPr/>
    </dgm:pt>
    <dgm:pt modelId="{4441D51A-E77D-4E60-9C8A-3AEC0C2B39ED}" type="pres">
      <dgm:prSet presAssocID="{90E5C081-79B1-4CB2-91FE-9FB3AA4E2A8A}" presName="rootComposite" presStyleCnt="0"/>
      <dgm:spPr/>
    </dgm:pt>
    <dgm:pt modelId="{B8FEA249-5E09-40D1-83F8-14831BF10CB5}" type="pres">
      <dgm:prSet presAssocID="{90E5C081-79B1-4CB2-91FE-9FB3AA4E2A8A}" presName="rootText" presStyleLbl="node1" presStyleIdx="0" presStyleCnt="3" custLinFactNeighborX="-2219" custLinFactNeighborY="1394"/>
      <dgm:spPr/>
    </dgm:pt>
    <dgm:pt modelId="{F574D8B5-6525-47E8-A16C-9E1E40F35BDD}" type="pres">
      <dgm:prSet presAssocID="{90E5C081-79B1-4CB2-91FE-9FB3AA4E2A8A}" presName="rootConnector" presStyleLbl="node1" presStyleIdx="0" presStyleCnt="3"/>
      <dgm:spPr/>
    </dgm:pt>
    <dgm:pt modelId="{910F9507-B0BE-4A43-8D26-C5BF7D0C769A}" type="pres">
      <dgm:prSet presAssocID="{90E5C081-79B1-4CB2-91FE-9FB3AA4E2A8A}" presName="childShape" presStyleCnt="0"/>
      <dgm:spPr/>
    </dgm:pt>
    <dgm:pt modelId="{38782026-375A-4AB0-8D4F-D68CFE18FF5C}" type="pres">
      <dgm:prSet presAssocID="{2EB92E1E-E08F-48C8-AD54-735A6FAA19C2}" presName="Name13" presStyleLbl="parChTrans1D2" presStyleIdx="0" presStyleCnt="6"/>
      <dgm:spPr/>
    </dgm:pt>
    <dgm:pt modelId="{E3A01329-9F6E-4805-AC86-309FA082AEE3}" type="pres">
      <dgm:prSet presAssocID="{EAC24212-60C8-4AD8-BFB7-1AE2280610A5}" presName="childText" presStyleLbl="bgAcc1" presStyleIdx="0" presStyleCnt="6" custScaleX="132630" custLinFactNeighborX="3124" custLinFactNeighborY="4243">
        <dgm:presLayoutVars>
          <dgm:bulletEnabled val="1"/>
        </dgm:presLayoutVars>
      </dgm:prSet>
      <dgm:spPr/>
    </dgm:pt>
    <dgm:pt modelId="{DDD6F505-B2A0-42D5-BF74-3A037BD3EFD4}" type="pres">
      <dgm:prSet presAssocID="{9539FA4C-6609-4812-AFAF-8EDCF840B928}" presName="Name13" presStyleLbl="parChTrans1D2" presStyleIdx="1" presStyleCnt="6"/>
      <dgm:spPr/>
    </dgm:pt>
    <dgm:pt modelId="{8FA40B70-A46B-4A0A-B479-F8DBA44A1D02}" type="pres">
      <dgm:prSet presAssocID="{A9457871-06D7-425A-8929-B1012E84590F}" presName="childText" presStyleLbl="bgAcc1" presStyleIdx="1" presStyleCnt="6" custScaleX="156123">
        <dgm:presLayoutVars>
          <dgm:bulletEnabled val="1"/>
        </dgm:presLayoutVars>
      </dgm:prSet>
      <dgm:spPr/>
    </dgm:pt>
    <dgm:pt modelId="{0D549991-2EF9-4E70-B628-A2899E061672}" type="pres">
      <dgm:prSet presAssocID="{DB6E05C4-FED4-4AD5-AF5B-197B6D521ECF}" presName="root" presStyleCnt="0"/>
      <dgm:spPr/>
    </dgm:pt>
    <dgm:pt modelId="{849E05BC-213E-4801-9953-75330F4FA06F}" type="pres">
      <dgm:prSet presAssocID="{DB6E05C4-FED4-4AD5-AF5B-197B6D521ECF}" presName="rootComposite" presStyleCnt="0"/>
      <dgm:spPr/>
    </dgm:pt>
    <dgm:pt modelId="{00541C89-8B8A-4CE0-A0A7-6640002B1951}" type="pres">
      <dgm:prSet presAssocID="{DB6E05C4-FED4-4AD5-AF5B-197B6D521ECF}" presName="rootText" presStyleLbl="node1" presStyleIdx="1" presStyleCnt="3"/>
      <dgm:spPr/>
    </dgm:pt>
    <dgm:pt modelId="{385329D4-CF21-4CF7-B734-9BDDFD6BA4AA}" type="pres">
      <dgm:prSet presAssocID="{DB6E05C4-FED4-4AD5-AF5B-197B6D521ECF}" presName="rootConnector" presStyleLbl="node1" presStyleIdx="1" presStyleCnt="3"/>
      <dgm:spPr/>
    </dgm:pt>
    <dgm:pt modelId="{065145EE-8257-4FF7-BE94-48C931B87555}" type="pres">
      <dgm:prSet presAssocID="{DB6E05C4-FED4-4AD5-AF5B-197B6D521ECF}" presName="childShape" presStyleCnt="0"/>
      <dgm:spPr/>
    </dgm:pt>
    <dgm:pt modelId="{C4C6399D-7E3A-4D40-8488-5D904B66DA2D}" type="pres">
      <dgm:prSet presAssocID="{BCFE9EC4-9753-4847-9297-31B21F2DD779}" presName="Name13" presStyleLbl="parChTrans1D2" presStyleIdx="2" presStyleCnt="6"/>
      <dgm:spPr/>
    </dgm:pt>
    <dgm:pt modelId="{F57F4963-0BDE-45A0-9930-CD421109D413}" type="pres">
      <dgm:prSet presAssocID="{C7971AE4-1546-4DF7-97D7-FC39478E53FA}" presName="childText" presStyleLbl="bgAcc1" presStyleIdx="2" presStyleCnt="6" custScaleX="120877">
        <dgm:presLayoutVars>
          <dgm:bulletEnabled val="1"/>
        </dgm:presLayoutVars>
      </dgm:prSet>
      <dgm:spPr/>
    </dgm:pt>
    <dgm:pt modelId="{E42300F6-4EB7-44EE-AA7B-1CB5FEA39631}" type="pres">
      <dgm:prSet presAssocID="{10906DD6-25C8-44E9-A6D6-92927DBD617F}" presName="Name13" presStyleLbl="parChTrans1D2" presStyleIdx="3" presStyleCnt="6"/>
      <dgm:spPr/>
    </dgm:pt>
    <dgm:pt modelId="{E16E2A44-B3AF-4C1D-AD79-6CF28F063818}" type="pres">
      <dgm:prSet presAssocID="{6015EBF8-9F64-46F7-AA1A-21B686B2FA3C}" presName="childText" presStyleLbl="bgAcc1" presStyleIdx="3" presStyleCnt="6">
        <dgm:presLayoutVars>
          <dgm:bulletEnabled val="1"/>
        </dgm:presLayoutVars>
      </dgm:prSet>
      <dgm:spPr/>
    </dgm:pt>
    <dgm:pt modelId="{8470F5AB-96D8-438A-AEDA-82515EC2A122}" type="pres">
      <dgm:prSet presAssocID="{01C290BD-ADCA-4C7F-8FF1-BD19BEEAB8A2}" presName="root" presStyleCnt="0"/>
      <dgm:spPr/>
    </dgm:pt>
    <dgm:pt modelId="{D68185EC-9B4B-4D56-ADC0-B435D29358E8}" type="pres">
      <dgm:prSet presAssocID="{01C290BD-ADCA-4C7F-8FF1-BD19BEEAB8A2}" presName="rootComposite" presStyleCnt="0"/>
      <dgm:spPr/>
    </dgm:pt>
    <dgm:pt modelId="{138BDE0E-3F47-4BE9-BC45-54D0344CC857}" type="pres">
      <dgm:prSet presAssocID="{01C290BD-ADCA-4C7F-8FF1-BD19BEEAB8A2}" presName="rootText" presStyleLbl="node1" presStyleIdx="2" presStyleCnt="3"/>
      <dgm:spPr/>
    </dgm:pt>
    <dgm:pt modelId="{AD066C4E-6DB6-488C-A511-795A0F6DEBE9}" type="pres">
      <dgm:prSet presAssocID="{01C290BD-ADCA-4C7F-8FF1-BD19BEEAB8A2}" presName="rootConnector" presStyleLbl="node1" presStyleIdx="2" presStyleCnt="3"/>
      <dgm:spPr/>
    </dgm:pt>
    <dgm:pt modelId="{E6849A14-9374-4C19-BF84-98965F62F34A}" type="pres">
      <dgm:prSet presAssocID="{01C290BD-ADCA-4C7F-8FF1-BD19BEEAB8A2}" presName="childShape" presStyleCnt="0"/>
      <dgm:spPr/>
    </dgm:pt>
    <dgm:pt modelId="{5B0A28AE-132F-4079-BEC1-CD4E64766684}" type="pres">
      <dgm:prSet presAssocID="{F062E736-CF0B-4D77-9B82-9A82C5781B07}" presName="Name13" presStyleLbl="parChTrans1D2" presStyleIdx="4" presStyleCnt="6"/>
      <dgm:spPr/>
    </dgm:pt>
    <dgm:pt modelId="{89808AB0-9A30-492D-BF81-A92BF054E349}" type="pres">
      <dgm:prSet presAssocID="{33E815F7-8F29-430F-A65D-2819FCB18725}" presName="childText" presStyleLbl="bgAcc1" presStyleIdx="4" presStyleCnt="6" custScaleX="147847">
        <dgm:presLayoutVars>
          <dgm:bulletEnabled val="1"/>
        </dgm:presLayoutVars>
      </dgm:prSet>
      <dgm:spPr/>
    </dgm:pt>
    <dgm:pt modelId="{8FB4A121-CB67-4C20-A0C3-297D02FBF77D}" type="pres">
      <dgm:prSet presAssocID="{6C474BC8-1D7F-42EC-97E2-183D11B39169}" presName="Name13" presStyleLbl="parChTrans1D2" presStyleIdx="5" presStyleCnt="6"/>
      <dgm:spPr/>
    </dgm:pt>
    <dgm:pt modelId="{B32BACA1-AD6F-4E6E-84B5-E30464C28146}" type="pres">
      <dgm:prSet presAssocID="{AFCA140C-57A7-4DCA-8016-A816524B8924}" presName="childText" presStyleLbl="bgAcc1" presStyleIdx="5" presStyleCnt="6" custScaleX="133291">
        <dgm:presLayoutVars>
          <dgm:bulletEnabled val="1"/>
        </dgm:presLayoutVars>
      </dgm:prSet>
      <dgm:spPr/>
    </dgm:pt>
  </dgm:ptLst>
  <dgm:cxnLst>
    <dgm:cxn modelId="{D7F1B203-E617-4241-8C4B-65677C1EBC5C}" type="presOf" srcId="{01C290BD-ADCA-4C7F-8FF1-BD19BEEAB8A2}" destId="{138BDE0E-3F47-4BE9-BC45-54D0344CC857}" srcOrd="0" destOrd="0" presId="urn:microsoft.com/office/officeart/2005/8/layout/hierarchy3"/>
    <dgm:cxn modelId="{99D11C13-BF99-4254-A11C-AD1C864551F5}" srcId="{D8815D54-F315-4026-A3AD-361850F7E283}" destId="{01C290BD-ADCA-4C7F-8FF1-BD19BEEAB8A2}" srcOrd="2" destOrd="0" parTransId="{9AC6D5CC-E5A1-4F16-83BB-AA60F9A6D341}" sibTransId="{FA08D163-5706-479D-8E76-62D48935CCFD}"/>
    <dgm:cxn modelId="{E56C0016-522D-4483-AF3A-7D512EAEFFF7}" type="presOf" srcId="{F062E736-CF0B-4D77-9B82-9A82C5781B07}" destId="{5B0A28AE-132F-4079-BEC1-CD4E64766684}" srcOrd="0" destOrd="0" presId="urn:microsoft.com/office/officeart/2005/8/layout/hierarchy3"/>
    <dgm:cxn modelId="{62826B19-A922-4E66-ABC2-7EF642D26477}" type="presOf" srcId="{6C474BC8-1D7F-42EC-97E2-183D11B39169}" destId="{8FB4A121-CB67-4C20-A0C3-297D02FBF77D}" srcOrd="0" destOrd="0" presId="urn:microsoft.com/office/officeart/2005/8/layout/hierarchy3"/>
    <dgm:cxn modelId="{71980A23-1DA2-41DF-B9CC-13D42DC99AE3}" type="presOf" srcId="{90E5C081-79B1-4CB2-91FE-9FB3AA4E2A8A}" destId="{B8FEA249-5E09-40D1-83F8-14831BF10CB5}" srcOrd="0" destOrd="0" presId="urn:microsoft.com/office/officeart/2005/8/layout/hierarchy3"/>
    <dgm:cxn modelId="{B0C8DC2F-DB8C-4C0F-BE71-ED9C3CEC2FA2}" srcId="{D8815D54-F315-4026-A3AD-361850F7E283}" destId="{90E5C081-79B1-4CB2-91FE-9FB3AA4E2A8A}" srcOrd="0" destOrd="0" parTransId="{DFBE970E-869F-4DF3-B911-2B12B1C31BDF}" sibTransId="{625E02C5-900E-41E6-898C-4A895FCBCAD4}"/>
    <dgm:cxn modelId="{82599F33-19AB-439A-AB6B-8118A9C154CC}" type="presOf" srcId="{D8815D54-F315-4026-A3AD-361850F7E283}" destId="{A5E13BD8-FC4D-4310-9515-D0D46A44E0A3}" srcOrd="0" destOrd="0" presId="urn:microsoft.com/office/officeart/2005/8/layout/hierarchy3"/>
    <dgm:cxn modelId="{7089593C-9C39-4FAB-8DC8-0F8E4A5E8328}" type="presOf" srcId="{9539FA4C-6609-4812-AFAF-8EDCF840B928}" destId="{DDD6F505-B2A0-42D5-BF74-3A037BD3EFD4}" srcOrd="0" destOrd="0" presId="urn:microsoft.com/office/officeart/2005/8/layout/hierarchy3"/>
    <dgm:cxn modelId="{F68BE05D-67AB-40F8-B1EB-789B5C9BD47D}" type="presOf" srcId="{33E815F7-8F29-430F-A65D-2819FCB18725}" destId="{89808AB0-9A30-492D-BF81-A92BF054E349}" srcOrd="0" destOrd="0" presId="urn:microsoft.com/office/officeart/2005/8/layout/hierarchy3"/>
    <dgm:cxn modelId="{6F99CB62-16A4-407C-81D9-D69CCECB5627}" type="presOf" srcId="{EAC24212-60C8-4AD8-BFB7-1AE2280610A5}" destId="{E3A01329-9F6E-4805-AC86-309FA082AEE3}" srcOrd="0" destOrd="0" presId="urn:microsoft.com/office/officeart/2005/8/layout/hierarchy3"/>
    <dgm:cxn modelId="{BDE75C63-AF37-4D9F-B03C-472F404F23D0}" type="presOf" srcId="{6015EBF8-9F64-46F7-AA1A-21B686B2FA3C}" destId="{E16E2A44-B3AF-4C1D-AD79-6CF28F063818}" srcOrd="0" destOrd="0" presId="urn:microsoft.com/office/officeart/2005/8/layout/hierarchy3"/>
    <dgm:cxn modelId="{06C84963-39ED-4790-ABD5-CE2C1726F084}" srcId="{01C290BD-ADCA-4C7F-8FF1-BD19BEEAB8A2}" destId="{AFCA140C-57A7-4DCA-8016-A816524B8924}" srcOrd="1" destOrd="0" parTransId="{6C474BC8-1D7F-42EC-97E2-183D11B39169}" sibTransId="{33E422CA-CBE6-4E68-9F8F-81FD630EA86B}"/>
    <dgm:cxn modelId="{A3B4E444-0F15-4EC6-BE5D-B01A17870221}" srcId="{90E5C081-79B1-4CB2-91FE-9FB3AA4E2A8A}" destId="{EAC24212-60C8-4AD8-BFB7-1AE2280610A5}" srcOrd="0" destOrd="0" parTransId="{2EB92E1E-E08F-48C8-AD54-735A6FAA19C2}" sibTransId="{25736F51-D898-42D2-B453-70F082F27051}"/>
    <dgm:cxn modelId="{A2BE5246-5D3D-4241-A8A4-6B396BE6676A}" type="presOf" srcId="{AFCA140C-57A7-4DCA-8016-A816524B8924}" destId="{B32BACA1-AD6F-4E6E-84B5-E30464C28146}" srcOrd="0" destOrd="0" presId="urn:microsoft.com/office/officeart/2005/8/layout/hierarchy3"/>
    <dgm:cxn modelId="{20887B76-2315-4200-84CA-85F49D3381E2}" srcId="{90E5C081-79B1-4CB2-91FE-9FB3AA4E2A8A}" destId="{A9457871-06D7-425A-8929-B1012E84590F}" srcOrd="1" destOrd="0" parTransId="{9539FA4C-6609-4812-AFAF-8EDCF840B928}" sibTransId="{1D2678D4-41D0-4478-9818-9A3864264329}"/>
    <dgm:cxn modelId="{5AD59076-5902-4F7A-A47D-2742A4D1C89B}" type="presOf" srcId="{2EB92E1E-E08F-48C8-AD54-735A6FAA19C2}" destId="{38782026-375A-4AB0-8D4F-D68CFE18FF5C}" srcOrd="0" destOrd="0" presId="urn:microsoft.com/office/officeart/2005/8/layout/hierarchy3"/>
    <dgm:cxn modelId="{9690C657-66CD-4BB2-9785-76A0AEBDAC7B}" type="presOf" srcId="{DB6E05C4-FED4-4AD5-AF5B-197B6D521ECF}" destId="{385329D4-CF21-4CF7-B734-9BDDFD6BA4AA}" srcOrd="1" destOrd="0" presId="urn:microsoft.com/office/officeart/2005/8/layout/hierarchy3"/>
    <dgm:cxn modelId="{E468A658-4A9A-4ADE-82E8-156999C6D394}" type="presOf" srcId="{DB6E05C4-FED4-4AD5-AF5B-197B6D521ECF}" destId="{00541C89-8B8A-4CE0-A0A7-6640002B1951}" srcOrd="0" destOrd="0" presId="urn:microsoft.com/office/officeart/2005/8/layout/hierarchy3"/>
    <dgm:cxn modelId="{A0F9ED8F-E1DD-4BA9-B7E8-E7A16B75D4E9}" srcId="{01C290BD-ADCA-4C7F-8FF1-BD19BEEAB8A2}" destId="{33E815F7-8F29-430F-A65D-2819FCB18725}" srcOrd="0" destOrd="0" parTransId="{F062E736-CF0B-4D77-9B82-9A82C5781B07}" sibTransId="{67F13EB1-A024-4DCE-AD07-F490577F6F54}"/>
    <dgm:cxn modelId="{4B07DFB9-7670-4270-AC8D-96AA7C3450DD}" type="presOf" srcId="{C7971AE4-1546-4DF7-97D7-FC39478E53FA}" destId="{F57F4963-0BDE-45A0-9930-CD421109D413}" srcOrd="0" destOrd="0" presId="urn:microsoft.com/office/officeart/2005/8/layout/hierarchy3"/>
    <dgm:cxn modelId="{C8D8C3BA-95A8-45CC-862C-03E460B4427C}" type="presOf" srcId="{90E5C081-79B1-4CB2-91FE-9FB3AA4E2A8A}" destId="{F574D8B5-6525-47E8-A16C-9E1E40F35BDD}" srcOrd="1" destOrd="0" presId="urn:microsoft.com/office/officeart/2005/8/layout/hierarchy3"/>
    <dgm:cxn modelId="{B7FB9DC1-C358-49F6-AE1A-D56FF809F4C4}" srcId="{D8815D54-F315-4026-A3AD-361850F7E283}" destId="{DB6E05C4-FED4-4AD5-AF5B-197B6D521ECF}" srcOrd="1" destOrd="0" parTransId="{50501559-3C30-461D-9123-F6A4CF512DA3}" sibTransId="{033CF903-37A6-4859-BBC9-C436D8831434}"/>
    <dgm:cxn modelId="{485CADC1-6389-4FA1-8B00-1EFE7FABBA94}" type="presOf" srcId="{A9457871-06D7-425A-8929-B1012E84590F}" destId="{8FA40B70-A46B-4A0A-B479-F8DBA44A1D02}" srcOrd="0" destOrd="0" presId="urn:microsoft.com/office/officeart/2005/8/layout/hierarchy3"/>
    <dgm:cxn modelId="{CC0EFBC4-1CC4-46B7-AFF4-1211E5E56ACF}" type="presOf" srcId="{10906DD6-25C8-44E9-A6D6-92927DBD617F}" destId="{E42300F6-4EB7-44EE-AA7B-1CB5FEA39631}" srcOrd="0" destOrd="0" presId="urn:microsoft.com/office/officeart/2005/8/layout/hierarchy3"/>
    <dgm:cxn modelId="{DE0D6DC7-8029-4D03-A1A3-C607CF41F445}" type="presOf" srcId="{BCFE9EC4-9753-4847-9297-31B21F2DD779}" destId="{C4C6399D-7E3A-4D40-8488-5D904B66DA2D}" srcOrd="0" destOrd="0" presId="urn:microsoft.com/office/officeart/2005/8/layout/hierarchy3"/>
    <dgm:cxn modelId="{4EE66FC7-695B-4C92-BE18-DAF43F347028}" type="presOf" srcId="{01C290BD-ADCA-4C7F-8FF1-BD19BEEAB8A2}" destId="{AD066C4E-6DB6-488C-A511-795A0F6DEBE9}" srcOrd="1" destOrd="0" presId="urn:microsoft.com/office/officeart/2005/8/layout/hierarchy3"/>
    <dgm:cxn modelId="{AD17F5E2-C780-4E12-B82B-2296312090E2}" srcId="{DB6E05C4-FED4-4AD5-AF5B-197B6D521ECF}" destId="{6015EBF8-9F64-46F7-AA1A-21B686B2FA3C}" srcOrd="1" destOrd="0" parTransId="{10906DD6-25C8-44E9-A6D6-92927DBD617F}" sibTransId="{E81E0FC7-67EA-4D4B-89FA-63A2938671C1}"/>
    <dgm:cxn modelId="{96D69DEE-015C-4B7E-8C6D-130670A92E68}" srcId="{DB6E05C4-FED4-4AD5-AF5B-197B6D521ECF}" destId="{C7971AE4-1546-4DF7-97D7-FC39478E53FA}" srcOrd="0" destOrd="0" parTransId="{BCFE9EC4-9753-4847-9297-31B21F2DD779}" sibTransId="{3F1E335F-3BA7-4960-882A-A49F1678E064}"/>
    <dgm:cxn modelId="{ADBA34C1-0A6D-4C0C-918E-915B163EFBC7}" type="presParOf" srcId="{A5E13BD8-FC4D-4310-9515-D0D46A44E0A3}" destId="{82F61934-1350-48D9-B0C9-41C6FECF3775}" srcOrd="0" destOrd="0" presId="urn:microsoft.com/office/officeart/2005/8/layout/hierarchy3"/>
    <dgm:cxn modelId="{6DC89535-E8BC-4E2B-BD77-808E121D0A2F}" type="presParOf" srcId="{82F61934-1350-48D9-B0C9-41C6FECF3775}" destId="{4441D51A-E77D-4E60-9C8A-3AEC0C2B39ED}" srcOrd="0" destOrd="0" presId="urn:microsoft.com/office/officeart/2005/8/layout/hierarchy3"/>
    <dgm:cxn modelId="{875B9B83-0106-4DF8-BBC2-3BC52950A6D1}" type="presParOf" srcId="{4441D51A-E77D-4E60-9C8A-3AEC0C2B39ED}" destId="{B8FEA249-5E09-40D1-83F8-14831BF10CB5}" srcOrd="0" destOrd="0" presId="urn:microsoft.com/office/officeart/2005/8/layout/hierarchy3"/>
    <dgm:cxn modelId="{641BB1DD-612B-4E90-83A8-3903AA33891F}" type="presParOf" srcId="{4441D51A-E77D-4E60-9C8A-3AEC0C2B39ED}" destId="{F574D8B5-6525-47E8-A16C-9E1E40F35BDD}" srcOrd="1" destOrd="0" presId="urn:microsoft.com/office/officeart/2005/8/layout/hierarchy3"/>
    <dgm:cxn modelId="{C1FA80DB-DFFA-4429-A0C4-B302A08C4899}" type="presParOf" srcId="{82F61934-1350-48D9-B0C9-41C6FECF3775}" destId="{910F9507-B0BE-4A43-8D26-C5BF7D0C769A}" srcOrd="1" destOrd="0" presId="urn:microsoft.com/office/officeart/2005/8/layout/hierarchy3"/>
    <dgm:cxn modelId="{D6DB8C10-C205-4E41-A6A6-D1C47F5194D4}" type="presParOf" srcId="{910F9507-B0BE-4A43-8D26-C5BF7D0C769A}" destId="{38782026-375A-4AB0-8D4F-D68CFE18FF5C}" srcOrd="0" destOrd="0" presId="urn:microsoft.com/office/officeart/2005/8/layout/hierarchy3"/>
    <dgm:cxn modelId="{9D8B5FF4-CACD-4D5A-B515-AB5290E5416C}" type="presParOf" srcId="{910F9507-B0BE-4A43-8D26-C5BF7D0C769A}" destId="{E3A01329-9F6E-4805-AC86-309FA082AEE3}" srcOrd="1" destOrd="0" presId="urn:microsoft.com/office/officeart/2005/8/layout/hierarchy3"/>
    <dgm:cxn modelId="{6A15ABFC-DCBE-4B92-8BE0-13614772586C}" type="presParOf" srcId="{910F9507-B0BE-4A43-8D26-C5BF7D0C769A}" destId="{DDD6F505-B2A0-42D5-BF74-3A037BD3EFD4}" srcOrd="2" destOrd="0" presId="urn:microsoft.com/office/officeart/2005/8/layout/hierarchy3"/>
    <dgm:cxn modelId="{C701AC14-4486-4AA1-8E13-E10B4757A2D1}" type="presParOf" srcId="{910F9507-B0BE-4A43-8D26-C5BF7D0C769A}" destId="{8FA40B70-A46B-4A0A-B479-F8DBA44A1D02}" srcOrd="3" destOrd="0" presId="urn:microsoft.com/office/officeart/2005/8/layout/hierarchy3"/>
    <dgm:cxn modelId="{45E2DE8B-EAC2-4A13-AC68-BE4F25FC766D}" type="presParOf" srcId="{A5E13BD8-FC4D-4310-9515-D0D46A44E0A3}" destId="{0D549991-2EF9-4E70-B628-A2899E061672}" srcOrd="1" destOrd="0" presId="urn:microsoft.com/office/officeart/2005/8/layout/hierarchy3"/>
    <dgm:cxn modelId="{3DF49A81-A0D1-45E1-9EA2-58BB51209217}" type="presParOf" srcId="{0D549991-2EF9-4E70-B628-A2899E061672}" destId="{849E05BC-213E-4801-9953-75330F4FA06F}" srcOrd="0" destOrd="0" presId="urn:microsoft.com/office/officeart/2005/8/layout/hierarchy3"/>
    <dgm:cxn modelId="{809B9963-DB38-45B7-9B9F-8C863B1FACDD}" type="presParOf" srcId="{849E05BC-213E-4801-9953-75330F4FA06F}" destId="{00541C89-8B8A-4CE0-A0A7-6640002B1951}" srcOrd="0" destOrd="0" presId="urn:microsoft.com/office/officeart/2005/8/layout/hierarchy3"/>
    <dgm:cxn modelId="{DCD5EEE5-6618-47E1-89DF-5B9879D1FDF9}" type="presParOf" srcId="{849E05BC-213E-4801-9953-75330F4FA06F}" destId="{385329D4-CF21-4CF7-B734-9BDDFD6BA4AA}" srcOrd="1" destOrd="0" presId="urn:microsoft.com/office/officeart/2005/8/layout/hierarchy3"/>
    <dgm:cxn modelId="{AEA4C854-D2E1-41DF-8335-3C33E5F0C602}" type="presParOf" srcId="{0D549991-2EF9-4E70-B628-A2899E061672}" destId="{065145EE-8257-4FF7-BE94-48C931B87555}" srcOrd="1" destOrd="0" presId="urn:microsoft.com/office/officeart/2005/8/layout/hierarchy3"/>
    <dgm:cxn modelId="{8BC9DE5C-1B62-45FE-9247-31C63107C05D}" type="presParOf" srcId="{065145EE-8257-4FF7-BE94-48C931B87555}" destId="{C4C6399D-7E3A-4D40-8488-5D904B66DA2D}" srcOrd="0" destOrd="0" presId="urn:microsoft.com/office/officeart/2005/8/layout/hierarchy3"/>
    <dgm:cxn modelId="{675F9805-EBD6-4D37-862C-5D01E6BCCC1D}" type="presParOf" srcId="{065145EE-8257-4FF7-BE94-48C931B87555}" destId="{F57F4963-0BDE-45A0-9930-CD421109D413}" srcOrd="1" destOrd="0" presId="urn:microsoft.com/office/officeart/2005/8/layout/hierarchy3"/>
    <dgm:cxn modelId="{C1B944E1-479F-4671-A189-551B9ED6D8F6}" type="presParOf" srcId="{065145EE-8257-4FF7-BE94-48C931B87555}" destId="{E42300F6-4EB7-44EE-AA7B-1CB5FEA39631}" srcOrd="2" destOrd="0" presId="urn:microsoft.com/office/officeart/2005/8/layout/hierarchy3"/>
    <dgm:cxn modelId="{247AD3A7-451D-4250-ADDF-B2265AC3767D}" type="presParOf" srcId="{065145EE-8257-4FF7-BE94-48C931B87555}" destId="{E16E2A44-B3AF-4C1D-AD79-6CF28F063818}" srcOrd="3" destOrd="0" presId="urn:microsoft.com/office/officeart/2005/8/layout/hierarchy3"/>
    <dgm:cxn modelId="{F8126167-3979-4183-8735-96FA9EE03ACC}" type="presParOf" srcId="{A5E13BD8-FC4D-4310-9515-D0D46A44E0A3}" destId="{8470F5AB-96D8-438A-AEDA-82515EC2A122}" srcOrd="2" destOrd="0" presId="urn:microsoft.com/office/officeart/2005/8/layout/hierarchy3"/>
    <dgm:cxn modelId="{7F9D009C-E709-4FE2-A603-941C73A11921}" type="presParOf" srcId="{8470F5AB-96D8-438A-AEDA-82515EC2A122}" destId="{D68185EC-9B4B-4D56-ADC0-B435D29358E8}" srcOrd="0" destOrd="0" presId="urn:microsoft.com/office/officeart/2005/8/layout/hierarchy3"/>
    <dgm:cxn modelId="{4F4ED075-4317-4CA0-9B79-995A62B4C602}" type="presParOf" srcId="{D68185EC-9B4B-4D56-ADC0-B435D29358E8}" destId="{138BDE0E-3F47-4BE9-BC45-54D0344CC857}" srcOrd="0" destOrd="0" presId="urn:microsoft.com/office/officeart/2005/8/layout/hierarchy3"/>
    <dgm:cxn modelId="{6298C3B7-66C8-4864-84EF-3352D16B4475}" type="presParOf" srcId="{D68185EC-9B4B-4D56-ADC0-B435D29358E8}" destId="{AD066C4E-6DB6-488C-A511-795A0F6DEBE9}" srcOrd="1" destOrd="0" presId="urn:microsoft.com/office/officeart/2005/8/layout/hierarchy3"/>
    <dgm:cxn modelId="{34F2DD85-8E58-4BDB-8CD6-C88B0016EC79}" type="presParOf" srcId="{8470F5AB-96D8-438A-AEDA-82515EC2A122}" destId="{E6849A14-9374-4C19-BF84-98965F62F34A}" srcOrd="1" destOrd="0" presId="urn:microsoft.com/office/officeart/2005/8/layout/hierarchy3"/>
    <dgm:cxn modelId="{34AF8136-4E5E-4473-9ED9-E4C98BB98FBC}" type="presParOf" srcId="{E6849A14-9374-4C19-BF84-98965F62F34A}" destId="{5B0A28AE-132F-4079-BEC1-CD4E64766684}" srcOrd="0" destOrd="0" presId="urn:microsoft.com/office/officeart/2005/8/layout/hierarchy3"/>
    <dgm:cxn modelId="{7EDB1B84-B9B1-40F5-BEC6-0B4C4DB3476F}" type="presParOf" srcId="{E6849A14-9374-4C19-BF84-98965F62F34A}" destId="{89808AB0-9A30-492D-BF81-A92BF054E349}" srcOrd="1" destOrd="0" presId="urn:microsoft.com/office/officeart/2005/8/layout/hierarchy3"/>
    <dgm:cxn modelId="{9D81A212-802B-4553-B030-4F7F9A33CB20}" type="presParOf" srcId="{E6849A14-9374-4C19-BF84-98965F62F34A}" destId="{8FB4A121-CB67-4C20-A0C3-297D02FBF77D}" srcOrd="2" destOrd="0" presId="urn:microsoft.com/office/officeart/2005/8/layout/hierarchy3"/>
    <dgm:cxn modelId="{542DF499-371B-4061-9E7D-13779F265F72}" type="presParOf" srcId="{E6849A14-9374-4C19-BF84-98965F62F34A}" destId="{B32BACA1-AD6F-4E6E-84B5-E30464C2814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E6128-1853-4B91-B93B-5F42C4D76DE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2AAFD99-6C7E-49DA-BB08-DB556DBFE78D}">
      <dgm:prSet custT="1"/>
      <dgm:spPr/>
      <dgm:t>
        <a:bodyPr/>
        <a:lstStyle/>
        <a:p>
          <a:pPr>
            <a:lnSpc>
              <a:spcPct val="100000"/>
            </a:lnSpc>
          </a:pPr>
          <a:r>
            <a:rPr lang="en-US" sz="1800" dirty="0"/>
            <a:t>An error is a human action or decision that leads to a fault or failure. For example, if a mechanic forgets to tighten a bolt on the car engine, it could lead to a failure.</a:t>
          </a:r>
        </a:p>
      </dgm:t>
    </dgm:pt>
    <dgm:pt modelId="{C276D98D-4A7C-47ED-87F7-4F7D42D704CF}" type="parTrans" cxnId="{C1060E58-8FEF-46EB-B12E-CB7C3830D6A7}">
      <dgm:prSet/>
      <dgm:spPr/>
      <dgm:t>
        <a:bodyPr/>
        <a:lstStyle/>
        <a:p>
          <a:endParaRPr lang="en-US"/>
        </a:p>
      </dgm:t>
    </dgm:pt>
    <dgm:pt modelId="{7A298D54-7DED-4D32-9A5A-6790075E2EA3}" type="sibTrans" cxnId="{C1060E58-8FEF-46EB-B12E-CB7C3830D6A7}">
      <dgm:prSet/>
      <dgm:spPr/>
      <dgm:t>
        <a:bodyPr/>
        <a:lstStyle/>
        <a:p>
          <a:endParaRPr lang="en-US"/>
        </a:p>
      </dgm:t>
    </dgm:pt>
    <dgm:pt modelId="{ED4E0897-3FE3-4EBC-88CF-1528AE8C2FCD}">
      <dgm:prSet custT="1"/>
      <dgm:spPr/>
      <dgm:t>
        <a:bodyPr/>
        <a:lstStyle/>
        <a:p>
          <a:pPr>
            <a:lnSpc>
              <a:spcPct val="100000"/>
            </a:lnSpc>
          </a:pPr>
          <a:r>
            <a:rPr lang="fr-FR" sz="2400" b="1" dirty="0"/>
            <a:t>Example :</a:t>
          </a:r>
          <a:r>
            <a:rPr lang="fr-FR" sz="2400" dirty="0"/>
            <a:t> Division per </a:t>
          </a:r>
          <a:r>
            <a:rPr lang="fr-FR" sz="2400" dirty="0" err="1"/>
            <a:t>zero</a:t>
          </a:r>
          <a:r>
            <a:rPr lang="fr-FR" sz="2400" dirty="0"/>
            <a:t> </a:t>
          </a:r>
          <a:endParaRPr lang="en-US" sz="2400" dirty="0"/>
        </a:p>
      </dgm:t>
    </dgm:pt>
    <dgm:pt modelId="{EBB77AB2-5270-4AD1-B431-7E6755BFECA7}" type="parTrans" cxnId="{5447D179-8CD6-444E-956F-119F920C5CFE}">
      <dgm:prSet/>
      <dgm:spPr/>
      <dgm:t>
        <a:bodyPr/>
        <a:lstStyle/>
        <a:p>
          <a:endParaRPr lang="en-US"/>
        </a:p>
      </dgm:t>
    </dgm:pt>
    <dgm:pt modelId="{D3159DE3-2965-4036-9CB4-76AF7166297C}" type="sibTrans" cxnId="{5447D179-8CD6-444E-956F-119F920C5CFE}">
      <dgm:prSet/>
      <dgm:spPr/>
      <dgm:t>
        <a:bodyPr/>
        <a:lstStyle/>
        <a:p>
          <a:endParaRPr lang="en-US"/>
        </a:p>
      </dgm:t>
    </dgm:pt>
    <dgm:pt modelId="{FB85B1B0-1038-455D-8A93-CD4F43111882}" type="pres">
      <dgm:prSet presAssocID="{877E6128-1853-4B91-B93B-5F42C4D76DE6}" presName="root" presStyleCnt="0">
        <dgm:presLayoutVars>
          <dgm:dir/>
          <dgm:resizeHandles val="exact"/>
        </dgm:presLayoutVars>
      </dgm:prSet>
      <dgm:spPr/>
    </dgm:pt>
    <dgm:pt modelId="{DF93DEEB-E666-4898-8797-93460697E796}" type="pres">
      <dgm:prSet presAssocID="{82AAFD99-6C7E-49DA-BB08-DB556DBFE78D}" presName="compNode" presStyleCnt="0"/>
      <dgm:spPr/>
    </dgm:pt>
    <dgm:pt modelId="{BBA10057-B7FE-419C-A484-F6738583F675}" type="pres">
      <dgm:prSet presAssocID="{82AAFD99-6C7E-49DA-BB08-DB556DBFE78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gh Voltage"/>
        </a:ext>
      </dgm:extLst>
    </dgm:pt>
    <dgm:pt modelId="{F53AA441-408D-4A3B-815E-FA3FF5215BE1}" type="pres">
      <dgm:prSet presAssocID="{82AAFD99-6C7E-49DA-BB08-DB556DBFE78D}" presName="spaceRect" presStyleCnt="0"/>
      <dgm:spPr/>
    </dgm:pt>
    <dgm:pt modelId="{C7694B0A-281F-4259-A54A-972D3DC7A88A}" type="pres">
      <dgm:prSet presAssocID="{82AAFD99-6C7E-49DA-BB08-DB556DBFE78D}" presName="textRect" presStyleLbl="revTx" presStyleIdx="0" presStyleCnt="2">
        <dgm:presLayoutVars>
          <dgm:chMax val="1"/>
          <dgm:chPref val="1"/>
        </dgm:presLayoutVars>
      </dgm:prSet>
      <dgm:spPr/>
    </dgm:pt>
    <dgm:pt modelId="{0574FE60-C1AF-4899-B515-D81DBF2EDB05}" type="pres">
      <dgm:prSet presAssocID="{7A298D54-7DED-4D32-9A5A-6790075E2EA3}" presName="sibTrans" presStyleCnt="0"/>
      <dgm:spPr/>
    </dgm:pt>
    <dgm:pt modelId="{A38E34F0-94BF-4FF1-83DC-3103BEA220E0}" type="pres">
      <dgm:prSet presAssocID="{ED4E0897-3FE3-4EBC-88CF-1528AE8C2FCD}" presName="compNode" presStyleCnt="0"/>
      <dgm:spPr/>
    </dgm:pt>
    <dgm:pt modelId="{6F2761E7-E3DF-414A-AFD0-806D1DE76E13}" type="pres">
      <dgm:prSet presAssocID="{ED4E0897-3FE3-4EBC-88CF-1528AE8C2F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thématiques"/>
        </a:ext>
      </dgm:extLst>
    </dgm:pt>
    <dgm:pt modelId="{5C18522F-56C0-4137-9093-C8E6E45D0504}" type="pres">
      <dgm:prSet presAssocID="{ED4E0897-3FE3-4EBC-88CF-1528AE8C2FCD}" presName="spaceRect" presStyleCnt="0"/>
      <dgm:spPr/>
    </dgm:pt>
    <dgm:pt modelId="{FB7089A5-6C12-4FAB-BCF6-1E777C9C272B}" type="pres">
      <dgm:prSet presAssocID="{ED4E0897-3FE3-4EBC-88CF-1528AE8C2FCD}" presName="textRect" presStyleLbl="revTx" presStyleIdx="1" presStyleCnt="2">
        <dgm:presLayoutVars>
          <dgm:chMax val="1"/>
          <dgm:chPref val="1"/>
        </dgm:presLayoutVars>
      </dgm:prSet>
      <dgm:spPr/>
    </dgm:pt>
  </dgm:ptLst>
  <dgm:cxnLst>
    <dgm:cxn modelId="{C1060E58-8FEF-46EB-B12E-CB7C3830D6A7}" srcId="{877E6128-1853-4B91-B93B-5F42C4D76DE6}" destId="{82AAFD99-6C7E-49DA-BB08-DB556DBFE78D}" srcOrd="0" destOrd="0" parTransId="{C276D98D-4A7C-47ED-87F7-4F7D42D704CF}" sibTransId="{7A298D54-7DED-4D32-9A5A-6790075E2EA3}"/>
    <dgm:cxn modelId="{F3A7D378-A647-47E0-8BCD-1B1D67833E30}" type="presOf" srcId="{82AAFD99-6C7E-49DA-BB08-DB556DBFE78D}" destId="{C7694B0A-281F-4259-A54A-972D3DC7A88A}" srcOrd="0" destOrd="0" presId="urn:microsoft.com/office/officeart/2018/2/layout/IconLabelList"/>
    <dgm:cxn modelId="{5447D179-8CD6-444E-956F-119F920C5CFE}" srcId="{877E6128-1853-4B91-B93B-5F42C4D76DE6}" destId="{ED4E0897-3FE3-4EBC-88CF-1528AE8C2FCD}" srcOrd="1" destOrd="0" parTransId="{EBB77AB2-5270-4AD1-B431-7E6755BFECA7}" sibTransId="{D3159DE3-2965-4036-9CB4-76AF7166297C}"/>
    <dgm:cxn modelId="{0F164B80-7B1A-400A-902B-5746873376F7}" type="presOf" srcId="{877E6128-1853-4B91-B93B-5F42C4D76DE6}" destId="{FB85B1B0-1038-455D-8A93-CD4F43111882}" srcOrd="0" destOrd="0" presId="urn:microsoft.com/office/officeart/2018/2/layout/IconLabelList"/>
    <dgm:cxn modelId="{29AFA5A2-8993-4A2C-9311-1D9D9193D46E}" type="presOf" srcId="{ED4E0897-3FE3-4EBC-88CF-1528AE8C2FCD}" destId="{FB7089A5-6C12-4FAB-BCF6-1E777C9C272B}" srcOrd="0" destOrd="0" presId="urn:microsoft.com/office/officeart/2018/2/layout/IconLabelList"/>
    <dgm:cxn modelId="{D1F1F404-714C-4543-8D36-5FC01542A688}" type="presParOf" srcId="{FB85B1B0-1038-455D-8A93-CD4F43111882}" destId="{DF93DEEB-E666-4898-8797-93460697E796}" srcOrd="0" destOrd="0" presId="urn:microsoft.com/office/officeart/2018/2/layout/IconLabelList"/>
    <dgm:cxn modelId="{1D834E7F-0BD7-42EE-B485-1C58A99E3E1E}" type="presParOf" srcId="{DF93DEEB-E666-4898-8797-93460697E796}" destId="{BBA10057-B7FE-419C-A484-F6738583F675}" srcOrd="0" destOrd="0" presId="urn:microsoft.com/office/officeart/2018/2/layout/IconLabelList"/>
    <dgm:cxn modelId="{B899A329-7318-4BC1-B226-E8DC7221B49E}" type="presParOf" srcId="{DF93DEEB-E666-4898-8797-93460697E796}" destId="{F53AA441-408D-4A3B-815E-FA3FF5215BE1}" srcOrd="1" destOrd="0" presId="urn:microsoft.com/office/officeart/2018/2/layout/IconLabelList"/>
    <dgm:cxn modelId="{EED81C96-D83C-4193-A5FF-81A52302627E}" type="presParOf" srcId="{DF93DEEB-E666-4898-8797-93460697E796}" destId="{C7694B0A-281F-4259-A54A-972D3DC7A88A}" srcOrd="2" destOrd="0" presId="urn:microsoft.com/office/officeart/2018/2/layout/IconLabelList"/>
    <dgm:cxn modelId="{1AA2B1B8-F6CC-4CED-802D-21A5F45CFD43}" type="presParOf" srcId="{FB85B1B0-1038-455D-8A93-CD4F43111882}" destId="{0574FE60-C1AF-4899-B515-D81DBF2EDB05}" srcOrd="1" destOrd="0" presId="urn:microsoft.com/office/officeart/2018/2/layout/IconLabelList"/>
    <dgm:cxn modelId="{1A2E823A-F41A-49D4-B0CB-B8429C1BF8DC}" type="presParOf" srcId="{FB85B1B0-1038-455D-8A93-CD4F43111882}" destId="{A38E34F0-94BF-4FF1-83DC-3103BEA220E0}" srcOrd="2" destOrd="0" presId="urn:microsoft.com/office/officeart/2018/2/layout/IconLabelList"/>
    <dgm:cxn modelId="{8EB83A38-50C1-424A-97D0-A328A5752A94}" type="presParOf" srcId="{A38E34F0-94BF-4FF1-83DC-3103BEA220E0}" destId="{6F2761E7-E3DF-414A-AFD0-806D1DE76E13}" srcOrd="0" destOrd="0" presId="urn:microsoft.com/office/officeart/2018/2/layout/IconLabelList"/>
    <dgm:cxn modelId="{D8C27393-7746-4106-A691-F4B22F3A2A85}" type="presParOf" srcId="{A38E34F0-94BF-4FF1-83DC-3103BEA220E0}" destId="{5C18522F-56C0-4137-9093-C8E6E45D0504}" srcOrd="1" destOrd="0" presId="urn:microsoft.com/office/officeart/2018/2/layout/IconLabelList"/>
    <dgm:cxn modelId="{E1806E9C-1AE1-4F3F-ABB2-A66AF49EEAF9}" type="presParOf" srcId="{A38E34F0-94BF-4FF1-83DC-3103BEA220E0}" destId="{FB7089A5-6C12-4FAB-BCF6-1E777C9C272B}"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0C902-60DC-4BCB-8D2B-654622914D4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AE4610A-B24A-406A-A94D-74DA1CBCBFC0}">
      <dgm:prSet/>
      <dgm:spPr/>
      <dgm:t>
        <a:bodyPr/>
        <a:lstStyle/>
        <a:p>
          <a:r>
            <a:rPr lang="en-US"/>
            <a:t>A fault is an abnormal condition that can or not cause an error. </a:t>
          </a:r>
        </a:p>
      </dgm:t>
    </dgm:pt>
    <dgm:pt modelId="{1993690F-A04C-4F0F-B830-96D9D8064AA1}" type="parTrans" cxnId="{E7085E14-506F-4B7A-A5CB-14FC79CA2E07}">
      <dgm:prSet/>
      <dgm:spPr/>
      <dgm:t>
        <a:bodyPr/>
        <a:lstStyle/>
        <a:p>
          <a:endParaRPr lang="en-US"/>
        </a:p>
      </dgm:t>
    </dgm:pt>
    <dgm:pt modelId="{1E435857-258D-4645-B78F-CA9CFC346D8C}" type="sibTrans" cxnId="{E7085E14-506F-4B7A-A5CB-14FC79CA2E07}">
      <dgm:prSet/>
      <dgm:spPr/>
      <dgm:t>
        <a:bodyPr/>
        <a:lstStyle/>
        <a:p>
          <a:endParaRPr lang="en-US"/>
        </a:p>
      </dgm:t>
    </dgm:pt>
    <dgm:pt modelId="{B9F2EF64-14AE-4F82-AB19-C1F669065498}">
      <dgm:prSet/>
      <dgm:spPr/>
      <dgm:t>
        <a:bodyPr/>
        <a:lstStyle/>
        <a:p>
          <a:r>
            <a:rPr lang="en-US"/>
            <a:t>For example, a worn-out spark plug can cause a car engine to fail. </a:t>
          </a:r>
        </a:p>
      </dgm:t>
    </dgm:pt>
    <dgm:pt modelId="{DB93176F-6F97-4CBE-80F8-49E84593022B}" type="parTrans" cxnId="{559FA973-D0DB-4E0F-9324-9D59B4E79396}">
      <dgm:prSet/>
      <dgm:spPr/>
      <dgm:t>
        <a:bodyPr/>
        <a:lstStyle/>
        <a:p>
          <a:endParaRPr lang="en-US"/>
        </a:p>
      </dgm:t>
    </dgm:pt>
    <dgm:pt modelId="{EF53FE2C-B6E0-45AA-9975-EBF0CF34F983}" type="sibTrans" cxnId="{559FA973-D0DB-4E0F-9324-9D59B4E79396}">
      <dgm:prSet/>
      <dgm:spPr/>
      <dgm:t>
        <a:bodyPr/>
        <a:lstStyle/>
        <a:p>
          <a:endParaRPr lang="en-US"/>
        </a:p>
      </dgm:t>
    </dgm:pt>
    <dgm:pt modelId="{A8141C0D-8318-41DD-82D5-68A66124B4FD}">
      <dgm:prSet/>
      <dgm:spPr/>
      <dgm:t>
        <a:bodyPr/>
        <a:lstStyle/>
        <a:p>
          <a:r>
            <a:rPr lang="fr-FR"/>
            <a:t>Missing the condition if x==0,</a:t>
          </a:r>
          <a:endParaRPr lang="en-US"/>
        </a:p>
      </dgm:t>
    </dgm:pt>
    <dgm:pt modelId="{59CD2790-4141-4F71-9CD3-705D375477D0}" type="parTrans" cxnId="{857CBBFA-1F66-4152-BABC-2D07505E66DF}">
      <dgm:prSet/>
      <dgm:spPr/>
      <dgm:t>
        <a:bodyPr/>
        <a:lstStyle/>
        <a:p>
          <a:endParaRPr lang="en-US"/>
        </a:p>
      </dgm:t>
    </dgm:pt>
    <dgm:pt modelId="{8FEB1953-DD15-4227-8872-4BEC6DC0079D}" type="sibTrans" cxnId="{857CBBFA-1F66-4152-BABC-2D07505E66DF}">
      <dgm:prSet/>
      <dgm:spPr/>
      <dgm:t>
        <a:bodyPr/>
        <a:lstStyle/>
        <a:p>
          <a:endParaRPr lang="en-US"/>
        </a:p>
      </dgm:t>
    </dgm:pt>
    <dgm:pt modelId="{7C4DC0EA-5990-4B3B-B5F1-AAE83286455B}" type="pres">
      <dgm:prSet presAssocID="{7120C902-60DC-4BCB-8D2B-654622914D47}" presName="vert0" presStyleCnt="0">
        <dgm:presLayoutVars>
          <dgm:dir/>
          <dgm:animOne val="branch"/>
          <dgm:animLvl val="lvl"/>
        </dgm:presLayoutVars>
      </dgm:prSet>
      <dgm:spPr/>
    </dgm:pt>
    <dgm:pt modelId="{3237005E-48AC-4100-B633-BF3CAD84BE8D}" type="pres">
      <dgm:prSet presAssocID="{3AE4610A-B24A-406A-A94D-74DA1CBCBFC0}" presName="thickLine" presStyleLbl="alignNode1" presStyleIdx="0" presStyleCnt="3"/>
      <dgm:spPr/>
    </dgm:pt>
    <dgm:pt modelId="{5B5CCA99-2990-48B9-951D-E9371728DA1C}" type="pres">
      <dgm:prSet presAssocID="{3AE4610A-B24A-406A-A94D-74DA1CBCBFC0}" presName="horz1" presStyleCnt="0"/>
      <dgm:spPr/>
    </dgm:pt>
    <dgm:pt modelId="{13A445C4-6778-4627-9449-72FEA1ACB3C4}" type="pres">
      <dgm:prSet presAssocID="{3AE4610A-B24A-406A-A94D-74DA1CBCBFC0}" presName="tx1" presStyleLbl="revTx" presStyleIdx="0" presStyleCnt="3"/>
      <dgm:spPr/>
    </dgm:pt>
    <dgm:pt modelId="{EF20A03A-37D9-4D7F-9A75-E3B8B7D95011}" type="pres">
      <dgm:prSet presAssocID="{3AE4610A-B24A-406A-A94D-74DA1CBCBFC0}" presName="vert1" presStyleCnt="0"/>
      <dgm:spPr/>
    </dgm:pt>
    <dgm:pt modelId="{0A15D5BB-E3AA-4F81-9957-BF99B02233B1}" type="pres">
      <dgm:prSet presAssocID="{B9F2EF64-14AE-4F82-AB19-C1F669065498}" presName="thickLine" presStyleLbl="alignNode1" presStyleIdx="1" presStyleCnt="3"/>
      <dgm:spPr/>
    </dgm:pt>
    <dgm:pt modelId="{165FE49C-61D8-4EDC-8858-5ABB61C559BA}" type="pres">
      <dgm:prSet presAssocID="{B9F2EF64-14AE-4F82-AB19-C1F669065498}" presName="horz1" presStyleCnt="0"/>
      <dgm:spPr/>
    </dgm:pt>
    <dgm:pt modelId="{AC7F8320-D463-4399-A303-21E0CC49BD6B}" type="pres">
      <dgm:prSet presAssocID="{B9F2EF64-14AE-4F82-AB19-C1F669065498}" presName="tx1" presStyleLbl="revTx" presStyleIdx="1" presStyleCnt="3"/>
      <dgm:spPr/>
    </dgm:pt>
    <dgm:pt modelId="{6D154D6D-597D-4870-8DE3-CF13CBBBCC5C}" type="pres">
      <dgm:prSet presAssocID="{B9F2EF64-14AE-4F82-AB19-C1F669065498}" presName="vert1" presStyleCnt="0"/>
      <dgm:spPr/>
    </dgm:pt>
    <dgm:pt modelId="{B4E0FBB9-28A8-4A9A-863B-C35195BA7C01}" type="pres">
      <dgm:prSet presAssocID="{A8141C0D-8318-41DD-82D5-68A66124B4FD}" presName="thickLine" presStyleLbl="alignNode1" presStyleIdx="2" presStyleCnt="3"/>
      <dgm:spPr/>
    </dgm:pt>
    <dgm:pt modelId="{B963143D-2A37-4C66-99B1-30ACC6C2DDE7}" type="pres">
      <dgm:prSet presAssocID="{A8141C0D-8318-41DD-82D5-68A66124B4FD}" presName="horz1" presStyleCnt="0"/>
      <dgm:spPr/>
    </dgm:pt>
    <dgm:pt modelId="{47009CC5-9E43-49F1-BD9D-7C9A3D6DDF32}" type="pres">
      <dgm:prSet presAssocID="{A8141C0D-8318-41DD-82D5-68A66124B4FD}" presName="tx1" presStyleLbl="revTx" presStyleIdx="2" presStyleCnt="3"/>
      <dgm:spPr/>
    </dgm:pt>
    <dgm:pt modelId="{89B57882-FA48-4EE2-905E-7C664F4C3820}" type="pres">
      <dgm:prSet presAssocID="{A8141C0D-8318-41DD-82D5-68A66124B4FD}" presName="vert1" presStyleCnt="0"/>
      <dgm:spPr/>
    </dgm:pt>
  </dgm:ptLst>
  <dgm:cxnLst>
    <dgm:cxn modelId="{E7085E14-506F-4B7A-A5CB-14FC79CA2E07}" srcId="{7120C902-60DC-4BCB-8D2B-654622914D47}" destId="{3AE4610A-B24A-406A-A94D-74DA1CBCBFC0}" srcOrd="0" destOrd="0" parTransId="{1993690F-A04C-4F0F-B830-96D9D8064AA1}" sibTransId="{1E435857-258D-4645-B78F-CA9CFC346D8C}"/>
    <dgm:cxn modelId="{1E825F1A-525F-4CC5-9581-7034EA1B6B2E}" type="presOf" srcId="{3AE4610A-B24A-406A-A94D-74DA1CBCBFC0}" destId="{13A445C4-6778-4627-9449-72FEA1ACB3C4}" srcOrd="0" destOrd="0" presId="urn:microsoft.com/office/officeart/2008/layout/LinedList"/>
    <dgm:cxn modelId="{559FA973-D0DB-4E0F-9324-9D59B4E79396}" srcId="{7120C902-60DC-4BCB-8D2B-654622914D47}" destId="{B9F2EF64-14AE-4F82-AB19-C1F669065498}" srcOrd="1" destOrd="0" parTransId="{DB93176F-6F97-4CBE-80F8-49E84593022B}" sibTransId="{EF53FE2C-B6E0-45AA-9975-EBF0CF34F983}"/>
    <dgm:cxn modelId="{2474D99F-231D-417B-A55B-DAE4B97ECC4E}" type="presOf" srcId="{B9F2EF64-14AE-4F82-AB19-C1F669065498}" destId="{AC7F8320-D463-4399-A303-21E0CC49BD6B}" srcOrd="0" destOrd="0" presId="urn:microsoft.com/office/officeart/2008/layout/LinedList"/>
    <dgm:cxn modelId="{DD3F35C0-41C5-4BB1-9F0F-3CE20454D29E}" type="presOf" srcId="{7120C902-60DC-4BCB-8D2B-654622914D47}" destId="{7C4DC0EA-5990-4B3B-B5F1-AAE83286455B}" srcOrd="0" destOrd="0" presId="urn:microsoft.com/office/officeart/2008/layout/LinedList"/>
    <dgm:cxn modelId="{DE0E88F5-A451-42F2-B763-D36A597FC094}" type="presOf" srcId="{A8141C0D-8318-41DD-82D5-68A66124B4FD}" destId="{47009CC5-9E43-49F1-BD9D-7C9A3D6DDF32}" srcOrd="0" destOrd="0" presId="urn:microsoft.com/office/officeart/2008/layout/LinedList"/>
    <dgm:cxn modelId="{857CBBFA-1F66-4152-BABC-2D07505E66DF}" srcId="{7120C902-60DC-4BCB-8D2B-654622914D47}" destId="{A8141C0D-8318-41DD-82D5-68A66124B4FD}" srcOrd="2" destOrd="0" parTransId="{59CD2790-4141-4F71-9CD3-705D375477D0}" sibTransId="{8FEB1953-DD15-4227-8872-4BEC6DC0079D}"/>
    <dgm:cxn modelId="{7F7E7EF6-A2AD-41D7-BE6F-97D5D8217DCF}" type="presParOf" srcId="{7C4DC0EA-5990-4B3B-B5F1-AAE83286455B}" destId="{3237005E-48AC-4100-B633-BF3CAD84BE8D}" srcOrd="0" destOrd="0" presId="urn:microsoft.com/office/officeart/2008/layout/LinedList"/>
    <dgm:cxn modelId="{8E6BDFD4-B7F6-437F-BEE5-ED02410B8EE3}" type="presParOf" srcId="{7C4DC0EA-5990-4B3B-B5F1-AAE83286455B}" destId="{5B5CCA99-2990-48B9-951D-E9371728DA1C}" srcOrd="1" destOrd="0" presId="urn:microsoft.com/office/officeart/2008/layout/LinedList"/>
    <dgm:cxn modelId="{966CF27A-EEC0-427D-BEFC-F7CB1F29FCFA}" type="presParOf" srcId="{5B5CCA99-2990-48B9-951D-E9371728DA1C}" destId="{13A445C4-6778-4627-9449-72FEA1ACB3C4}" srcOrd="0" destOrd="0" presId="urn:microsoft.com/office/officeart/2008/layout/LinedList"/>
    <dgm:cxn modelId="{478519EA-36D4-4267-82FB-CD30F6D89960}" type="presParOf" srcId="{5B5CCA99-2990-48B9-951D-E9371728DA1C}" destId="{EF20A03A-37D9-4D7F-9A75-E3B8B7D95011}" srcOrd="1" destOrd="0" presId="urn:microsoft.com/office/officeart/2008/layout/LinedList"/>
    <dgm:cxn modelId="{BDA6AF15-7C35-4DB2-A7E1-3BF0CFA86D33}" type="presParOf" srcId="{7C4DC0EA-5990-4B3B-B5F1-AAE83286455B}" destId="{0A15D5BB-E3AA-4F81-9957-BF99B02233B1}" srcOrd="2" destOrd="0" presId="urn:microsoft.com/office/officeart/2008/layout/LinedList"/>
    <dgm:cxn modelId="{5BF352FE-A9F6-45EC-8A9F-D98BA7FC393E}" type="presParOf" srcId="{7C4DC0EA-5990-4B3B-B5F1-AAE83286455B}" destId="{165FE49C-61D8-4EDC-8858-5ABB61C559BA}" srcOrd="3" destOrd="0" presId="urn:microsoft.com/office/officeart/2008/layout/LinedList"/>
    <dgm:cxn modelId="{69F82F76-C40A-4DFB-A261-6830DBFA85C2}" type="presParOf" srcId="{165FE49C-61D8-4EDC-8858-5ABB61C559BA}" destId="{AC7F8320-D463-4399-A303-21E0CC49BD6B}" srcOrd="0" destOrd="0" presId="urn:microsoft.com/office/officeart/2008/layout/LinedList"/>
    <dgm:cxn modelId="{94913D76-465E-4203-AA79-678889FE16D4}" type="presParOf" srcId="{165FE49C-61D8-4EDC-8858-5ABB61C559BA}" destId="{6D154D6D-597D-4870-8DE3-CF13CBBBCC5C}" srcOrd="1" destOrd="0" presId="urn:microsoft.com/office/officeart/2008/layout/LinedList"/>
    <dgm:cxn modelId="{1CEB6D5C-1468-41C1-885C-790D8BEC87A4}" type="presParOf" srcId="{7C4DC0EA-5990-4B3B-B5F1-AAE83286455B}" destId="{B4E0FBB9-28A8-4A9A-863B-C35195BA7C01}" srcOrd="4" destOrd="0" presId="urn:microsoft.com/office/officeart/2008/layout/LinedList"/>
    <dgm:cxn modelId="{D9552530-7023-473D-9339-B4924BF6F87C}" type="presParOf" srcId="{7C4DC0EA-5990-4B3B-B5F1-AAE83286455B}" destId="{B963143D-2A37-4C66-99B1-30ACC6C2DDE7}" srcOrd="5" destOrd="0" presId="urn:microsoft.com/office/officeart/2008/layout/LinedList"/>
    <dgm:cxn modelId="{75B9B88F-ECC8-45D4-849E-2B7B96A77FC2}" type="presParOf" srcId="{B963143D-2A37-4C66-99B1-30ACC6C2DDE7}" destId="{47009CC5-9E43-49F1-BD9D-7C9A3D6DDF32}" srcOrd="0" destOrd="0" presId="urn:microsoft.com/office/officeart/2008/layout/LinedList"/>
    <dgm:cxn modelId="{6A612CF4-AA20-40B4-AA2D-847069848B5A}" type="presParOf" srcId="{B963143D-2A37-4C66-99B1-30ACC6C2DDE7}" destId="{89B57882-FA48-4EE2-905E-7C664F4C382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B958F3-6DB7-4A6B-A789-9BA6A2C2534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069736-8C9A-4D1E-81A7-C287EC7973B5}">
      <dgm:prSet/>
      <dgm:spPr/>
      <dgm:t>
        <a:bodyPr/>
        <a:lstStyle/>
        <a:p>
          <a:r>
            <a:rPr lang="fr-FR" b="1"/>
            <a:t>fault</a:t>
          </a:r>
          <a:r>
            <a:rPr lang="fr-FR"/>
            <a:t> –-activation </a:t>
          </a:r>
          <a:r>
            <a:rPr lang="fr-FR" b="1"/>
            <a:t>→</a:t>
          </a:r>
          <a:r>
            <a:rPr lang="fr-FR"/>
            <a:t>  </a:t>
          </a:r>
          <a:r>
            <a:rPr lang="fr-FR" b="1"/>
            <a:t>Error</a:t>
          </a:r>
          <a:r>
            <a:rPr lang="fr-FR"/>
            <a:t> ------propagation</a:t>
          </a:r>
          <a:r>
            <a:rPr lang="fr-FR" b="1"/>
            <a:t> → Failure </a:t>
          </a:r>
          <a:endParaRPr lang="en-US"/>
        </a:p>
      </dgm:t>
    </dgm:pt>
    <dgm:pt modelId="{34DEC96A-E391-48AB-A929-5E4248F6FD42}" type="parTrans" cxnId="{3FC7FF92-82F4-4DAC-BC97-56CC525BC034}">
      <dgm:prSet/>
      <dgm:spPr/>
      <dgm:t>
        <a:bodyPr/>
        <a:lstStyle/>
        <a:p>
          <a:endParaRPr lang="en-US"/>
        </a:p>
      </dgm:t>
    </dgm:pt>
    <dgm:pt modelId="{4DCC4898-34A3-448E-97B3-C94FFBAEC5B9}" type="sibTrans" cxnId="{3FC7FF92-82F4-4DAC-BC97-56CC525BC034}">
      <dgm:prSet/>
      <dgm:spPr/>
      <dgm:t>
        <a:bodyPr/>
        <a:lstStyle/>
        <a:p>
          <a:endParaRPr lang="en-US"/>
        </a:p>
      </dgm:t>
    </dgm:pt>
    <dgm:pt modelId="{C6BE5FAD-11F9-479B-8A95-B61C003D8DD5}">
      <dgm:prSet/>
      <dgm:spPr/>
      <dgm:t>
        <a:bodyPr/>
        <a:lstStyle/>
        <a:p>
          <a:r>
            <a:rPr lang="fr-FR" b="1"/>
            <a:t>Missing  if x=0 →  Division per 0 → failure</a:t>
          </a:r>
          <a:endParaRPr lang="en-US"/>
        </a:p>
      </dgm:t>
    </dgm:pt>
    <dgm:pt modelId="{84F524E8-116D-4C10-9B17-3D7D0836DCB3}" type="parTrans" cxnId="{7619CD0A-6255-4CC9-98A2-9120ADE35830}">
      <dgm:prSet/>
      <dgm:spPr/>
      <dgm:t>
        <a:bodyPr/>
        <a:lstStyle/>
        <a:p>
          <a:endParaRPr lang="en-US"/>
        </a:p>
      </dgm:t>
    </dgm:pt>
    <dgm:pt modelId="{85A7B819-E6A7-4758-90AD-C70EE8F1108C}" type="sibTrans" cxnId="{7619CD0A-6255-4CC9-98A2-9120ADE35830}">
      <dgm:prSet/>
      <dgm:spPr/>
      <dgm:t>
        <a:bodyPr/>
        <a:lstStyle/>
        <a:p>
          <a:endParaRPr lang="en-US"/>
        </a:p>
      </dgm:t>
    </dgm:pt>
    <dgm:pt modelId="{A7F1A26B-DC5A-41F4-9FEF-229ED8A0800A}">
      <dgm:prSet/>
      <dgm:spPr/>
      <dgm:t>
        <a:bodyPr/>
        <a:lstStyle/>
        <a:p>
          <a:r>
            <a:rPr lang="fr-FR" b="1"/>
            <a:t>Latency :</a:t>
          </a:r>
          <a:endParaRPr lang="en-US"/>
        </a:p>
      </dgm:t>
    </dgm:pt>
    <dgm:pt modelId="{EB3591A5-6ECC-4052-829B-7D5244C1B6C4}" type="parTrans" cxnId="{7563F617-B134-4C90-BE55-326DA6DBE5EE}">
      <dgm:prSet/>
      <dgm:spPr/>
      <dgm:t>
        <a:bodyPr/>
        <a:lstStyle/>
        <a:p>
          <a:endParaRPr lang="en-US"/>
        </a:p>
      </dgm:t>
    </dgm:pt>
    <dgm:pt modelId="{B8A7E1AC-C90A-45DF-AD46-0D323E1E748B}" type="sibTrans" cxnId="{7563F617-B134-4C90-BE55-326DA6DBE5EE}">
      <dgm:prSet/>
      <dgm:spPr/>
      <dgm:t>
        <a:bodyPr/>
        <a:lstStyle/>
        <a:p>
          <a:endParaRPr lang="en-US"/>
        </a:p>
      </dgm:t>
    </dgm:pt>
    <dgm:pt modelId="{CCC8FC6D-02F5-43F8-AFE4-D137B088A5A3}">
      <dgm:prSet/>
      <dgm:spPr/>
      <dgm:t>
        <a:bodyPr/>
        <a:lstStyle/>
        <a:p>
          <a:r>
            <a:rPr lang="fr-FR"/>
            <a:t>Delay (in secondes or months,,,etc,) in which the fault is inactive before the the error or the failure appears</a:t>
          </a:r>
          <a:endParaRPr lang="en-US"/>
        </a:p>
      </dgm:t>
    </dgm:pt>
    <dgm:pt modelId="{F55487E1-00CB-48EC-AC9E-AFDF7AD9687A}" type="parTrans" cxnId="{434A9040-BF09-4D5A-A3FA-97BCA6F0AAF8}">
      <dgm:prSet/>
      <dgm:spPr/>
      <dgm:t>
        <a:bodyPr/>
        <a:lstStyle/>
        <a:p>
          <a:endParaRPr lang="en-US"/>
        </a:p>
      </dgm:t>
    </dgm:pt>
    <dgm:pt modelId="{B273F869-C881-42B0-90F9-4077E51C2499}" type="sibTrans" cxnId="{434A9040-BF09-4D5A-A3FA-97BCA6F0AAF8}">
      <dgm:prSet/>
      <dgm:spPr/>
      <dgm:t>
        <a:bodyPr/>
        <a:lstStyle/>
        <a:p>
          <a:endParaRPr lang="en-US"/>
        </a:p>
      </dgm:t>
    </dgm:pt>
    <dgm:pt modelId="{44600B3A-E6D7-4E08-8732-BCD8209EBC52}" type="pres">
      <dgm:prSet presAssocID="{A4B958F3-6DB7-4A6B-A789-9BA6A2C2534C}" presName="vert0" presStyleCnt="0">
        <dgm:presLayoutVars>
          <dgm:dir/>
          <dgm:animOne val="branch"/>
          <dgm:animLvl val="lvl"/>
        </dgm:presLayoutVars>
      </dgm:prSet>
      <dgm:spPr/>
    </dgm:pt>
    <dgm:pt modelId="{C2F4DA05-61B6-4DB9-9E92-FEF13E670A6F}" type="pres">
      <dgm:prSet presAssocID="{EC069736-8C9A-4D1E-81A7-C287EC7973B5}" presName="thickLine" presStyleLbl="alignNode1" presStyleIdx="0" presStyleCnt="4"/>
      <dgm:spPr/>
    </dgm:pt>
    <dgm:pt modelId="{31859DEE-80CB-44D8-AD2B-CDC7253D7A8A}" type="pres">
      <dgm:prSet presAssocID="{EC069736-8C9A-4D1E-81A7-C287EC7973B5}" presName="horz1" presStyleCnt="0"/>
      <dgm:spPr/>
    </dgm:pt>
    <dgm:pt modelId="{B8347ED7-3420-42D0-8BDC-95ED1DABC83B}" type="pres">
      <dgm:prSet presAssocID="{EC069736-8C9A-4D1E-81A7-C287EC7973B5}" presName="tx1" presStyleLbl="revTx" presStyleIdx="0" presStyleCnt="4"/>
      <dgm:spPr/>
    </dgm:pt>
    <dgm:pt modelId="{0B1C10CF-CBA3-4390-ACCB-EE550099C158}" type="pres">
      <dgm:prSet presAssocID="{EC069736-8C9A-4D1E-81A7-C287EC7973B5}" presName="vert1" presStyleCnt="0"/>
      <dgm:spPr/>
    </dgm:pt>
    <dgm:pt modelId="{89B24B2F-AE07-4471-BB18-D3EA3DB3C088}" type="pres">
      <dgm:prSet presAssocID="{C6BE5FAD-11F9-479B-8A95-B61C003D8DD5}" presName="thickLine" presStyleLbl="alignNode1" presStyleIdx="1" presStyleCnt="4"/>
      <dgm:spPr/>
    </dgm:pt>
    <dgm:pt modelId="{AE9F2262-D0F1-4873-A3E1-8EAAAEECCAF9}" type="pres">
      <dgm:prSet presAssocID="{C6BE5FAD-11F9-479B-8A95-B61C003D8DD5}" presName="horz1" presStyleCnt="0"/>
      <dgm:spPr/>
    </dgm:pt>
    <dgm:pt modelId="{0E1E2EC0-16AD-473A-BD0A-C00E67A630DE}" type="pres">
      <dgm:prSet presAssocID="{C6BE5FAD-11F9-479B-8A95-B61C003D8DD5}" presName="tx1" presStyleLbl="revTx" presStyleIdx="1" presStyleCnt="4"/>
      <dgm:spPr/>
    </dgm:pt>
    <dgm:pt modelId="{07991748-8766-445F-B65A-A635E3CEEFBC}" type="pres">
      <dgm:prSet presAssocID="{C6BE5FAD-11F9-479B-8A95-B61C003D8DD5}" presName="vert1" presStyleCnt="0"/>
      <dgm:spPr/>
    </dgm:pt>
    <dgm:pt modelId="{E2ADA4D3-DC5C-4A8F-9365-957948538504}" type="pres">
      <dgm:prSet presAssocID="{A7F1A26B-DC5A-41F4-9FEF-229ED8A0800A}" presName="thickLine" presStyleLbl="alignNode1" presStyleIdx="2" presStyleCnt="4"/>
      <dgm:spPr/>
    </dgm:pt>
    <dgm:pt modelId="{981B719C-D3AA-41A8-8C51-7DCEE244F645}" type="pres">
      <dgm:prSet presAssocID="{A7F1A26B-DC5A-41F4-9FEF-229ED8A0800A}" presName="horz1" presStyleCnt="0"/>
      <dgm:spPr/>
    </dgm:pt>
    <dgm:pt modelId="{A7493952-37B2-44D0-A1B5-CF144025C6B2}" type="pres">
      <dgm:prSet presAssocID="{A7F1A26B-DC5A-41F4-9FEF-229ED8A0800A}" presName="tx1" presStyleLbl="revTx" presStyleIdx="2" presStyleCnt="4"/>
      <dgm:spPr/>
    </dgm:pt>
    <dgm:pt modelId="{E9B03544-50D1-400D-BBFE-CEF2FDAD690D}" type="pres">
      <dgm:prSet presAssocID="{A7F1A26B-DC5A-41F4-9FEF-229ED8A0800A}" presName="vert1" presStyleCnt="0"/>
      <dgm:spPr/>
    </dgm:pt>
    <dgm:pt modelId="{3FCAB66B-4A74-4175-9330-CA0CA7C22202}" type="pres">
      <dgm:prSet presAssocID="{CCC8FC6D-02F5-43F8-AFE4-D137B088A5A3}" presName="thickLine" presStyleLbl="alignNode1" presStyleIdx="3" presStyleCnt="4"/>
      <dgm:spPr/>
    </dgm:pt>
    <dgm:pt modelId="{94A05A21-21FC-47EF-A790-E5D95E158A36}" type="pres">
      <dgm:prSet presAssocID="{CCC8FC6D-02F5-43F8-AFE4-D137B088A5A3}" presName="horz1" presStyleCnt="0"/>
      <dgm:spPr/>
    </dgm:pt>
    <dgm:pt modelId="{1A0859A0-2516-4C37-A11F-CC4F282FA0D9}" type="pres">
      <dgm:prSet presAssocID="{CCC8FC6D-02F5-43F8-AFE4-D137B088A5A3}" presName="tx1" presStyleLbl="revTx" presStyleIdx="3" presStyleCnt="4"/>
      <dgm:spPr/>
    </dgm:pt>
    <dgm:pt modelId="{DB52663A-8B98-47F3-B579-B89451AD9E81}" type="pres">
      <dgm:prSet presAssocID="{CCC8FC6D-02F5-43F8-AFE4-D137B088A5A3}" presName="vert1" presStyleCnt="0"/>
      <dgm:spPr/>
    </dgm:pt>
  </dgm:ptLst>
  <dgm:cxnLst>
    <dgm:cxn modelId="{7619CD0A-6255-4CC9-98A2-9120ADE35830}" srcId="{A4B958F3-6DB7-4A6B-A789-9BA6A2C2534C}" destId="{C6BE5FAD-11F9-479B-8A95-B61C003D8DD5}" srcOrd="1" destOrd="0" parTransId="{84F524E8-116D-4C10-9B17-3D7D0836DCB3}" sibTransId="{85A7B819-E6A7-4758-90AD-C70EE8F1108C}"/>
    <dgm:cxn modelId="{7563F617-B134-4C90-BE55-326DA6DBE5EE}" srcId="{A4B958F3-6DB7-4A6B-A789-9BA6A2C2534C}" destId="{A7F1A26B-DC5A-41F4-9FEF-229ED8A0800A}" srcOrd="2" destOrd="0" parTransId="{EB3591A5-6ECC-4052-829B-7D5244C1B6C4}" sibTransId="{B8A7E1AC-C90A-45DF-AD46-0D323E1E748B}"/>
    <dgm:cxn modelId="{434A9040-BF09-4D5A-A3FA-97BCA6F0AAF8}" srcId="{A4B958F3-6DB7-4A6B-A789-9BA6A2C2534C}" destId="{CCC8FC6D-02F5-43F8-AFE4-D137B088A5A3}" srcOrd="3" destOrd="0" parTransId="{F55487E1-00CB-48EC-AC9E-AFDF7AD9687A}" sibTransId="{B273F869-C881-42B0-90F9-4077E51C2499}"/>
    <dgm:cxn modelId="{E539035E-10F2-4CAA-B12B-C9A9072DB0C0}" type="presOf" srcId="{EC069736-8C9A-4D1E-81A7-C287EC7973B5}" destId="{B8347ED7-3420-42D0-8BDC-95ED1DABC83B}" srcOrd="0" destOrd="0" presId="urn:microsoft.com/office/officeart/2008/layout/LinedList"/>
    <dgm:cxn modelId="{3FC7FF92-82F4-4DAC-BC97-56CC525BC034}" srcId="{A4B958F3-6DB7-4A6B-A789-9BA6A2C2534C}" destId="{EC069736-8C9A-4D1E-81A7-C287EC7973B5}" srcOrd="0" destOrd="0" parTransId="{34DEC96A-E391-48AB-A929-5E4248F6FD42}" sibTransId="{4DCC4898-34A3-448E-97B3-C94FFBAEC5B9}"/>
    <dgm:cxn modelId="{95CC0DA8-83F0-4F72-A21C-B261F467D526}" type="presOf" srcId="{CCC8FC6D-02F5-43F8-AFE4-D137B088A5A3}" destId="{1A0859A0-2516-4C37-A11F-CC4F282FA0D9}" srcOrd="0" destOrd="0" presId="urn:microsoft.com/office/officeart/2008/layout/LinedList"/>
    <dgm:cxn modelId="{CBD411B8-C97E-4904-A03E-F7FAD8BA1808}" type="presOf" srcId="{C6BE5FAD-11F9-479B-8A95-B61C003D8DD5}" destId="{0E1E2EC0-16AD-473A-BD0A-C00E67A630DE}" srcOrd="0" destOrd="0" presId="urn:microsoft.com/office/officeart/2008/layout/LinedList"/>
    <dgm:cxn modelId="{6671BBCA-3798-455B-8AB1-E5BCA30B026E}" type="presOf" srcId="{A4B958F3-6DB7-4A6B-A789-9BA6A2C2534C}" destId="{44600B3A-E6D7-4E08-8732-BCD8209EBC52}" srcOrd="0" destOrd="0" presId="urn:microsoft.com/office/officeart/2008/layout/LinedList"/>
    <dgm:cxn modelId="{871835EA-55FA-4BBC-B3EA-1A941F5F9506}" type="presOf" srcId="{A7F1A26B-DC5A-41F4-9FEF-229ED8A0800A}" destId="{A7493952-37B2-44D0-A1B5-CF144025C6B2}" srcOrd="0" destOrd="0" presId="urn:microsoft.com/office/officeart/2008/layout/LinedList"/>
    <dgm:cxn modelId="{28FD6E4D-A918-4982-90BC-23588F64F6C4}" type="presParOf" srcId="{44600B3A-E6D7-4E08-8732-BCD8209EBC52}" destId="{C2F4DA05-61B6-4DB9-9E92-FEF13E670A6F}" srcOrd="0" destOrd="0" presId="urn:microsoft.com/office/officeart/2008/layout/LinedList"/>
    <dgm:cxn modelId="{7E9309CA-C11A-4FFE-A4CD-BD42021EEF6A}" type="presParOf" srcId="{44600B3A-E6D7-4E08-8732-BCD8209EBC52}" destId="{31859DEE-80CB-44D8-AD2B-CDC7253D7A8A}" srcOrd="1" destOrd="0" presId="urn:microsoft.com/office/officeart/2008/layout/LinedList"/>
    <dgm:cxn modelId="{BCCC773C-7DAC-4ACA-97F6-C77700A80DB3}" type="presParOf" srcId="{31859DEE-80CB-44D8-AD2B-CDC7253D7A8A}" destId="{B8347ED7-3420-42D0-8BDC-95ED1DABC83B}" srcOrd="0" destOrd="0" presId="urn:microsoft.com/office/officeart/2008/layout/LinedList"/>
    <dgm:cxn modelId="{AA6BA4BA-0EFA-4010-B485-8F0F4B26DE0A}" type="presParOf" srcId="{31859DEE-80CB-44D8-AD2B-CDC7253D7A8A}" destId="{0B1C10CF-CBA3-4390-ACCB-EE550099C158}" srcOrd="1" destOrd="0" presId="urn:microsoft.com/office/officeart/2008/layout/LinedList"/>
    <dgm:cxn modelId="{7C71FFD1-43DB-4A75-B01F-365A0A5CBB67}" type="presParOf" srcId="{44600B3A-E6D7-4E08-8732-BCD8209EBC52}" destId="{89B24B2F-AE07-4471-BB18-D3EA3DB3C088}" srcOrd="2" destOrd="0" presId="urn:microsoft.com/office/officeart/2008/layout/LinedList"/>
    <dgm:cxn modelId="{B4BED7A0-E705-45D9-A310-EDA17C8D0823}" type="presParOf" srcId="{44600B3A-E6D7-4E08-8732-BCD8209EBC52}" destId="{AE9F2262-D0F1-4873-A3E1-8EAAAEECCAF9}" srcOrd="3" destOrd="0" presId="urn:microsoft.com/office/officeart/2008/layout/LinedList"/>
    <dgm:cxn modelId="{80BE6C0B-1AA2-4A2F-AF72-AC0A832C1435}" type="presParOf" srcId="{AE9F2262-D0F1-4873-A3E1-8EAAAEECCAF9}" destId="{0E1E2EC0-16AD-473A-BD0A-C00E67A630DE}" srcOrd="0" destOrd="0" presId="urn:microsoft.com/office/officeart/2008/layout/LinedList"/>
    <dgm:cxn modelId="{D0303723-591F-4014-9941-46471E0945A6}" type="presParOf" srcId="{AE9F2262-D0F1-4873-A3E1-8EAAAEECCAF9}" destId="{07991748-8766-445F-B65A-A635E3CEEFBC}" srcOrd="1" destOrd="0" presId="urn:microsoft.com/office/officeart/2008/layout/LinedList"/>
    <dgm:cxn modelId="{156DA78B-5505-41BE-BCBB-CB40B21A06D6}" type="presParOf" srcId="{44600B3A-E6D7-4E08-8732-BCD8209EBC52}" destId="{E2ADA4D3-DC5C-4A8F-9365-957948538504}" srcOrd="4" destOrd="0" presId="urn:microsoft.com/office/officeart/2008/layout/LinedList"/>
    <dgm:cxn modelId="{EE4717E9-53F1-4994-9AB0-5DB85CFDAF04}" type="presParOf" srcId="{44600B3A-E6D7-4E08-8732-BCD8209EBC52}" destId="{981B719C-D3AA-41A8-8C51-7DCEE244F645}" srcOrd="5" destOrd="0" presId="urn:microsoft.com/office/officeart/2008/layout/LinedList"/>
    <dgm:cxn modelId="{60462DA4-629F-44A9-BBE2-BD494C4A3951}" type="presParOf" srcId="{981B719C-D3AA-41A8-8C51-7DCEE244F645}" destId="{A7493952-37B2-44D0-A1B5-CF144025C6B2}" srcOrd="0" destOrd="0" presId="urn:microsoft.com/office/officeart/2008/layout/LinedList"/>
    <dgm:cxn modelId="{AD344D48-8DF0-4930-A1C0-8EC755B9D01E}" type="presParOf" srcId="{981B719C-D3AA-41A8-8C51-7DCEE244F645}" destId="{E9B03544-50D1-400D-BBFE-CEF2FDAD690D}" srcOrd="1" destOrd="0" presId="urn:microsoft.com/office/officeart/2008/layout/LinedList"/>
    <dgm:cxn modelId="{FD5ED06A-497D-492C-BAAA-F4BC44ACF884}" type="presParOf" srcId="{44600B3A-E6D7-4E08-8732-BCD8209EBC52}" destId="{3FCAB66B-4A74-4175-9330-CA0CA7C22202}" srcOrd="6" destOrd="0" presId="urn:microsoft.com/office/officeart/2008/layout/LinedList"/>
    <dgm:cxn modelId="{F35A5AF2-0CAC-4879-94C7-413BF93DB307}" type="presParOf" srcId="{44600B3A-E6D7-4E08-8732-BCD8209EBC52}" destId="{94A05A21-21FC-47EF-A790-E5D95E158A36}" srcOrd="7" destOrd="0" presId="urn:microsoft.com/office/officeart/2008/layout/LinedList"/>
    <dgm:cxn modelId="{3ECDC12F-B3BF-4021-97D6-E49C8765CE59}" type="presParOf" srcId="{94A05A21-21FC-47EF-A790-E5D95E158A36}" destId="{1A0859A0-2516-4C37-A11F-CC4F282FA0D9}" srcOrd="0" destOrd="0" presId="urn:microsoft.com/office/officeart/2008/layout/LinedList"/>
    <dgm:cxn modelId="{D57E1372-32D0-4B21-A856-C95D860A996F}" type="presParOf" srcId="{94A05A21-21FC-47EF-A790-E5D95E158A36}" destId="{DB52663A-8B98-47F3-B579-B89451AD9E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EA249-5E09-40D1-83F8-14831BF10CB5}">
      <dsp:nvSpPr>
        <dsp:cNvPr id="0" name=""/>
        <dsp:cNvSpPr/>
      </dsp:nvSpPr>
      <dsp:spPr>
        <a:xfrm>
          <a:off x="30211" y="18570"/>
          <a:ext cx="2428046" cy="121402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 sz="2400" kern="1200" dirty="0"/>
            <a:t>According to users</a:t>
          </a:r>
        </a:p>
        <a:p>
          <a:pPr lvl="0" algn="ctr" defTabSz="1511300">
            <a:lnSpc>
              <a:spcPct val="90000"/>
            </a:lnSpc>
            <a:spcBef>
              <a:spcPct val="0"/>
            </a:spcBef>
            <a:spcAft>
              <a:spcPct val="35000"/>
            </a:spcAft>
            <a:buNone/>
          </a:pPr>
          <a:endParaRPr lang="fr-FR" sz="2400" kern="1200" dirty="0"/>
        </a:p>
      </dsp:txBody>
      <dsp:txXfrm>
        <a:off x="65769" y="54128"/>
        <a:ext cx="2356930" cy="1142907"/>
      </dsp:txXfrm>
    </dsp:sp>
    <dsp:sp modelId="{38782026-375A-4AB0-8D4F-D68CFE18FF5C}">
      <dsp:nvSpPr>
        <dsp:cNvPr id="0" name=""/>
        <dsp:cNvSpPr/>
      </dsp:nvSpPr>
      <dsp:spPr>
        <a:xfrm>
          <a:off x="273016" y="1232593"/>
          <a:ext cx="357364" cy="945104"/>
        </a:xfrm>
        <a:custGeom>
          <a:avLst/>
          <a:gdLst/>
          <a:ahLst/>
          <a:cxnLst/>
          <a:rect l="0" t="0" r="0" b="0"/>
          <a:pathLst>
            <a:path>
              <a:moveTo>
                <a:pt x="0" y="0"/>
              </a:moveTo>
              <a:lnTo>
                <a:pt x="0" y="945104"/>
              </a:lnTo>
              <a:lnTo>
                <a:pt x="357364" y="945104"/>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01329-9F6E-4805-AC86-309FA082AEE3}">
      <dsp:nvSpPr>
        <dsp:cNvPr id="0" name=""/>
        <dsp:cNvSpPr/>
      </dsp:nvSpPr>
      <dsp:spPr>
        <a:xfrm>
          <a:off x="630381" y="1570686"/>
          <a:ext cx="2576254" cy="121402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a/Consistent </a:t>
          </a:r>
          <a:r>
            <a:rPr lang="en" sz="1500" kern="1200" dirty="0"/>
            <a:t>: under the same conditions, all users observe it</a:t>
          </a:r>
        </a:p>
      </dsp:txBody>
      <dsp:txXfrm>
        <a:off x="665939" y="1606244"/>
        <a:ext cx="2505138" cy="1142907"/>
      </dsp:txXfrm>
    </dsp:sp>
    <dsp:sp modelId="{DDD6F505-B2A0-42D5-BF74-3A037BD3EFD4}">
      <dsp:nvSpPr>
        <dsp:cNvPr id="0" name=""/>
        <dsp:cNvSpPr/>
      </dsp:nvSpPr>
      <dsp:spPr>
        <a:xfrm>
          <a:off x="273016" y="1232593"/>
          <a:ext cx="296683" cy="2411123"/>
        </a:xfrm>
        <a:custGeom>
          <a:avLst/>
          <a:gdLst/>
          <a:ahLst/>
          <a:cxnLst/>
          <a:rect l="0" t="0" r="0" b="0"/>
          <a:pathLst>
            <a:path>
              <a:moveTo>
                <a:pt x="0" y="0"/>
              </a:moveTo>
              <a:lnTo>
                <a:pt x="0" y="2411123"/>
              </a:lnTo>
              <a:lnTo>
                <a:pt x="296683" y="241112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40B70-A46B-4A0A-B479-F8DBA44A1D02}">
      <dsp:nvSpPr>
        <dsp:cNvPr id="0" name=""/>
        <dsp:cNvSpPr/>
      </dsp:nvSpPr>
      <dsp:spPr>
        <a:xfrm>
          <a:off x="569699" y="3036704"/>
          <a:ext cx="3032591" cy="121402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b/Not consistent: </a:t>
          </a:r>
          <a:r>
            <a:rPr lang="en" sz="1400" kern="1200" dirty="0"/>
            <a:t>some do not observe it even when it comes to similar conditions</a:t>
          </a:r>
        </a:p>
      </dsp:txBody>
      <dsp:txXfrm>
        <a:off x="605257" y="3072262"/>
        <a:ext cx="2961475" cy="1142907"/>
      </dsp:txXfrm>
    </dsp:sp>
    <dsp:sp modelId="{00541C89-8B8A-4CE0-A0A7-6640002B1951}">
      <dsp:nvSpPr>
        <dsp:cNvPr id="0" name=""/>
        <dsp:cNvSpPr/>
      </dsp:nvSpPr>
      <dsp:spPr>
        <a:xfrm>
          <a:off x="3723693" y="1646"/>
          <a:ext cx="2428046" cy="121402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kern="1200" dirty="0"/>
            <a:t>According to the inputs</a:t>
          </a:r>
        </a:p>
      </dsp:txBody>
      <dsp:txXfrm>
        <a:off x="3759251" y="37204"/>
        <a:ext cx="2356930" cy="1142907"/>
      </dsp:txXfrm>
    </dsp:sp>
    <dsp:sp modelId="{C4C6399D-7E3A-4D40-8488-5D904B66DA2D}">
      <dsp:nvSpPr>
        <dsp:cNvPr id="0" name=""/>
        <dsp:cNvSpPr/>
      </dsp:nvSpPr>
      <dsp:spPr>
        <a:xfrm>
          <a:off x="3966497" y="1215670"/>
          <a:ext cx="242804" cy="910517"/>
        </a:xfrm>
        <a:custGeom>
          <a:avLst/>
          <a:gdLst/>
          <a:ahLst/>
          <a:cxnLst/>
          <a:rect l="0" t="0" r="0" b="0"/>
          <a:pathLst>
            <a:path>
              <a:moveTo>
                <a:pt x="0" y="0"/>
              </a:moveTo>
              <a:lnTo>
                <a:pt x="0" y="910517"/>
              </a:lnTo>
              <a:lnTo>
                <a:pt x="242804" y="9105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F4963-0BDE-45A0-9930-CD421109D413}">
      <dsp:nvSpPr>
        <dsp:cNvPr id="0" name=""/>
        <dsp:cNvSpPr/>
      </dsp:nvSpPr>
      <dsp:spPr>
        <a:xfrm>
          <a:off x="4209302" y="1519175"/>
          <a:ext cx="2347959" cy="121402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3"/>
              </a:solidFill>
            </a:rPr>
            <a:t>1/static </a:t>
          </a:r>
          <a:r>
            <a:rPr lang="en" sz="1500" kern="1200" dirty="0"/>
            <a:t>: it appears for all inputs and with the same rhythm (quality, slowness, etc.).</a:t>
          </a:r>
        </a:p>
      </dsp:txBody>
      <dsp:txXfrm>
        <a:off x="4244860" y="1554733"/>
        <a:ext cx="2276843" cy="1142907"/>
      </dsp:txXfrm>
    </dsp:sp>
    <dsp:sp modelId="{E42300F6-4EB7-44EE-AA7B-1CB5FEA39631}">
      <dsp:nvSpPr>
        <dsp:cNvPr id="0" name=""/>
        <dsp:cNvSpPr/>
      </dsp:nvSpPr>
      <dsp:spPr>
        <a:xfrm>
          <a:off x="3966497" y="1215670"/>
          <a:ext cx="242804" cy="2428046"/>
        </a:xfrm>
        <a:custGeom>
          <a:avLst/>
          <a:gdLst/>
          <a:ahLst/>
          <a:cxnLst/>
          <a:rect l="0" t="0" r="0" b="0"/>
          <a:pathLst>
            <a:path>
              <a:moveTo>
                <a:pt x="0" y="0"/>
              </a:moveTo>
              <a:lnTo>
                <a:pt x="0" y="2428046"/>
              </a:lnTo>
              <a:lnTo>
                <a:pt x="242804" y="242804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E2A44-B3AF-4C1D-AD79-6CF28F063818}">
      <dsp:nvSpPr>
        <dsp:cNvPr id="0" name=""/>
        <dsp:cNvSpPr/>
      </dsp:nvSpPr>
      <dsp:spPr>
        <a:xfrm>
          <a:off x="4209302" y="3036704"/>
          <a:ext cx="1942437" cy="121402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 sz="2000" b="1" kern="1200" dirty="0">
              <a:solidFill>
                <a:schemeClr val="accent3"/>
              </a:solidFill>
            </a:rPr>
            <a:t>2/Dynamic</a:t>
          </a:r>
        </a:p>
        <a:p>
          <a:pPr marL="0" marR="0" lvl="0" indent="0" algn="ctr" defTabSz="914400" eaLnBrk="1" fontAlgn="auto" latinLnBrk="0" hangingPunct="1">
            <a:lnSpc>
              <a:spcPct val="100000"/>
            </a:lnSpc>
            <a:spcBef>
              <a:spcPct val="0"/>
            </a:spcBef>
            <a:spcAft>
              <a:spcPts val="0"/>
            </a:spcAft>
            <a:buClrTx/>
            <a:buSzTx/>
            <a:buFontTx/>
            <a:buNone/>
            <a:tabLst/>
            <a:defRPr/>
          </a:pPr>
          <a:r>
            <a:rPr lang="en" sz="1500" kern="1200" dirty="0"/>
            <a:t>Otherwise</a:t>
          </a:r>
        </a:p>
        <a:p>
          <a:pPr lvl="0" algn="ctr" defTabSz="622300">
            <a:lnSpc>
              <a:spcPct val="90000"/>
            </a:lnSpc>
            <a:spcBef>
              <a:spcPct val="0"/>
            </a:spcBef>
            <a:spcAft>
              <a:spcPct val="35000"/>
            </a:spcAft>
            <a:buNone/>
          </a:pPr>
          <a:endParaRPr lang="fr-FR" sz="1500" kern="1200" dirty="0"/>
        </a:p>
      </dsp:txBody>
      <dsp:txXfrm>
        <a:off x="4244860" y="3072262"/>
        <a:ext cx="1871321" cy="1142907"/>
      </dsp:txXfrm>
    </dsp:sp>
    <dsp:sp modelId="{138BDE0E-3F47-4BE9-BC45-54D0344CC857}">
      <dsp:nvSpPr>
        <dsp:cNvPr id="0" name=""/>
        <dsp:cNvSpPr/>
      </dsp:nvSpPr>
      <dsp:spPr>
        <a:xfrm>
          <a:off x="6758751" y="1646"/>
          <a:ext cx="2428046" cy="121402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 sz="2800" kern="1200" dirty="0"/>
            <a:t>Depending on frequency or duration</a:t>
          </a:r>
        </a:p>
      </dsp:txBody>
      <dsp:txXfrm>
        <a:off x="6794309" y="37204"/>
        <a:ext cx="2356930" cy="1142907"/>
      </dsp:txXfrm>
    </dsp:sp>
    <dsp:sp modelId="{5B0A28AE-132F-4079-BEC1-CD4E64766684}">
      <dsp:nvSpPr>
        <dsp:cNvPr id="0" name=""/>
        <dsp:cNvSpPr/>
      </dsp:nvSpPr>
      <dsp:spPr>
        <a:xfrm>
          <a:off x="7001556" y="1215670"/>
          <a:ext cx="242804" cy="910517"/>
        </a:xfrm>
        <a:custGeom>
          <a:avLst/>
          <a:gdLst/>
          <a:ahLst/>
          <a:cxnLst/>
          <a:rect l="0" t="0" r="0" b="0"/>
          <a:pathLst>
            <a:path>
              <a:moveTo>
                <a:pt x="0" y="0"/>
              </a:moveTo>
              <a:lnTo>
                <a:pt x="0" y="910517"/>
              </a:lnTo>
              <a:lnTo>
                <a:pt x="242804" y="91051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08AB0-9A30-492D-BF81-A92BF054E349}">
      <dsp:nvSpPr>
        <dsp:cNvPr id="0" name=""/>
        <dsp:cNvSpPr/>
      </dsp:nvSpPr>
      <dsp:spPr>
        <a:xfrm>
          <a:off x="7244360" y="1519175"/>
          <a:ext cx="2871835" cy="1214023"/>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solidFill>
            </a:rPr>
            <a:t>I/intermittent</a:t>
          </a:r>
          <a:r>
            <a:rPr lang="en" sz="1500" kern="1200" dirty="0">
              <a:solidFill>
                <a:schemeClr val="accent5"/>
              </a:solidFill>
            </a:rPr>
            <a:t> </a:t>
          </a:r>
          <a:r>
            <a:rPr lang="en" sz="1500" kern="1200" dirty="0"/>
            <a:t>: it appears in distinct time intervals</a:t>
          </a:r>
        </a:p>
      </dsp:txBody>
      <dsp:txXfrm>
        <a:off x="7279918" y="1554733"/>
        <a:ext cx="2800719" cy="1142907"/>
      </dsp:txXfrm>
    </dsp:sp>
    <dsp:sp modelId="{8FB4A121-CB67-4C20-A0C3-297D02FBF77D}">
      <dsp:nvSpPr>
        <dsp:cNvPr id="0" name=""/>
        <dsp:cNvSpPr/>
      </dsp:nvSpPr>
      <dsp:spPr>
        <a:xfrm>
          <a:off x="7001556" y="1215670"/>
          <a:ext cx="242804" cy="2428046"/>
        </a:xfrm>
        <a:custGeom>
          <a:avLst/>
          <a:gdLst/>
          <a:ahLst/>
          <a:cxnLst/>
          <a:rect l="0" t="0" r="0" b="0"/>
          <a:pathLst>
            <a:path>
              <a:moveTo>
                <a:pt x="0" y="0"/>
              </a:moveTo>
              <a:lnTo>
                <a:pt x="0" y="2428046"/>
              </a:lnTo>
              <a:lnTo>
                <a:pt x="242804" y="242804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BACA1-AD6F-4E6E-84B5-E30464C28146}">
      <dsp:nvSpPr>
        <dsp:cNvPr id="0" name=""/>
        <dsp:cNvSpPr/>
      </dsp:nvSpPr>
      <dsp:spPr>
        <a:xfrm>
          <a:off x="7244360" y="3036704"/>
          <a:ext cx="2589094" cy="121402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 sz="2000" b="1" kern="1200" dirty="0">
              <a:solidFill>
                <a:schemeClr val="accent5"/>
              </a:solidFill>
            </a:rPr>
            <a:t>II/permanent</a:t>
          </a:r>
          <a:r>
            <a:rPr lang="en" sz="1500" kern="1200" dirty="0">
              <a:solidFill>
                <a:schemeClr val="accent5"/>
              </a:solidFill>
            </a:rPr>
            <a:t> </a:t>
          </a:r>
          <a:r>
            <a:rPr lang="en" sz="1500" kern="1200" dirty="0"/>
            <a:t>: it lasts in an open interval (for a while)</a:t>
          </a:r>
          <a:endParaRPr lang="fr-FR" sz="1500" b="1" kern="1200" dirty="0">
            <a:solidFill>
              <a:schemeClr val="accent5"/>
            </a:solidFill>
          </a:endParaRPr>
        </a:p>
        <a:p>
          <a:pPr lvl="0" algn="ctr" defTabSz="666750">
            <a:lnSpc>
              <a:spcPct val="90000"/>
            </a:lnSpc>
            <a:spcBef>
              <a:spcPct val="0"/>
            </a:spcBef>
            <a:spcAft>
              <a:spcPct val="35000"/>
            </a:spcAft>
            <a:buNone/>
          </a:pPr>
          <a:endParaRPr lang="fr-FR" sz="1500" kern="1200" dirty="0"/>
        </a:p>
      </dsp:txBody>
      <dsp:txXfrm>
        <a:off x="7279918" y="3072262"/>
        <a:ext cx="2517978" cy="1142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10057-B7FE-419C-A484-F6738583F675}">
      <dsp:nvSpPr>
        <dsp:cNvPr id="0" name=""/>
        <dsp:cNvSpPr/>
      </dsp:nvSpPr>
      <dsp:spPr>
        <a:xfrm>
          <a:off x="1519199" y="20603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94B0A-281F-4259-A54A-972D3DC7A88A}">
      <dsp:nvSpPr>
        <dsp:cNvPr id="0" name=""/>
        <dsp:cNvSpPr/>
      </dsp:nvSpPr>
      <dsp:spPr>
        <a:xfrm>
          <a:off x="331199" y="2691689"/>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An error is a human action or decision that leads to a fault or failure. For example, if a mechanic forgets to tighten a bolt on the car engine, it could lead to a failure.</a:t>
          </a:r>
        </a:p>
      </dsp:txBody>
      <dsp:txXfrm>
        <a:off x="331199" y="2691689"/>
        <a:ext cx="4320000" cy="1125000"/>
      </dsp:txXfrm>
    </dsp:sp>
    <dsp:sp modelId="{6F2761E7-E3DF-414A-AFD0-806D1DE76E13}">
      <dsp:nvSpPr>
        <dsp:cNvPr id="0" name=""/>
        <dsp:cNvSpPr/>
      </dsp:nvSpPr>
      <dsp:spPr>
        <a:xfrm>
          <a:off x="6595199" y="20603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089A5-6C12-4FAB-BCF6-1E777C9C272B}">
      <dsp:nvSpPr>
        <dsp:cNvPr id="0" name=""/>
        <dsp:cNvSpPr/>
      </dsp:nvSpPr>
      <dsp:spPr>
        <a:xfrm>
          <a:off x="5407199" y="2691689"/>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fr-FR" sz="2400" b="1" kern="1200" dirty="0"/>
            <a:t>Example :</a:t>
          </a:r>
          <a:r>
            <a:rPr lang="fr-FR" sz="2400" kern="1200" dirty="0"/>
            <a:t> Division per </a:t>
          </a:r>
          <a:r>
            <a:rPr lang="fr-FR" sz="2400" kern="1200" dirty="0" err="1"/>
            <a:t>zero</a:t>
          </a:r>
          <a:r>
            <a:rPr lang="fr-FR" sz="2400" kern="1200" dirty="0"/>
            <a:t> </a:t>
          </a:r>
          <a:endParaRPr lang="en-US" sz="2400" kern="1200" dirty="0"/>
        </a:p>
      </dsp:txBody>
      <dsp:txXfrm>
        <a:off x="5407199" y="2691689"/>
        <a:ext cx="4320000" cy="112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7005E-48AC-4100-B633-BF3CAD84BE8D}">
      <dsp:nvSpPr>
        <dsp:cNvPr id="0" name=""/>
        <dsp:cNvSpPr/>
      </dsp:nvSpPr>
      <dsp:spPr>
        <a:xfrm>
          <a:off x="0" y="196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445C4-6778-4627-9449-72FEA1ACB3C4}">
      <dsp:nvSpPr>
        <dsp:cNvPr id="0" name=""/>
        <dsp:cNvSpPr/>
      </dsp:nvSpPr>
      <dsp:spPr>
        <a:xfrm>
          <a:off x="0" y="1964"/>
          <a:ext cx="10058399"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 fault is an abnormal condition that can or not cause an error. </a:t>
          </a:r>
        </a:p>
      </dsp:txBody>
      <dsp:txXfrm>
        <a:off x="0" y="1964"/>
        <a:ext cx="10058399" cy="1339598"/>
      </dsp:txXfrm>
    </dsp:sp>
    <dsp:sp modelId="{0A15D5BB-E3AA-4F81-9957-BF99B02233B1}">
      <dsp:nvSpPr>
        <dsp:cNvPr id="0" name=""/>
        <dsp:cNvSpPr/>
      </dsp:nvSpPr>
      <dsp:spPr>
        <a:xfrm>
          <a:off x="0" y="1341563"/>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F8320-D463-4399-A303-21E0CC49BD6B}">
      <dsp:nvSpPr>
        <dsp:cNvPr id="0" name=""/>
        <dsp:cNvSpPr/>
      </dsp:nvSpPr>
      <dsp:spPr>
        <a:xfrm>
          <a:off x="0" y="1341563"/>
          <a:ext cx="10058399"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For example, a worn-out spark plug can cause a car engine to fail. </a:t>
          </a:r>
        </a:p>
      </dsp:txBody>
      <dsp:txXfrm>
        <a:off x="0" y="1341563"/>
        <a:ext cx="10058399" cy="1339598"/>
      </dsp:txXfrm>
    </dsp:sp>
    <dsp:sp modelId="{B4E0FBB9-28A8-4A9A-863B-C35195BA7C01}">
      <dsp:nvSpPr>
        <dsp:cNvPr id="0" name=""/>
        <dsp:cNvSpPr/>
      </dsp:nvSpPr>
      <dsp:spPr>
        <a:xfrm>
          <a:off x="0" y="2681161"/>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09CC5-9E43-49F1-BD9D-7C9A3D6DDF32}">
      <dsp:nvSpPr>
        <dsp:cNvPr id="0" name=""/>
        <dsp:cNvSpPr/>
      </dsp:nvSpPr>
      <dsp:spPr>
        <a:xfrm>
          <a:off x="0" y="2681161"/>
          <a:ext cx="10058399"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fr-FR" sz="3700" kern="1200"/>
            <a:t>Missing the condition if x==0,</a:t>
          </a:r>
          <a:endParaRPr lang="en-US" sz="3700" kern="1200"/>
        </a:p>
      </dsp:txBody>
      <dsp:txXfrm>
        <a:off x="0" y="2681161"/>
        <a:ext cx="10058399" cy="1339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4DA05-61B6-4DB9-9E92-FEF13E670A6F}">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47ED7-3420-42D0-8BDC-95ED1DABC83B}">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b="1" kern="1200"/>
            <a:t>fault</a:t>
          </a:r>
          <a:r>
            <a:rPr lang="fr-FR" sz="2800" kern="1200"/>
            <a:t> –-activation </a:t>
          </a:r>
          <a:r>
            <a:rPr lang="fr-FR" sz="2800" b="1" kern="1200"/>
            <a:t>→</a:t>
          </a:r>
          <a:r>
            <a:rPr lang="fr-FR" sz="2800" kern="1200"/>
            <a:t>  </a:t>
          </a:r>
          <a:r>
            <a:rPr lang="fr-FR" sz="2800" b="1" kern="1200"/>
            <a:t>Error</a:t>
          </a:r>
          <a:r>
            <a:rPr lang="fr-FR" sz="2800" kern="1200"/>
            <a:t> ------propagation</a:t>
          </a:r>
          <a:r>
            <a:rPr lang="fr-FR" sz="2800" b="1" kern="1200"/>
            <a:t> → Failure </a:t>
          </a:r>
          <a:endParaRPr lang="en-US" sz="2800" kern="1200"/>
        </a:p>
      </dsp:txBody>
      <dsp:txXfrm>
        <a:off x="0" y="0"/>
        <a:ext cx="6797675" cy="1412477"/>
      </dsp:txXfrm>
    </dsp:sp>
    <dsp:sp modelId="{89B24B2F-AE07-4471-BB18-D3EA3DB3C088}">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E2EC0-16AD-473A-BD0A-C00E67A630DE}">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b="1" kern="1200"/>
            <a:t>Missing  if x=0 →  Division per 0 → failure</a:t>
          </a:r>
          <a:endParaRPr lang="en-US" sz="2800" kern="1200"/>
        </a:p>
      </dsp:txBody>
      <dsp:txXfrm>
        <a:off x="0" y="1412477"/>
        <a:ext cx="6797675" cy="1412477"/>
      </dsp:txXfrm>
    </dsp:sp>
    <dsp:sp modelId="{E2ADA4D3-DC5C-4A8F-9365-957948538504}">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93952-37B2-44D0-A1B5-CF144025C6B2}">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b="1" kern="1200"/>
            <a:t>Latency :</a:t>
          </a:r>
          <a:endParaRPr lang="en-US" sz="2800" kern="1200"/>
        </a:p>
      </dsp:txBody>
      <dsp:txXfrm>
        <a:off x="0" y="2824955"/>
        <a:ext cx="6797675" cy="1412477"/>
      </dsp:txXfrm>
    </dsp:sp>
    <dsp:sp modelId="{3FCAB66B-4A74-4175-9330-CA0CA7C22202}">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859A0-2516-4C37-A11F-CC4F282FA0D9}">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t>Delay (in secondes or months,,,etc,) in which the fault is inactive before the the error or the failure appears</a:t>
          </a:r>
          <a:endParaRPr lang="en-US" sz="2800" kern="1200"/>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B6980C-C039-4B59-84D3-6EB4AAECAC2F}" type="datetimeFigureOut">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9C32A6-F016-4188-93A4-17B638A9855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9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B6980C-C039-4B59-84D3-6EB4AAECAC2F}" type="datetimeFigureOut">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42647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B6980C-C039-4B59-84D3-6EB4AAECAC2F}" type="datetimeFigureOut">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346606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B6980C-C039-4B59-84D3-6EB4AAECAC2F}" type="datetimeFigureOut">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215352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B6980C-C039-4B59-84D3-6EB4AAECAC2F}" type="datetimeFigureOut">
              <a:rPr lang="fr-FR" smtClean="0"/>
              <a:t>08/10/2023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9C32A6-F016-4188-93A4-17B638A9855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9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B6980C-C039-4B59-84D3-6EB4AAECAC2F}" type="datetimeFigureOut">
              <a:rPr lang="fr-FR" smtClean="0"/>
              <a:t>08/10/2023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119333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B6980C-C039-4B59-84D3-6EB4AAECAC2F}" type="datetimeFigureOut">
              <a:rPr lang="fr-FR" smtClean="0"/>
              <a:t>08/10/2023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416548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B6980C-C039-4B59-84D3-6EB4AAECAC2F}" type="datetimeFigureOut">
              <a:rPr lang="fr-FR" smtClean="0"/>
              <a:t>08/10/2023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281999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B6980C-C039-4B59-84D3-6EB4AAECAC2F}" type="datetimeFigureOut">
              <a:rPr lang="fr-FR" smtClean="0"/>
              <a:t>08/10/2023</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24004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6980C-C039-4B59-84D3-6EB4AAECAC2F}" type="datetimeFigureOut">
              <a:rPr lang="fr-FR" smtClean="0"/>
              <a:t>08/10/2023</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9C32A6-F016-4188-93A4-17B638A9855A}" type="slidenum">
              <a:rPr lang="fr-FR" smtClean="0"/>
              <a:t>‹N°›</a:t>
            </a:fld>
            <a:endParaRPr lang="fr-FR"/>
          </a:p>
        </p:txBody>
      </p:sp>
    </p:spTree>
    <p:extLst>
      <p:ext uri="{BB962C8B-B14F-4D97-AF65-F5344CB8AC3E}">
        <p14:creationId xmlns:p14="http://schemas.microsoft.com/office/powerpoint/2010/main" val="290323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B6980C-C039-4B59-84D3-6EB4AAECAC2F}" type="datetimeFigureOut">
              <a:rPr lang="fr-FR" smtClean="0"/>
              <a:t>08/10/2023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9C32A6-F016-4188-93A4-17B638A9855A}" type="slidenum">
              <a:rPr lang="fr-FR" smtClean="0"/>
              <a:t>‹N°›</a:t>
            </a:fld>
            <a:endParaRPr lang="fr-FR"/>
          </a:p>
        </p:txBody>
      </p:sp>
    </p:spTree>
    <p:extLst>
      <p:ext uri="{BB962C8B-B14F-4D97-AF65-F5344CB8AC3E}">
        <p14:creationId xmlns:p14="http://schemas.microsoft.com/office/powerpoint/2010/main" val="154021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6980C-C039-4B59-84D3-6EB4AAECAC2F}" type="datetimeFigureOut">
              <a:rPr lang="fr-FR" smtClean="0"/>
              <a:t>08/10/2023</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9C32A6-F016-4188-93A4-17B638A9855A}"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537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98177" y="2605849"/>
            <a:ext cx="7766936" cy="1646302"/>
          </a:xfrm>
        </p:spPr>
        <p:txBody>
          <a:bodyPr>
            <a:normAutofit fontScale="90000"/>
          </a:bodyPr>
          <a:lstStyle/>
          <a:p>
            <a:r>
              <a:rPr lang="fr-FR" sz="4400" b="1" dirty="0" err="1"/>
              <a:t>Chapter</a:t>
            </a:r>
            <a:r>
              <a:rPr lang="fr-FR" sz="4400" b="1" dirty="0"/>
              <a:t> 1.</a:t>
            </a:r>
            <a:r>
              <a:rPr lang="fr-FR" b="1" dirty="0"/>
              <a:t> Concepts and </a:t>
            </a:r>
            <a:r>
              <a:rPr lang="fr-FR" b="1" dirty="0" err="1"/>
              <a:t>Threats</a:t>
            </a:r>
            <a:r>
              <a:rPr lang="fr-FR" b="1" dirty="0"/>
              <a:t> of </a:t>
            </a:r>
            <a:r>
              <a:rPr lang="fr-FR" b="1" dirty="0" err="1"/>
              <a:t>dependability</a:t>
            </a:r>
            <a:endParaRPr lang="fr-FR" dirty="0"/>
          </a:p>
        </p:txBody>
      </p:sp>
      <p:sp>
        <p:nvSpPr>
          <p:cNvPr id="3" name="Sous-titre 2"/>
          <p:cNvSpPr>
            <a:spLocks noGrp="1"/>
          </p:cNvSpPr>
          <p:nvPr>
            <p:ph type="subTitle" idx="1"/>
          </p:nvPr>
        </p:nvSpPr>
        <p:spPr>
          <a:xfrm>
            <a:off x="1659638" y="4673685"/>
            <a:ext cx="7766936" cy="1096899"/>
          </a:xfrm>
        </p:spPr>
        <p:txBody>
          <a:bodyPr>
            <a:normAutofit/>
          </a:bodyPr>
          <a:lstStyle/>
          <a:p>
            <a:r>
              <a:rPr lang="fr-FR" dirty="0"/>
              <a:t>latifa.dekhici@univ-usto.dz</a:t>
            </a:r>
          </a:p>
        </p:txBody>
      </p:sp>
      <p:sp>
        <p:nvSpPr>
          <p:cNvPr id="4" name="Rectangle 3"/>
          <p:cNvSpPr/>
          <p:nvPr/>
        </p:nvSpPr>
        <p:spPr>
          <a:xfrm>
            <a:off x="2432687" y="45748"/>
            <a:ext cx="6096000" cy="523220"/>
          </a:xfrm>
          <a:prstGeom prst="rect">
            <a:avLst/>
          </a:prstGeom>
        </p:spPr>
        <p:txBody>
          <a:bodyPr>
            <a:spAutoFit/>
          </a:bodyPr>
          <a:lstStyle/>
          <a:p>
            <a:pPr algn="ctr"/>
            <a:endParaRPr lang="fr-FR" sz="1400" b="0" i="0" u="none" strike="noStrike" baseline="0" dirty="0">
              <a:solidFill>
                <a:srgbClr val="000000"/>
              </a:solidFill>
              <a:latin typeface="Trebuchet MS" panose="020B0603020202020204" pitchFamily="34" charset="0"/>
            </a:endParaRPr>
          </a:p>
          <a:p>
            <a:pPr algn="ctr"/>
            <a:r>
              <a:rPr lang="fr-FR" sz="1400" b="0" i="0" u="none" strike="noStrike" baseline="0" dirty="0">
                <a:solidFill>
                  <a:srgbClr val="000000"/>
                </a:solidFill>
                <a:latin typeface="Trebuchet MS" panose="020B0603020202020204" pitchFamily="34" charset="0"/>
              </a:rPr>
              <a:t> </a:t>
            </a:r>
            <a:endParaRPr lang="fr-FR" dirty="0"/>
          </a:p>
        </p:txBody>
      </p:sp>
      <p:pic>
        <p:nvPicPr>
          <p:cNvPr id="5" name="Image 4"/>
          <p:cNvPicPr>
            <a:picLocks noChangeAspect="1"/>
          </p:cNvPicPr>
          <p:nvPr/>
        </p:nvPicPr>
        <p:blipFill>
          <a:blip r:embed="rId4">
            <a:clrChange>
              <a:clrFrom>
                <a:srgbClr val="000000"/>
              </a:clrFrom>
              <a:clrTo>
                <a:srgbClr val="000000">
                  <a:alpha val="0"/>
                </a:srgbClr>
              </a:clrTo>
            </a:clrChange>
          </a:blip>
          <a:stretch>
            <a:fillRect/>
          </a:stretch>
        </p:blipFill>
        <p:spPr>
          <a:xfrm>
            <a:off x="886589" y="377904"/>
            <a:ext cx="1546098" cy="1478178"/>
          </a:xfrm>
          <a:prstGeom prst="rect">
            <a:avLst/>
          </a:prstGeom>
        </p:spPr>
      </p:pic>
      <p:pic>
        <p:nvPicPr>
          <p:cNvPr id="6" name="tit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23926" y="568968"/>
            <a:ext cx="609600" cy="609600"/>
          </a:xfrm>
          <a:prstGeom prst="rect">
            <a:avLst/>
          </a:prstGeom>
        </p:spPr>
      </p:pic>
    </p:spTree>
    <p:extLst>
      <p:ext uri="{BB962C8B-B14F-4D97-AF65-F5344CB8AC3E}">
        <p14:creationId xmlns:p14="http://schemas.microsoft.com/office/powerpoint/2010/main" val="1689931654"/>
      </p:ext>
    </p:extLst>
  </p:cSld>
  <p:clrMapOvr>
    <a:masterClrMapping/>
  </p:clrMapOvr>
  <mc:AlternateContent xmlns:mc="http://schemas.openxmlformats.org/markup-compatibility/2006" xmlns:p14="http://schemas.microsoft.com/office/powerpoint/2010/main">
    <mc:Choice Requires="p14">
      <p:transition spd="slow" p14:dur="2000" advTm="25354"/>
    </mc:Choice>
    <mc:Fallback xmlns="">
      <p:transition spd="slow" advTm="2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6"/>
        <p14:stopEvt time="12611"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a:t>Threats</a:t>
            </a:r>
            <a:r>
              <a:rPr lang="fr-FR" b="1" dirty="0"/>
              <a:t> : ERROR*</a:t>
            </a:r>
            <a:endParaRPr lang="fr-FR" dirty="0"/>
          </a:p>
        </p:txBody>
      </p:sp>
      <p:graphicFrame>
        <p:nvGraphicFramePr>
          <p:cNvPr id="6" name="Espace réservé du contenu 2">
            <a:extLst>
              <a:ext uri="{FF2B5EF4-FFF2-40B4-BE49-F238E27FC236}">
                <a16:creationId xmlns:a16="http://schemas.microsoft.com/office/drawing/2014/main" id="{CD7DC21A-D4A0-D4C8-8ACE-AD1DE8629581}"/>
              </a:ext>
            </a:extLst>
          </p:cNvPr>
          <p:cNvGraphicFramePr>
            <a:graphicFrameLocks noGrp="1"/>
          </p:cNvGraphicFramePr>
          <p:nvPr>
            <p:ph idx="1"/>
            <p:extLst>
              <p:ext uri="{D42A27DB-BD31-4B8C-83A1-F6EECF244321}">
                <p14:modId xmlns:p14="http://schemas.microsoft.com/office/powerpoint/2010/main" val="68686641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08973" y="1855789"/>
            <a:ext cx="609600" cy="609600"/>
          </a:xfrm>
          <a:prstGeom prst="rect">
            <a:avLst/>
          </a:prstGeom>
        </p:spPr>
      </p:pic>
    </p:spTree>
    <p:extLst>
      <p:ext uri="{BB962C8B-B14F-4D97-AF65-F5344CB8AC3E}">
        <p14:creationId xmlns:p14="http://schemas.microsoft.com/office/powerpoint/2010/main" val="11246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A98A3-9296-45AD-A2B9-70332BBBFB7B}"/>
              </a:ext>
            </a:extLst>
          </p:cNvPr>
          <p:cNvSpPr>
            <a:spLocks noGrp="1"/>
          </p:cNvSpPr>
          <p:nvPr>
            <p:ph type="title"/>
          </p:nvPr>
        </p:nvSpPr>
        <p:spPr/>
        <p:txBody>
          <a:bodyPr>
            <a:normAutofit/>
          </a:bodyPr>
          <a:lstStyle/>
          <a:p>
            <a:r>
              <a:rPr lang="fr-FR" sz="5400" b="1" dirty="0" err="1"/>
              <a:t>Threats</a:t>
            </a:r>
            <a:r>
              <a:rPr lang="fr-FR" sz="5400" b="1" dirty="0"/>
              <a:t> : </a:t>
            </a:r>
            <a:r>
              <a:rPr lang="en-US" sz="5400" b="1" dirty="0"/>
              <a:t>Faults(</a:t>
            </a:r>
            <a:r>
              <a:rPr lang="en-US" sz="5400" b="1" dirty="0" err="1"/>
              <a:t>fr.</a:t>
            </a:r>
            <a:r>
              <a:rPr lang="en-US" sz="5400" b="1" dirty="0"/>
              <a:t> </a:t>
            </a:r>
            <a:r>
              <a:rPr lang="en-US" sz="5400" b="1" dirty="0" err="1"/>
              <a:t>faute</a:t>
            </a:r>
            <a:r>
              <a:rPr lang="en-US" sz="5400" b="1" dirty="0"/>
              <a:t>)*</a:t>
            </a:r>
            <a:endParaRPr lang="fr-FR" sz="5400" dirty="0"/>
          </a:p>
        </p:txBody>
      </p:sp>
      <p:graphicFrame>
        <p:nvGraphicFramePr>
          <p:cNvPr id="8" name="Espace réservé du contenu 2">
            <a:extLst>
              <a:ext uri="{FF2B5EF4-FFF2-40B4-BE49-F238E27FC236}">
                <a16:creationId xmlns:a16="http://schemas.microsoft.com/office/drawing/2014/main" id="{8595B605-0A3D-F77E-08B3-C9FB7FC370F8}"/>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7">
            <a:hlinkClick r:id="" action="ppaction://media"/>
            <a:extLst>
              <a:ext uri="{FF2B5EF4-FFF2-40B4-BE49-F238E27FC236}">
                <a16:creationId xmlns:a16="http://schemas.microsoft.com/office/drawing/2014/main" id="{50B3154A-36E9-4AEB-BF1B-6A8C3EA2C54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74002" y="1320800"/>
            <a:ext cx="609600" cy="609600"/>
          </a:xfrm>
          <a:prstGeom prst="rect">
            <a:avLst/>
          </a:prstGeom>
        </p:spPr>
      </p:pic>
    </p:spTree>
    <p:extLst>
      <p:ext uri="{BB962C8B-B14F-4D97-AF65-F5344CB8AC3E}">
        <p14:creationId xmlns:p14="http://schemas.microsoft.com/office/powerpoint/2010/main" val="24766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92370" y="516835"/>
            <a:ext cx="3084844" cy="5772840"/>
          </a:xfrm>
        </p:spPr>
        <p:txBody>
          <a:bodyPr anchor="ctr">
            <a:normAutofit/>
          </a:bodyPr>
          <a:lstStyle/>
          <a:p>
            <a:r>
              <a:rPr lang="en" sz="3600" b="1">
                <a:solidFill>
                  <a:srgbClr val="FFFFFF"/>
                </a:solidFill>
              </a:rPr>
              <a:t>Causal chain of Dependability Threats* </a:t>
            </a:r>
            <a:r>
              <a:rPr lang="fr-FR" sz="3600" b="1">
                <a:solidFill>
                  <a:srgbClr val="FFFFFF"/>
                </a:solidFill>
              </a:rPr>
              <a:t> </a:t>
            </a:r>
            <a:br>
              <a:rPr lang="fr-FR" sz="3600">
                <a:solidFill>
                  <a:srgbClr val="FFFFFF"/>
                </a:solidFill>
              </a:rPr>
            </a:br>
            <a:endParaRPr lang="fr-FR" sz="360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Espace réservé du contenu 2">
            <a:extLst>
              <a:ext uri="{FF2B5EF4-FFF2-40B4-BE49-F238E27FC236}">
                <a16:creationId xmlns:a16="http://schemas.microsoft.com/office/drawing/2014/main" id="{6F11CC20-18A1-6715-5056-75F2AE004993}"/>
              </a:ext>
            </a:extLst>
          </p:cNvPr>
          <p:cNvGraphicFramePr>
            <a:graphicFrameLocks noGrp="1"/>
          </p:cNvGraphicFramePr>
          <p:nvPr>
            <p:ph idx="1"/>
            <p:extLst>
              <p:ext uri="{D42A27DB-BD31-4B8C-83A1-F6EECF244321}">
                <p14:modId xmlns:p14="http://schemas.microsoft.com/office/powerpoint/2010/main" val="64514429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59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768046" y="634946"/>
            <a:ext cx="3690257" cy="1450757"/>
          </a:xfrm>
        </p:spPr>
        <p:txBody>
          <a:bodyPr vert="horz" lIns="91440" tIns="45720" rIns="91440" bIns="45720" rtlCol="0" anchor="b">
            <a:normAutofit/>
          </a:bodyPr>
          <a:lstStyle/>
          <a:p>
            <a:r>
              <a:rPr lang="en-US" sz="3400" b="1"/>
              <a:t>Obstacles: </a:t>
            </a:r>
            <a:br>
              <a:rPr lang="en-US" sz="3400" b="1"/>
            </a:br>
            <a:r>
              <a:rPr lang="en-US" sz="3400" b="1"/>
              <a:t>Types of Fault* </a:t>
            </a:r>
            <a:br>
              <a:rPr lang="en-US" sz="3400" b="1"/>
            </a:br>
            <a:endParaRPr lang="en-US" sz="3400"/>
          </a:p>
        </p:txBody>
      </p:sp>
      <p:pic>
        <p:nvPicPr>
          <p:cNvPr id="2052" name="Picture 4" descr="2: The elementary fault classes | Download Scientific Diagram">
            <a:extLst>
              <a:ext uri="{FF2B5EF4-FFF2-40B4-BE49-F238E27FC236}">
                <a16:creationId xmlns:a16="http://schemas.microsoft.com/office/drawing/2014/main" id="{D2EDAC48-976E-44A8-923A-31653C05B7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5125" y="640081"/>
            <a:ext cx="6587548"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859485" y="2198914"/>
            <a:ext cx="3690257" cy="3670180"/>
          </a:xfrm>
          <a:prstGeom prst="rect">
            <a:avLst/>
          </a:prstGeom>
        </p:spPr>
        <p:txBody>
          <a:bodyPr vert="horz" lIns="0" tIns="45720" rIns="0" bIns="45720" rtlCol="0">
            <a:normAutofit/>
          </a:bodyPr>
          <a:lstStyle/>
          <a:p>
            <a:pPr indent="-6350" defTabSz="914400">
              <a:lnSpc>
                <a:spcPct val="90000"/>
              </a:lnSpc>
              <a:spcAft>
                <a:spcPts val="1390"/>
              </a:spcAft>
              <a:buClr>
                <a:schemeClr val="accent1"/>
              </a:buClr>
              <a:buFont typeface="Calibri" panose="020F0502020204030204" pitchFamily="34" charset="0"/>
            </a:pPr>
            <a:r>
              <a:rPr lang="en-US">
                <a:solidFill>
                  <a:schemeClr val="tx1">
                    <a:lumMod val="75000"/>
                    <a:lumOff val="25000"/>
                  </a:schemeClr>
                </a:solidFill>
                <a:effectLst/>
              </a:rPr>
              <a:t>Faults can be due to the environment or natural such as the degradation of telephone cables or due to man such as poor wiring.</a:t>
            </a:r>
          </a:p>
          <a:p>
            <a:pPr indent="-6350" defTabSz="914400">
              <a:lnSpc>
                <a:spcPct val="90000"/>
              </a:lnSpc>
              <a:spcAft>
                <a:spcPts val="1390"/>
              </a:spcAft>
              <a:buClr>
                <a:schemeClr val="accent1"/>
              </a:buClr>
              <a:buFont typeface="Calibri" panose="020F0502020204030204" pitchFamily="34" charset="0"/>
            </a:pPr>
            <a:r>
              <a:rPr lang="en-US">
                <a:solidFill>
                  <a:schemeClr val="tx1">
                    <a:lumMod val="75000"/>
                    <a:lumOff val="25000"/>
                  </a:schemeClr>
                </a:solidFill>
                <a:effectLst/>
              </a:rPr>
              <a:t>Les fautes dues à l’homme peuvent être sans ou avec malveillance. Les fautes temporaires sont liées à des conditions. Les fautes de développement sont aussi dites de conception, de création. </a:t>
            </a:r>
          </a:p>
        </p:txBody>
      </p:sp>
      <p:sp>
        <p:nvSpPr>
          <p:cNvPr id="2061" name="Rectangle 206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3" name="Rectangle 206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9" descr="Une image contenant logo, Graphique, symbole, Police&#10;&#10;Description générée automatiquement">
            <a:hlinkClick r:id="" action="ppaction://media"/>
            <a:extLst>
              <a:ext uri="{FF2B5EF4-FFF2-40B4-BE49-F238E27FC236}">
                <a16:creationId xmlns:a16="http://schemas.microsoft.com/office/drawing/2014/main" id="{3E35AAEE-D5F3-40A1-92FE-4878D936C5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3503" y="5572316"/>
            <a:ext cx="609600" cy="609600"/>
          </a:xfrm>
          <a:prstGeom prst="rect">
            <a:avLst/>
          </a:prstGeom>
        </p:spPr>
      </p:pic>
    </p:spTree>
    <p:extLst>
      <p:ext uri="{BB962C8B-B14F-4D97-AF65-F5344CB8AC3E}">
        <p14:creationId xmlns:p14="http://schemas.microsoft.com/office/powerpoint/2010/main" val="39810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51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1450757"/>
          </a:xfrm>
        </p:spPr>
        <p:txBody>
          <a:bodyPr>
            <a:normAutofit/>
          </a:bodyPr>
          <a:lstStyle/>
          <a:p>
            <a:r>
              <a:rPr lang="fr-FR"/>
              <a:t>Dependability</a:t>
            </a:r>
            <a:br>
              <a:rPr lang="fr-FR"/>
            </a:br>
            <a:endParaRPr lang="fr-FR" dirty="0"/>
          </a:p>
        </p:txBody>
      </p:sp>
      <p:pic>
        <p:nvPicPr>
          <p:cNvPr id="5" name="Image 4" descr="Une image contenant eau, éclabousser&#10;&#10;Description générée automatiquement"/>
          <p:cNvPicPr>
            <a:picLocks noChangeAspect="1"/>
          </p:cNvPicPr>
          <p:nvPr/>
        </p:nvPicPr>
        <p:blipFill>
          <a:blip r:embed="rId4"/>
          <a:stretch>
            <a:fillRect/>
          </a:stretch>
        </p:blipFill>
        <p:spPr>
          <a:xfrm>
            <a:off x="1183017" y="3065235"/>
            <a:ext cx="2376058" cy="1173178"/>
          </a:xfrm>
          <a:prstGeom prst="rect">
            <a:avLst/>
          </a:prstGeom>
        </p:spPr>
      </p:pic>
      <p:pic>
        <p:nvPicPr>
          <p:cNvPr id="8" name="Image 7" descr="Une image contenant transport, pneu, roue, véhicule&#10;&#10;Description générée automatiquement"/>
          <p:cNvPicPr>
            <a:picLocks noChangeAspect="1"/>
          </p:cNvPicPr>
          <p:nvPr/>
        </p:nvPicPr>
        <p:blipFill>
          <a:blip r:embed="rId5"/>
          <a:stretch>
            <a:fillRect/>
          </a:stretch>
        </p:blipFill>
        <p:spPr>
          <a:xfrm>
            <a:off x="3719942" y="2904583"/>
            <a:ext cx="2376057" cy="1494481"/>
          </a:xfrm>
          <a:prstGeom prst="rect">
            <a:avLst/>
          </a:prstGeom>
        </p:spPr>
      </p:pic>
      <p:sp>
        <p:nvSpPr>
          <p:cNvPr id="3" name="Espace réservé du contenu 2"/>
          <p:cNvSpPr>
            <a:spLocks noGrp="1"/>
          </p:cNvSpPr>
          <p:nvPr>
            <p:ph idx="1"/>
          </p:nvPr>
        </p:nvSpPr>
        <p:spPr>
          <a:xfrm>
            <a:off x="6351639" y="1845734"/>
            <a:ext cx="4804041" cy="4023360"/>
          </a:xfrm>
        </p:spPr>
        <p:txBody>
          <a:bodyPr>
            <a:normAutofit/>
          </a:bodyPr>
          <a:lstStyle/>
          <a:p>
            <a:r>
              <a:rPr lang="en-US"/>
              <a:t>Dependability refers to the ability of a system or product to deliver its intended functionality with an acceptable level of performance, even under unexpected or adverse conditions. In other words, dependable systems are those that can be relied upon to work as expected, when needed. This is particularly important in industries where human lives or critical infrastructure may be at stake, such as healthcare, aviation, transportation, and energy.</a:t>
            </a:r>
            <a:endParaRPr lang="fr-FR" dirty="0"/>
          </a:p>
        </p:txBody>
      </p:sp>
      <p:pic>
        <p:nvPicPr>
          <p:cNvPr id="20" name="1" descr="Une image contenant logo, Graphique, symbole, Police&#10;&#10;Description générée automatiquement">
            <a:hlinkClick r:id="" action="ppaction://media"/>
            <a:extLst>
              <a:ext uri="{FF2B5EF4-FFF2-40B4-BE49-F238E27FC236}">
                <a16:creationId xmlns:a16="http://schemas.microsoft.com/office/drawing/2014/main" id="{6898D496-F9DE-4AC7-B4D5-9A50071AFC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95811" y="508422"/>
            <a:ext cx="609600" cy="609600"/>
          </a:xfrm>
          <a:prstGeom prst="rect">
            <a:avLst/>
          </a:prstGeom>
        </p:spPr>
      </p:pic>
    </p:spTree>
    <p:extLst>
      <p:ext uri="{BB962C8B-B14F-4D97-AF65-F5344CB8AC3E}">
        <p14:creationId xmlns:p14="http://schemas.microsoft.com/office/powerpoint/2010/main" val="15842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 name="Rectangle 104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2" name="Straight Connector 105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54" name="Rectangle 105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026" name="Picture 2" descr="The dependability tree | Download Scientific Diagram">
            <a:extLst>
              <a:ext uri="{FF2B5EF4-FFF2-40B4-BE49-F238E27FC236}">
                <a16:creationId xmlns:a16="http://schemas.microsoft.com/office/drawing/2014/main" id="{215711CD-6BE4-4E83-8B26-98C97B91EC2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33999" y="1411821"/>
            <a:ext cx="6275667" cy="4034357"/>
          </a:xfrm>
          <a:prstGeom prst="rect">
            <a:avLst/>
          </a:prstGeom>
          <a:noFill/>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Dependability elements*</a:t>
            </a:r>
          </a:p>
        </p:txBody>
      </p:sp>
      <p:sp>
        <p:nvSpPr>
          <p:cNvPr id="1058" name="Rectangle 105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2" descr="Une image contenant logo, Graphique, symbole, Police&#10;&#10;Description générée automatiquement">
            <a:hlinkClick r:id="" action="ppaction://media"/>
            <a:extLst>
              <a:ext uri="{FF2B5EF4-FFF2-40B4-BE49-F238E27FC236}">
                <a16:creationId xmlns:a16="http://schemas.microsoft.com/office/drawing/2014/main" id="{ECBA1539-3448-478A-BF31-7738B8A569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70796" y="261842"/>
            <a:ext cx="609600" cy="609600"/>
          </a:xfrm>
          <a:prstGeom prst="rect">
            <a:avLst/>
          </a:prstGeom>
        </p:spPr>
      </p:pic>
    </p:spTree>
    <p:extLst>
      <p:ext uri="{BB962C8B-B14F-4D97-AF65-F5344CB8AC3E}">
        <p14:creationId xmlns:p14="http://schemas.microsoft.com/office/powerpoint/2010/main" val="35992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43"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391C4-96CC-4E58-8043-B80E0F357B76}"/>
              </a:ext>
            </a:extLst>
          </p:cNvPr>
          <p:cNvSpPr>
            <a:spLocks noGrp="1"/>
          </p:cNvSpPr>
          <p:nvPr>
            <p:ph type="title"/>
          </p:nvPr>
        </p:nvSpPr>
        <p:spPr/>
        <p:txBody>
          <a:bodyPr>
            <a:normAutofit fontScale="90000"/>
          </a:bodyPr>
          <a:lstStyle/>
          <a:p>
            <a:r>
              <a:rPr lang="en-US" b="1" dirty="0"/>
              <a:t>Attributes of Dependability(to be seen in the next chapter)</a:t>
            </a:r>
            <a:br>
              <a:rPr lang="en-US" b="1" dirty="0"/>
            </a:br>
            <a:endParaRPr lang="fr-FR" dirty="0"/>
          </a:p>
        </p:txBody>
      </p:sp>
      <p:sp>
        <p:nvSpPr>
          <p:cNvPr id="3" name="Espace réservé du contenu 2">
            <a:extLst>
              <a:ext uri="{FF2B5EF4-FFF2-40B4-BE49-F238E27FC236}">
                <a16:creationId xmlns:a16="http://schemas.microsoft.com/office/drawing/2014/main" id="{4775CE60-A337-4091-80FD-9276155896C6}"/>
              </a:ext>
            </a:extLst>
          </p:cNvPr>
          <p:cNvSpPr>
            <a:spLocks noGrp="1"/>
          </p:cNvSpPr>
          <p:nvPr>
            <p:ph idx="1"/>
          </p:nvPr>
        </p:nvSpPr>
        <p:spPr/>
        <p:txBody>
          <a:bodyPr>
            <a:normAutofit fontScale="92500" lnSpcReduction="10000"/>
          </a:bodyPr>
          <a:lstStyle/>
          <a:p>
            <a:r>
              <a:rPr lang="en-US" b="1" dirty="0">
                <a:effectLst/>
              </a:rPr>
              <a:t>Reliability</a:t>
            </a:r>
            <a:r>
              <a:rPr lang="en-US" dirty="0">
                <a:effectLst/>
              </a:rPr>
              <a:t> is a critical attribute of dependability. It refers to the ability of a system or component to perform its intended function under stated conditions for a specified period of time. For example, a reliable car starts every time you turn the key in the ignition and gets you to your destination without breaking down.</a:t>
            </a:r>
            <a:endParaRPr lang="en-US" dirty="0"/>
          </a:p>
          <a:p>
            <a:r>
              <a:rPr lang="en-US" b="1" dirty="0">
                <a:effectLst/>
              </a:rPr>
              <a:t>Availability</a:t>
            </a:r>
            <a:r>
              <a:rPr lang="en-US" dirty="0">
                <a:effectLst/>
              </a:rPr>
              <a:t> is another important attribute of dependability. It refers to the ability of a system or component to be ready for use when needed. For example, a hospital's emergency power supply must be available at all times in case of a power outage.</a:t>
            </a:r>
            <a:endParaRPr lang="en-US" dirty="0"/>
          </a:p>
          <a:p>
            <a:r>
              <a:rPr lang="en-US" b="1" dirty="0">
                <a:effectLst/>
              </a:rPr>
              <a:t>Safety</a:t>
            </a:r>
            <a:r>
              <a:rPr lang="en-US" dirty="0">
                <a:effectLst/>
              </a:rPr>
              <a:t> is a crucial attribute of dependability, especially in industries such as aviation and healthcare. It refers to the ability of a system or component to operate without causing harm to people or the environment. For example, an airplane's safety systems must ensure that passengers and crew are protected in case of an emergency.</a:t>
            </a:r>
            <a:endParaRPr lang="en-US" dirty="0"/>
          </a:p>
          <a:p>
            <a:r>
              <a:rPr lang="en-US" b="1" dirty="0">
                <a:effectLst/>
              </a:rPr>
              <a:t>Security</a:t>
            </a:r>
            <a:r>
              <a:rPr lang="en-US" dirty="0">
                <a:effectLst/>
              </a:rPr>
              <a:t> is also a key attribute of dependability, particularly in industries such as finance and defense. It refers to the ability of a system or component to protect against unauthorized access or malicious attacks. For example, a bank's security systems must prevent hackers from stealing customer data.</a:t>
            </a:r>
            <a:endParaRPr lang="en-US" dirty="0"/>
          </a:p>
          <a:p>
            <a:endParaRPr lang="fr-FR" dirty="0"/>
          </a:p>
        </p:txBody>
      </p:sp>
    </p:spTree>
    <p:extLst>
      <p:ext uri="{BB962C8B-B14F-4D97-AF65-F5344CB8AC3E}">
        <p14:creationId xmlns:p14="http://schemas.microsoft.com/office/powerpoint/2010/main" val="319258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A98A3-9296-45AD-A2B9-70332BBBFB7B}"/>
              </a:ext>
            </a:extLst>
          </p:cNvPr>
          <p:cNvSpPr>
            <a:spLocks noGrp="1"/>
          </p:cNvSpPr>
          <p:nvPr>
            <p:ph type="title"/>
          </p:nvPr>
        </p:nvSpPr>
        <p:spPr/>
        <p:txBody>
          <a:bodyPr/>
          <a:lstStyle/>
          <a:p>
            <a:r>
              <a:rPr lang="en-US" b="1" dirty="0"/>
              <a:t>Threats: Failures, Faults, and Errors</a:t>
            </a:r>
            <a:br>
              <a:rPr lang="en-US" b="1" dirty="0"/>
            </a:br>
            <a:endParaRPr lang="fr-FR" dirty="0"/>
          </a:p>
        </p:txBody>
      </p:sp>
      <p:sp>
        <p:nvSpPr>
          <p:cNvPr id="3" name="Espace réservé du contenu 2">
            <a:extLst>
              <a:ext uri="{FF2B5EF4-FFF2-40B4-BE49-F238E27FC236}">
                <a16:creationId xmlns:a16="http://schemas.microsoft.com/office/drawing/2014/main" id="{9B48CE4A-0F03-457C-ABF9-DACCA50FE5D6}"/>
              </a:ext>
            </a:extLst>
          </p:cNvPr>
          <p:cNvSpPr>
            <a:spLocks noGrp="1"/>
          </p:cNvSpPr>
          <p:nvPr>
            <p:ph idx="1"/>
          </p:nvPr>
        </p:nvSpPr>
        <p:spPr/>
        <p:txBody>
          <a:bodyPr>
            <a:normAutofit/>
          </a:bodyPr>
          <a:lstStyle/>
          <a:p>
            <a:r>
              <a:rPr lang="en-US" dirty="0">
                <a:effectLst/>
              </a:rPr>
              <a:t>Failures, faults, and errors are all related to the dependability of a system, but they refer to different things. </a:t>
            </a:r>
            <a:endParaRPr lang="en-US" dirty="0"/>
          </a:p>
          <a:p>
            <a:r>
              <a:rPr lang="en-US" dirty="0">
                <a:effectLst/>
              </a:rPr>
              <a:t>Understanding the differences between failures, faults, and errors is important for maintaining the dependability of systems. By identifying faults and errors early on, it is possible to prevent failures from occurring. In addition, by understanding the root causes of failures, it is possible to design more dependable systems in the future.</a:t>
            </a:r>
            <a:endParaRPr lang="en-US" dirty="0"/>
          </a:p>
          <a:p>
            <a:endParaRPr lang="fr-FR" dirty="0"/>
          </a:p>
        </p:txBody>
      </p:sp>
    </p:spTree>
    <p:extLst>
      <p:ext uri="{BB962C8B-B14F-4D97-AF65-F5344CB8AC3E}">
        <p14:creationId xmlns:p14="http://schemas.microsoft.com/office/powerpoint/2010/main" val="14275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59225" y="609600"/>
            <a:ext cx="5114776" cy="1320800"/>
          </a:xfrm>
        </p:spPr>
        <p:txBody>
          <a:bodyPr>
            <a:normAutofit fontScale="90000"/>
          </a:bodyPr>
          <a:lstStyle/>
          <a:p>
            <a:r>
              <a:rPr lang="fr-FR" b="1" dirty="0" err="1"/>
              <a:t>Threats</a:t>
            </a:r>
            <a:r>
              <a:rPr lang="fr-FR" b="1" dirty="0"/>
              <a:t> : Failure (en </a:t>
            </a:r>
            <a:r>
              <a:rPr lang="fr-FR" b="1" dirty="0" err="1"/>
              <a:t>fr.</a:t>
            </a:r>
            <a:r>
              <a:rPr lang="fr-FR" b="1" dirty="0"/>
              <a:t> défaillance) *</a:t>
            </a:r>
            <a:endParaRPr lang="fr-FR" dirty="0"/>
          </a:p>
        </p:txBody>
      </p:sp>
      <p:sp>
        <p:nvSpPr>
          <p:cNvPr id="3" name="Espace réservé du contenu 2"/>
          <p:cNvSpPr>
            <a:spLocks noGrp="1"/>
          </p:cNvSpPr>
          <p:nvPr>
            <p:ph idx="1"/>
          </p:nvPr>
        </p:nvSpPr>
        <p:spPr>
          <a:xfrm>
            <a:off x="4159224" y="2160589"/>
            <a:ext cx="5740149" cy="3880773"/>
          </a:xfrm>
        </p:spPr>
        <p:txBody>
          <a:bodyPr>
            <a:noAutofit/>
          </a:bodyPr>
          <a:lstStyle/>
          <a:p>
            <a:pPr>
              <a:lnSpc>
                <a:spcPct val="90000"/>
              </a:lnSpc>
            </a:pPr>
            <a:r>
              <a:rPr lang="en-US" dirty="0">
                <a:effectLst/>
              </a:rPr>
              <a:t>A failure is when a system or component no longer performs its intended function. For example, a car engine that stops working is a failure</a:t>
            </a:r>
            <a:r>
              <a:rPr lang="fr-FR" dirty="0"/>
              <a:t>. </a:t>
            </a:r>
          </a:p>
          <a:p>
            <a:pPr lvl="1">
              <a:lnSpc>
                <a:spcPct val="90000"/>
              </a:lnSpc>
            </a:pPr>
            <a:r>
              <a:rPr lang="fr-FR" sz="1800" b="1" dirty="0"/>
              <a:t>Example </a:t>
            </a:r>
            <a:r>
              <a:rPr lang="fr-FR" sz="1800" dirty="0"/>
              <a:t>: </a:t>
            </a:r>
            <a:r>
              <a:rPr lang="en-US" sz="1800" dirty="0"/>
              <a:t>software blocking, Drainage not done in a washing machine</a:t>
            </a:r>
            <a:endParaRPr lang="fr-FR" sz="1800" dirty="0"/>
          </a:p>
          <a:p>
            <a:pPr>
              <a:lnSpc>
                <a:spcPct val="90000"/>
              </a:lnSpc>
            </a:pPr>
            <a:r>
              <a:rPr lang="en" dirty="0"/>
              <a:t>An observation that does not match the </a:t>
            </a:r>
            <a:r>
              <a:rPr lang="en" b="1" dirty="0"/>
              <a:t>specification</a:t>
            </a:r>
            <a:r>
              <a:rPr lang="en" dirty="0"/>
              <a:t> of the system is not a failure.</a:t>
            </a:r>
            <a:r>
              <a:rPr lang="en" b="1" dirty="0"/>
              <a:t> </a:t>
            </a:r>
            <a:endParaRPr lang="fr-FR" dirty="0"/>
          </a:p>
          <a:p>
            <a:pPr lvl="1">
              <a:lnSpc>
                <a:spcPct val="90000"/>
              </a:lnSpc>
            </a:pPr>
            <a:r>
              <a:rPr lang="en" sz="1800" b="1" dirty="0"/>
              <a:t>Example of no-failure </a:t>
            </a:r>
            <a:r>
              <a:rPr lang="en" sz="1800" dirty="0"/>
              <a:t>: a washing machine that washes sneakers poorly. a regular printer that does not print on A5 sheets.</a:t>
            </a:r>
            <a:endParaRPr lang="fr-FR" sz="1800" dirty="0"/>
          </a:p>
          <a:p>
            <a:pPr>
              <a:lnSpc>
                <a:spcPct val="90000"/>
              </a:lnSpc>
            </a:pPr>
            <a:endParaRPr lang="fr-FR" dirty="0"/>
          </a:p>
        </p:txBody>
      </p:sp>
      <p:pic>
        <p:nvPicPr>
          <p:cNvPr id="5" name="Image 4" descr="Une image contenant électroménager, personne, Électroménager, appareil de cuisine&#10;&#10;Description générée automatiquement"/>
          <p:cNvPicPr>
            <a:picLocks noChangeAspect="1"/>
          </p:cNvPicPr>
          <p:nvPr/>
        </p:nvPicPr>
        <p:blipFill rotWithShape="1">
          <a:blip r:embed="rId4">
            <a:alphaModFix/>
          </a:blip>
          <a:srcRect t="1252" r="-2" b="1231"/>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8" name="Image 7" descr="Une image contenant texte, capture d’écran, nombre, Police&#10;&#10;Description générée automatiquement">
            <a:extLst>
              <a:ext uri="{FF2B5EF4-FFF2-40B4-BE49-F238E27FC236}">
                <a16:creationId xmlns:a16="http://schemas.microsoft.com/office/drawing/2014/main" id="{50F383D3-BE8F-46D9-8EF1-6E67B57CEB2D}"/>
              </a:ext>
            </a:extLst>
          </p:cNvPr>
          <p:cNvPicPr>
            <a:picLocks noChangeAspect="1"/>
          </p:cNvPicPr>
          <p:nvPr/>
        </p:nvPicPr>
        <p:blipFill rotWithShape="1">
          <a:blip r:embed="rId5">
            <a:alphaModFix/>
          </a:blip>
          <a:srcRect l="806" r="12317" b="-3"/>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7" name="Image 6" descr="Une image contenant électroménager, appareil de cuisine, chaussures, machine à laver&#10;&#10;Description générée automatiquement"/>
          <p:cNvPicPr>
            <a:picLocks noChangeAspect="1"/>
          </p:cNvPicPr>
          <p:nvPr/>
        </p:nvPicPr>
        <p:blipFill rotWithShape="1">
          <a:blip r:embed="rId6">
            <a:alphaModFix/>
          </a:blip>
          <a:srcRect l="12671" r="308" b="3"/>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pic>
        <p:nvPicPr>
          <p:cNvPr id="22" name="3" descr="Une image contenant logo, Graphique, symbole, Police&#10;&#10;Description générée automatiquement">
            <a:hlinkClick r:id="" action="ppaction://media"/>
            <a:extLst>
              <a:ext uri="{FF2B5EF4-FFF2-40B4-BE49-F238E27FC236}">
                <a16:creationId xmlns:a16="http://schemas.microsoft.com/office/drawing/2014/main" id="{7AC80DAA-C843-4557-A026-F3E91F3F77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8064" y="193260"/>
            <a:ext cx="609600" cy="609600"/>
          </a:xfrm>
          <a:prstGeom prst="rect">
            <a:avLst/>
          </a:prstGeom>
        </p:spPr>
      </p:pic>
    </p:spTree>
    <p:extLst>
      <p:ext uri="{BB962C8B-B14F-4D97-AF65-F5344CB8AC3E}">
        <p14:creationId xmlns:p14="http://schemas.microsoft.com/office/powerpoint/2010/main" val="19739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517"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02484"/>
            <a:ext cx="8596668" cy="1320800"/>
          </a:xfrm>
        </p:spPr>
        <p:txBody>
          <a:bodyPr>
            <a:normAutofit fontScale="90000"/>
          </a:bodyPr>
          <a:lstStyle/>
          <a:p>
            <a:r>
              <a:rPr lang="en" b="1" dirty="0"/>
              <a:t>Threats: Types of failures 1*  </a:t>
            </a:r>
            <a:br>
              <a:rPr lang="fr-FR" dirty="0"/>
            </a:br>
            <a:endParaRPr lang="fr-FR" dirty="0"/>
          </a:p>
        </p:txBody>
      </p:sp>
      <p:sp>
        <p:nvSpPr>
          <p:cNvPr id="3" name="Espace réservé du contenu 2"/>
          <p:cNvSpPr>
            <a:spLocks noGrp="1"/>
          </p:cNvSpPr>
          <p:nvPr>
            <p:ph idx="1"/>
          </p:nvPr>
        </p:nvSpPr>
        <p:spPr>
          <a:xfrm>
            <a:off x="819001" y="1284825"/>
            <a:ext cx="8596668" cy="3880773"/>
          </a:xfrm>
        </p:spPr>
        <p:txBody>
          <a:bodyPr/>
          <a:lstStyle/>
          <a:p>
            <a:pPr marL="0" indent="0">
              <a:buNone/>
            </a:pPr>
            <a:r>
              <a:rPr lang="en" dirty="0"/>
              <a:t> </a:t>
            </a:r>
          </a:p>
        </p:txBody>
      </p:sp>
      <p:graphicFrame>
        <p:nvGraphicFramePr>
          <p:cNvPr id="6" name="Diagramme 5"/>
          <p:cNvGraphicFramePr/>
          <p:nvPr>
            <p:extLst>
              <p:ext uri="{D42A27DB-BD31-4B8C-83A1-F6EECF244321}">
                <p14:modId xmlns:p14="http://schemas.microsoft.com/office/powerpoint/2010/main" val="1623293953"/>
              </p:ext>
            </p:extLst>
          </p:nvPr>
        </p:nvGraphicFramePr>
        <p:xfrm>
          <a:off x="463421" y="1820014"/>
          <a:ext cx="10200286" cy="4252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4">
            <a:hlinkClick r:id="" action="ppaction://media"/>
            <a:extLst>
              <a:ext uri="{FF2B5EF4-FFF2-40B4-BE49-F238E27FC236}">
                <a16:creationId xmlns:a16="http://schemas.microsoft.com/office/drawing/2014/main" id="{54C8075A-72B2-454E-B763-321B6AE478C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969202" y="660796"/>
            <a:ext cx="609600" cy="609600"/>
          </a:xfrm>
          <a:prstGeom prst="rect">
            <a:avLst/>
          </a:prstGeom>
        </p:spPr>
      </p:pic>
    </p:spTree>
    <p:extLst>
      <p:ext uri="{BB962C8B-B14F-4D97-AF65-F5344CB8AC3E}">
        <p14:creationId xmlns:p14="http://schemas.microsoft.com/office/powerpoint/2010/main" val="40521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24C4B-48A7-48A0-B0F3-04204FEF5112}"/>
              </a:ext>
            </a:extLst>
          </p:cNvPr>
          <p:cNvSpPr>
            <a:spLocks noGrp="1"/>
          </p:cNvSpPr>
          <p:nvPr>
            <p:ph type="title"/>
          </p:nvPr>
        </p:nvSpPr>
        <p:spPr/>
        <p:txBody>
          <a:bodyPr/>
          <a:lstStyle/>
          <a:p>
            <a:r>
              <a:rPr lang="fr-FR" dirty="0"/>
              <a:t>Failure Types( Transient and intermittent)</a:t>
            </a:r>
          </a:p>
        </p:txBody>
      </p:sp>
      <p:sp>
        <p:nvSpPr>
          <p:cNvPr id="3" name="Espace réservé du contenu 2">
            <a:extLst>
              <a:ext uri="{FF2B5EF4-FFF2-40B4-BE49-F238E27FC236}">
                <a16:creationId xmlns:a16="http://schemas.microsoft.com/office/drawing/2014/main" id="{FF8A9835-DDDF-4B2E-9281-BB94AA14A0C1}"/>
              </a:ext>
            </a:extLst>
          </p:cNvPr>
          <p:cNvSpPr>
            <a:spLocks noGrp="1"/>
          </p:cNvSpPr>
          <p:nvPr>
            <p:ph idx="1"/>
          </p:nvPr>
        </p:nvSpPr>
        <p:spPr/>
        <p:txBody>
          <a:bodyPr>
            <a:normAutofit lnSpcReduction="10000"/>
          </a:bodyPr>
          <a:lstStyle/>
          <a:p>
            <a:r>
              <a:rPr lang="en-US" dirty="0">
                <a:effectLst/>
              </a:rPr>
              <a:t>There are three main types of failures that can occur in a system: transient, intermittent, and permanent failures.</a:t>
            </a:r>
          </a:p>
          <a:p>
            <a:r>
              <a:rPr lang="en-US" b="1" dirty="0">
                <a:effectLst/>
              </a:rPr>
              <a:t>Transient</a:t>
            </a:r>
            <a:r>
              <a:rPr lang="en-US" dirty="0">
                <a:effectLst/>
              </a:rPr>
              <a:t> failures are temporary and usually caused by external factors such as power outages or network disruptions. </a:t>
            </a:r>
          </a:p>
          <a:p>
            <a:r>
              <a:rPr lang="en-US" b="1" dirty="0">
                <a:effectLst/>
              </a:rPr>
              <a:t>Intermittent</a:t>
            </a:r>
            <a:r>
              <a:rPr lang="en-US" dirty="0">
                <a:effectLst/>
              </a:rPr>
              <a:t> failures occur sporadically and can be difficult to diagnose because they do not happen consistently. </a:t>
            </a:r>
          </a:p>
          <a:p>
            <a:r>
              <a:rPr lang="en-US" b="1" dirty="0">
                <a:effectLst/>
              </a:rPr>
              <a:t>Permanent</a:t>
            </a:r>
            <a:r>
              <a:rPr lang="en-US" dirty="0">
                <a:effectLst/>
              </a:rPr>
              <a:t> failures are the most serious type of failure and occur when a component or subsystem is completely non-functional.</a:t>
            </a:r>
            <a:endParaRPr lang="en-US" dirty="0"/>
          </a:p>
          <a:p>
            <a:r>
              <a:rPr lang="en-US" dirty="0">
                <a:effectLst/>
              </a:rPr>
              <a:t>An example of a transient failure would be a website going down during a power outage. An example of an intermittent failure would be a printer that only works every other time it is used. An example of a permanent failure would be a hard drive that has physically failed and cannot be repaired.</a:t>
            </a:r>
            <a:endParaRPr lang="en-US" dirty="0"/>
          </a:p>
          <a:p>
            <a:endParaRPr lang="fr-FR" dirty="0"/>
          </a:p>
        </p:txBody>
      </p:sp>
    </p:spTree>
    <p:extLst>
      <p:ext uri="{BB962C8B-B14F-4D97-AF65-F5344CB8AC3E}">
        <p14:creationId xmlns:p14="http://schemas.microsoft.com/office/powerpoint/2010/main" val="246728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18BA3243-42C1-4315-9ADA-40AA9319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593077" y="306230"/>
            <a:ext cx="4813072" cy="1358877"/>
          </a:xfrm>
        </p:spPr>
        <p:txBody>
          <a:bodyPr vert="horz" lIns="91440" tIns="45720" rIns="91440" bIns="45720" rtlCol="0" anchor="b">
            <a:normAutofit/>
          </a:bodyPr>
          <a:lstStyle/>
          <a:p>
            <a:r>
              <a:rPr lang="en-US" sz="4400" b="1" dirty="0">
                <a:solidFill>
                  <a:schemeClr val="tx1">
                    <a:lumMod val="85000"/>
                    <a:lumOff val="15000"/>
                  </a:schemeClr>
                </a:solidFill>
              </a:rPr>
              <a:t>Failure Types( 2rd classification)</a:t>
            </a:r>
          </a:p>
        </p:txBody>
      </p:sp>
      <p:sp>
        <p:nvSpPr>
          <p:cNvPr id="93" name="Rectangle 92">
            <a:extLst>
              <a:ext uri="{FF2B5EF4-FFF2-40B4-BE49-F238E27FC236}">
                <a16:creationId xmlns:a16="http://schemas.microsoft.com/office/drawing/2014/main" id="{3CD2AC58-26E2-4F2B-BB55-FF8007E4B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avion, sol, Transport aérien, aviation&#10;&#10;Description générée automatiquement"/>
          <p:cNvPicPr>
            <a:picLocks noChangeAspect="1"/>
          </p:cNvPicPr>
          <p:nvPr/>
        </p:nvPicPr>
        <p:blipFill rotWithShape="1">
          <a:blip r:embed="rId4"/>
          <a:srcRect t="16303" r="-1" b="1484"/>
          <a:stretch/>
        </p:blipFill>
        <p:spPr>
          <a:xfrm>
            <a:off x="458336" y="1384830"/>
            <a:ext cx="2784700" cy="1282043"/>
          </a:xfrm>
          <a:prstGeom prst="rect">
            <a:avLst/>
          </a:prstGeom>
        </p:spPr>
      </p:pic>
      <p:sp>
        <p:nvSpPr>
          <p:cNvPr id="95" name="Rectangle 94">
            <a:extLst>
              <a:ext uri="{FF2B5EF4-FFF2-40B4-BE49-F238E27FC236}">
                <a16:creationId xmlns:a16="http://schemas.microsoft.com/office/drawing/2014/main" id="{4A357E09-6CAE-4F82-B074-82B8BD7C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E2EA671-F09A-4CF2-96A1-9255D53C1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372741D-A371-404D-910F-5BF0CD35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feu, cheminée, flamme, gaz&#10;&#10;Description générée automatiquement"/>
          <p:cNvPicPr>
            <a:picLocks noChangeAspect="1"/>
          </p:cNvPicPr>
          <p:nvPr/>
        </p:nvPicPr>
        <p:blipFill rotWithShape="1">
          <a:blip r:embed="rId5"/>
          <a:srcRect t="11033" r="-1" b="6753"/>
          <a:stretch/>
        </p:blipFill>
        <p:spPr>
          <a:xfrm>
            <a:off x="3664752" y="3689076"/>
            <a:ext cx="2295082" cy="1056641"/>
          </a:xfrm>
          <a:prstGeom prst="rect">
            <a:avLst/>
          </a:prstGeom>
        </p:spPr>
      </p:pic>
      <p:cxnSp>
        <p:nvCxnSpPr>
          <p:cNvPr id="101" name="Straight Connector 100">
            <a:extLst>
              <a:ext uri="{FF2B5EF4-FFF2-40B4-BE49-F238E27FC236}">
                <a16:creationId xmlns:a16="http://schemas.microsoft.com/office/drawing/2014/main" id="{AE5F1B50-B32F-4B5D-8735-8F3E9B7EE8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FEF7D0D6-CA38-4628-8593-66984172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458660E3-E5DE-4B48-BF77-8452EF6B4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9" name="Picture 2" descr="Failure classification | Download Scientific Diagram">
            <a:extLst>
              <a:ext uri="{FF2B5EF4-FFF2-40B4-BE49-F238E27FC236}">
                <a16:creationId xmlns:a16="http://schemas.microsoft.com/office/drawing/2014/main" id="{63CBB4AA-700D-49C1-84A3-E37DEC2825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45418" y="2144096"/>
            <a:ext cx="5901813" cy="3839683"/>
          </a:xfrm>
          <a:prstGeom prst="rect">
            <a:avLst/>
          </a:prstGeom>
          <a:noFill/>
          <a:extLst>
            <a:ext uri="{909E8E84-426E-40DD-AFC4-6F175D3DCCD1}">
              <a14:hiddenFill xmlns:a14="http://schemas.microsoft.com/office/drawing/2010/main">
                <a:solidFill>
                  <a:srgbClr val="FFFFFF"/>
                </a:solidFill>
              </a14:hiddenFill>
            </a:ext>
          </a:extLst>
        </p:spPr>
      </p:pic>
      <p:pic>
        <p:nvPicPr>
          <p:cNvPr id="71" name="5">
            <a:hlinkClick r:id="" action="ppaction://media"/>
            <a:extLst>
              <a:ext uri="{FF2B5EF4-FFF2-40B4-BE49-F238E27FC236}">
                <a16:creationId xmlns:a16="http://schemas.microsoft.com/office/drawing/2014/main" id="{66735803-3CA9-4333-9484-3F8C1E207E6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7"/>
          <a:stretch>
            <a:fillRect/>
          </a:stretch>
        </p:blipFill>
        <p:spPr>
          <a:xfrm>
            <a:off x="11083178" y="1110193"/>
            <a:ext cx="274637" cy="274637"/>
          </a:xfrm>
          <a:prstGeom prst="rect">
            <a:avLst/>
          </a:prstGeom>
        </p:spPr>
      </p:pic>
    </p:spTree>
    <p:extLst>
      <p:ext uri="{BB962C8B-B14F-4D97-AF65-F5344CB8AC3E}">
        <p14:creationId xmlns:p14="http://schemas.microsoft.com/office/powerpoint/2010/main" val="21931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29" fill="hold"/>
                                        <p:tgtEl>
                                          <p:spTgt spid="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1"/>
                </p:tgtEl>
              </p:cMediaNode>
            </p:audio>
          </p:childTnLst>
        </p:cTn>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3873</TotalTime>
  <Words>969</Words>
  <Application>Microsoft Office PowerPoint</Application>
  <PresentationFormat>Grand écran</PresentationFormat>
  <Paragraphs>54</Paragraphs>
  <Slides>13</Slides>
  <Notes>0</Notes>
  <HiddenSlides>0</HiddenSlides>
  <MMClips>9</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Trebuchet MS</vt:lpstr>
      <vt:lpstr>Rétrospective</vt:lpstr>
      <vt:lpstr>Chapter 1. Concepts and Threats of dependability</vt:lpstr>
      <vt:lpstr>Dependability </vt:lpstr>
      <vt:lpstr>Dependability elements*</vt:lpstr>
      <vt:lpstr>Attributes of Dependability(to be seen in the next chapter) </vt:lpstr>
      <vt:lpstr>Threats: Failures, Faults, and Errors </vt:lpstr>
      <vt:lpstr>Threats : Failure (en fr. défaillance) *</vt:lpstr>
      <vt:lpstr>Threats: Types of failures 1*   </vt:lpstr>
      <vt:lpstr>Failure Types( Transient and intermittent)</vt:lpstr>
      <vt:lpstr>Failure Types( 2rd classification)</vt:lpstr>
      <vt:lpstr>Threats : ERROR*</vt:lpstr>
      <vt:lpstr>Threats : Faults(fr. faute)*</vt:lpstr>
      <vt:lpstr>Causal chain of Dependability Threats*   </vt:lpstr>
      <vt:lpstr>Obstacles:  Types of Fault*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Notions de bases et Entraves  Sureté de fonctionnement</dc:title>
  <dc:creator>Toshiba</dc:creator>
  <cp:lastModifiedBy>latifa DEKHICI</cp:lastModifiedBy>
  <cp:revision>40</cp:revision>
  <dcterms:created xsi:type="dcterms:W3CDTF">2021-12-12T11:03:41Z</dcterms:created>
  <dcterms:modified xsi:type="dcterms:W3CDTF">2023-10-08T13:09:09Z</dcterms:modified>
</cp:coreProperties>
</file>