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76" r:id="rId1"/>
  </p:sldMasterIdLst>
  <p:notesMasterIdLst>
    <p:notesMasterId r:id="rId27"/>
  </p:notesMasterIdLst>
  <p:sldIdLst>
    <p:sldId id="256" r:id="rId2"/>
    <p:sldId id="284" r:id="rId3"/>
    <p:sldId id="267" r:id="rId4"/>
    <p:sldId id="257" r:id="rId5"/>
    <p:sldId id="258" r:id="rId6"/>
    <p:sldId id="259" r:id="rId7"/>
    <p:sldId id="275" r:id="rId8"/>
    <p:sldId id="260" r:id="rId9"/>
    <p:sldId id="261" r:id="rId10"/>
    <p:sldId id="262" r:id="rId11"/>
    <p:sldId id="278" r:id="rId12"/>
    <p:sldId id="273" r:id="rId13"/>
    <p:sldId id="274" r:id="rId14"/>
    <p:sldId id="263" r:id="rId15"/>
    <p:sldId id="264" r:id="rId16"/>
    <p:sldId id="270" r:id="rId17"/>
    <p:sldId id="271" r:id="rId18"/>
    <p:sldId id="272" r:id="rId19"/>
    <p:sldId id="265" r:id="rId20"/>
    <p:sldId id="266" r:id="rId21"/>
    <p:sldId id="277" r:id="rId22"/>
    <p:sldId id="279" r:id="rId23"/>
    <p:sldId id="280" r:id="rId24"/>
    <p:sldId id="283" r:id="rId25"/>
    <p:sldId id="285" r:id="rId26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2FBBB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799B23B-EC83-4686-B30A-512413B5E67A}" styleName="Style léger 3 - Accentuation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BDBED569-4797-4DF1-A0F4-6AAB3CD982D8}" styleName="Style léger 3 - Accentuation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E8B1032C-EA38-4F05-BA0D-38AFFFC7BED3}" styleName="Style léger 3 - Accentuation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BC89EF96-8CEA-46FF-86C4-4CE0E7609802}" styleName="Style léger 3 - Accentuation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940675A-B579-460E-94D1-54222C63F5DA}" styleName="Aucun style, grille du tablea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C4B1156A-380E-4F78-BDF5-A606A8083BF9}" styleName="Style moyen 4 - Accentuation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0505E3EF-67EA-436B-97B2-0124C06EBD24}" styleName="Style moyen 4 - Accentuation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D7AC3CCA-C797-4891-BE02-D94E43425B78}" styleName="Style moyen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22838BEF-8BB2-4498-84A7-C5851F593DF1}" styleName="Style moyen 4 - Accentuation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8A107856-5554-42FB-B03E-39F5DBC370BA}" styleName="Style moyen 4 - Accentuation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5DA37D80-6434-44D0-A028-1B22A696006F}" styleName="Style léger 3 - Accentuation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77" d="100"/>
          <a:sy n="77" d="100"/>
        </p:scale>
        <p:origin x="-1140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125761A-FCBC-46CC-8F03-8DC04969D948}" type="datetimeFigureOut">
              <a:rPr lang="fr-FR" smtClean="0"/>
              <a:pPr/>
              <a:t>19/05/2024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AA85E0D-CCD1-4F72-B949-94F67A73A47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A85E0D-CCD1-4F72-B949-94F67A73A479}" type="slidenum">
              <a:rPr lang="fr-FR" smtClean="0"/>
              <a:pPr/>
              <a:t>6</a:t>
            </a:fld>
            <a:endParaRPr lang="fr-F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A85E0D-CCD1-4F72-B949-94F67A73A479}" type="slidenum">
              <a:rPr lang="fr-FR" smtClean="0"/>
              <a:pPr/>
              <a:t>7</a:t>
            </a:fld>
            <a:endParaRPr lang="fr-F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0" y="0"/>
            <a:ext cx="9140825" cy="6850063"/>
            <a:chOff x="0" y="0"/>
            <a:chExt cx="5758" cy="4315"/>
          </a:xfrm>
        </p:grpSpPr>
        <p:grpSp>
          <p:nvGrpSpPr>
            <p:cNvPr id="3" name="Group 3"/>
            <p:cNvGrpSpPr>
              <a:grpSpLocks/>
            </p:cNvGrpSpPr>
            <p:nvPr userDrawn="1"/>
          </p:nvGrpSpPr>
          <p:grpSpPr bwMode="auto">
            <a:xfrm>
              <a:off x="1728" y="2230"/>
              <a:ext cx="4027" cy="2085"/>
              <a:chOff x="1728" y="2230"/>
              <a:chExt cx="4027" cy="2085"/>
            </a:xfrm>
          </p:grpSpPr>
          <p:sp>
            <p:nvSpPr>
              <p:cNvPr id="8" name="Freeform 4"/>
              <p:cNvSpPr>
                <a:spLocks/>
              </p:cNvSpPr>
              <p:nvPr/>
            </p:nvSpPr>
            <p:spPr bwMode="hidden">
              <a:xfrm>
                <a:off x="1728" y="2644"/>
                <a:ext cx="2882" cy="1671"/>
              </a:xfrm>
              <a:custGeom>
                <a:avLst/>
                <a:gdLst/>
                <a:ahLst/>
                <a:cxnLst>
                  <a:cxn ang="0">
                    <a:pos x="2740" y="528"/>
                  </a:cxn>
                  <a:cxn ang="0">
                    <a:pos x="2632" y="484"/>
                  </a:cxn>
                  <a:cxn ang="0">
                    <a:pos x="2480" y="424"/>
                  </a:cxn>
                  <a:cxn ang="0">
                    <a:pos x="2203" y="343"/>
                  </a:cxn>
                  <a:cxn ang="0">
                    <a:pos x="1970" y="277"/>
                  </a:cxn>
                  <a:cxn ang="0">
                    <a:pos x="1807" y="212"/>
                  </a:cxn>
                  <a:cxn ang="0">
                    <a:pos x="1693" y="152"/>
                  </a:cxn>
                  <a:cxn ang="0">
                    <a:pos x="1628" y="103"/>
                  </a:cxn>
                  <a:cxn ang="0">
                    <a:pos x="1590" y="60"/>
                  </a:cxn>
                  <a:cxn ang="0">
                    <a:pos x="1579" y="27"/>
                  </a:cxn>
                  <a:cxn ang="0">
                    <a:pos x="1585" y="0"/>
                  </a:cxn>
                  <a:cxn ang="0">
                    <a:pos x="1557" y="49"/>
                  </a:cxn>
                  <a:cxn ang="0">
                    <a:pos x="1568" y="98"/>
                  </a:cxn>
                  <a:cxn ang="0">
                    <a:pos x="1617" y="141"/>
                  </a:cxn>
                  <a:cxn ang="0">
                    <a:pos x="1688" y="185"/>
                  </a:cxn>
                  <a:cxn ang="0">
                    <a:pos x="1791" y="228"/>
                  </a:cxn>
                  <a:cxn ang="0">
                    <a:pos x="2040" y="310"/>
                  </a:cxn>
                  <a:cxn ang="0">
                    <a:pos x="2285" y="381"/>
                  </a:cxn>
                  <a:cxn ang="0">
                    <a:pos x="2464" y="435"/>
                  </a:cxn>
                  <a:cxn ang="0">
                    <a:pos x="2605" y="484"/>
                  </a:cxn>
                  <a:cxn ang="0">
                    <a:pos x="2708" y="528"/>
                  </a:cxn>
                  <a:cxn ang="0">
                    <a:pos x="2768" y="560"/>
                  </a:cxn>
                  <a:cxn ang="0">
                    <a:pos x="2795" y="593"/>
                  </a:cxn>
                  <a:cxn ang="0">
                    <a:pos x="2795" y="642"/>
                  </a:cxn>
                  <a:cxn ang="0">
                    <a:pos x="2762" y="691"/>
                  </a:cxn>
                  <a:cxn ang="0">
                    <a:pos x="2692" y="735"/>
                  </a:cxn>
                  <a:cxn ang="0">
                    <a:pos x="2589" y="778"/>
                  </a:cxn>
                  <a:cxn ang="0">
                    <a:pos x="2458" y="822"/>
                  </a:cxn>
                  <a:cxn ang="0">
                    <a:pos x="2301" y="865"/>
                  </a:cxn>
                  <a:cxn ang="0">
                    <a:pos x="2030" y="930"/>
                  </a:cxn>
                  <a:cxn ang="0">
                    <a:pos x="1606" y="1034"/>
                  </a:cxn>
                  <a:cxn ang="0">
                    <a:pos x="1145" y="1164"/>
                  </a:cxn>
                  <a:cxn ang="0">
                    <a:pos x="673" y="1328"/>
                  </a:cxn>
                  <a:cxn ang="0">
                    <a:pos x="217" y="1545"/>
                  </a:cxn>
                  <a:cxn ang="0">
                    <a:pos x="353" y="1671"/>
                  </a:cxn>
                  <a:cxn ang="0">
                    <a:pos x="754" y="1469"/>
                  </a:cxn>
                  <a:cxn ang="0">
                    <a:pos x="1145" y="1311"/>
                  </a:cxn>
                  <a:cxn ang="0">
                    <a:pos x="1519" y="1186"/>
                  </a:cxn>
                  <a:cxn ang="0">
                    <a:pos x="1861" y="1083"/>
                  </a:cxn>
                  <a:cxn ang="0">
                    <a:pos x="2165" y="1007"/>
                  </a:cxn>
                  <a:cxn ang="0">
                    <a:pos x="2426" y="947"/>
                  </a:cxn>
                  <a:cxn ang="0">
                    <a:pos x="2626" y="892"/>
                  </a:cxn>
                  <a:cxn ang="0">
                    <a:pos x="2762" y="838"/>
                  </a:cxn>
                  <a:cxn ang="0">
                    <a:pos x="2827" y="794"/>
                  </a:cxn>
                  <a:cxn ang="0">
                    <a:pos x="2865" y="745"/>
                  </a:cxn>
                  <a:cxn ang="0">
                    <a:pos x="2882" y="702"/>
                  </a:cxn>
                  <a:cxn ang="0">
                    <a:pos x="2854" y="620"/>
                  </a:cxn>
                  <a:cxn ang="0">
                    <a:pos x="2800" y="560"/>
                  </a:cxn>
                  <a:cxn ang="0">
                    <a:pos x="2773" y="544"/>
                  </a:cxn>
                </a:cxnLst>
                <a:rect l="0" t="0" r="r" b="b"/>
                <a:pathLst>
                  <a:path w="2882" h="1671">
                    <a:moveTo>
                      <a:pt x="2773" y="544"/>
                    </a:moveTo>
                    <a:lnTo>
                      <a:pt x="2740" y="528"/>
                    </a:lnTo>
                    <a:lnTo>
                      <a:pt x="2692" y="506"/>
                    </a:lnTo>
                    <a:lnTo>
                      <a:pt x="2632" y="484"/>
                    </a:lnTo>
                    <a:lnTo>
                      <a:pt x="2561" y="457"/>
                    </a:lnTo>
                    <a:lnTo>
                      <a:pt x="2480" y="424"/>
                    </a:lnTo>
                    <a:lnTo>
                      <a:pt x="2388" y="397"/>
                    </a:lnTo>
                    <a:lnTo>
                      <a:pt x="2203" y="343"/>
                    </a:lnTo>
                    <a:lnTo>
                      <a:pt x="2078" y="310"/>
                    </a:lnTo>
                    <a:lnTo>
                      <a:pt x="1970" y="277"/>
                    </a:lnTo>
                    <a:lnTo>
                      <a:pt x="1878" y="245"/>
                    </a:lnTo>
                    <a:lnTo>
                      <a:pt x="1807" y="212"/>
                    </a:lnTo>
                    <a:lnTo>
                      <a:pt x="1742" y="179"/>
                    </a:lnTo>
                    <a:lnTo>
                      <a:pt x="1693" y="152"/>
                    </a:lnTo>
                    <a:lnTo>
                      <a:pt x="1655" y="125"/>
                    </a:lnTo>
                    <a:lnTo>
                      <a:pt x="1628" y="103"/>
                    </a:lnTo>
                    <a:lnTo>
                      <a:pt x="1606" y="81"/>
                    </a:lnTo>
                    <a:lnTo>
                      <a:pt x="1590" y="60"/>
                    </a:lnTo>
                    <a:lnTo>
                      <a:pt x="1585" y="43"/>
                    </a:lnTo>
                    <a:lnTo>
                      <a:pt x="1579" y="27"/>
                    </a:lnTo>
                    <a:lnTo>
                      <a:pt x="1585" y="5"/>
                    </a:lnTo>
                    <a:lnTo>
                      <a:pt x="1585" y="0"/>
                    </a:lnTo>
                    <a:lnTo>
                      <a:pt x="1568" y="27"/>
                    </a:lnTo>
                    <a:lnTo>
                      <a:pt x="1557" y="49"/>
                    </a:lnTo>
                    <a:lnTo>
                      <a:pt x="1557" y="76"/>
                    </a:lnTo>
                    <a:lnTo>
                      <a:pt x="1568" y="98"/>
                    </a:lnTo>
                    <a:lnTo>
                      <a:pt x="1590" y="120"/>
                    </a:lnTo>
                    <a:lnTo>
                      <a:pt x="1617" y="141"/>
                    </a:lnTo>
                    <a:lnTo>
                      <a:pt x="1650" y="163"/>
                    </a:lnTo>
                    <a:lnTo>
                      <a:pt x="1688" y="185"/>
                    </a:lnTo>
                    <a:lnTo>
                      <a:pt x="1737" y="207"/>
                    </a:lnTo>
                    <a:lnTo>
                      <a:pt x="1791" y="228"/>
                    </a:lnTo>
                    <a:lnTo>
                      <a:pt x="1905" y="267"/>
                    </a:lnTo>
                    <a:lnTo>
                      <a:pt x="2040" y="310"/>
                    </a:lnTo>
                    <a:lnTo>
                      <a:pt x="2182" y="348"/>
                    </a:lnTo>
                    <a:lnTo>
                      <a:pt x="2285" y="381"/>
                    </a:lnTo>
                    <a:lnTo>
                      <a:pt x="2382" y="408"/>
                    </a:lnTo>
                    <a:lnTo>
                      <a:pt x="2464" y="435"/>
                    </a:lnTo>
                    <a:lnTo>
                      <a:pt x="2540" y="462"/>
                    </a:lnTo>
                    <a:lnTo>
                      <a:pt x="2605" y="484"/>
                    </a:lnTo>
                    <a:lnTo>
                      <a:pt x="2659" y="506"/>
                    </a:lnTo>
                    <a:lnTo>
                      <a:pt x="2708" y="528"/>
                    </a:lnTo>
                    <a:lnTo>
                      <a:pt x="2740" y="544"/>
                    </a:lnTo>
                    <a:lnTo>
                      <a:pt x="2768" y="560"/>
                    </a:lnTo>
                    <a:lnTo>
                      <a:pt x="2784" y="577"/>
                    </a:lnTo>
                    <a:lnTo>
                      <a:pt x="2795" y="593"/>
                    </a:lnTo>
                    <a:lnTo>
                      <a:pt x="2800" y="615"/>
                    </a:lnTo>
                    <a:lnTo>
                      <a:pt x="2795" y="642"/>
                    </a:lnTo>
                    <a:lnTo>
                      <a:pt x="2784" y="664"/>
                    </a:lnTo>
                    <a:lnTo>
                      <a:pt x="2762" y="691"/>
                    </a:lnTo>
                    <a:lnTo>
                      <a:pt x="2730" y="713"/>
                    </a:lnTo>
                    <a:lnTo>
                      <a:pt x="2692" y="735"/>
                    </a:lnTo>
                    <a:lnTo>
                      <a:pt x="2643" y="756"/>
                    </a:lnTo>
                    <a:lnTo>
                      <a:pt x="2589" y="778"/>
                    </a:lnTo>
                    <a:lnTo>
                      <a:pt x="2529" y="800"/>
                    </a:lnTo>
                    <a:lnTo>
                      <a:pt x="2458" y="822"/>
                    </a:lnTo>
                    <a:lnTo>
                      <a:pt x="2382" y="843"/>
                    </a:lnTo>
                    <a:lnTo>
                      <a:pt x="2301" y="865"/>
                    </a:lnTo>
                    <a:lnTo>
                      <a:pt x="2214" y="887"/>
                    </a:lnTo>
                    <a:lnTo>
                      <a:pt x="2030" y="930"/>
                    </a:lnTo>
                    <a:lnTo>
                      <a:pt x="1823" y="979"/>
                    </a:lnTo>
                    <a:lnTo>
                      <a:pt x="1606" y="1034"/>
                    </a:lnTo>
                    <a:lnTo>
                      <a:pt x="1378" y="1094"/>
                    </a:lnTo>
                    <a:lnTo>
                      <a:pt x="1145" y="1164"/>
                    </a:lnTo>
                    <a:lnTo>
                      <a:pt x="912" y="1241"/>
                    </a:lnTo>
                    <a:lnTo>
                      <a:pt x="673" y="1328"/>
                    </a:lnTo>
                    <a:lnTo>
                      <a:pt x="440" y="1431"/>
                    </a:lnTo>
                    <a:lnTo>
                      <a:pt x="217" y="1545"/>
                    </a:lnTo>
                    <a:lnTo>
                      <a:pt x="0" y="1671"/>
                    </a:lnTo>
                    <a:lnTo>
                      <a:pt x="353" y="1671"/>
                    </a:lnTo>
                    <a:lnTo>
                      <a:pt x="554" y="1567"/>
                    </a:lnTo>
                    <a:lnTo>
                      <a:pt x="754" y="1469"/>
                    </a:lnTo>
                    <a:lnTo>
                      <a:pt x="955" y="1388"/>
                    </a:lnTo>
                    <a:lnTo>
                      <a:pt x="1145" y="1311"/>
                    </a:lnTo>
                    <a:lnTo>
                      <a:pt x="1335" y="1241"/>
                    </a:lnTo>
                    <a:lnTo>
                      <a:pt x="1519" y="1186"/>
                    </a:lnTo>
                    <a:lnTo>
                      <a:pt x="1693" y="1132"/>
                    </a:lnTo>
                    <a:lnTo>
                      <a:pt x="1861" y="1083"/>
                    </a:lnTo>
                    <a:lnTo>
                      <a:pt x="2019" y="1045"/>
                    </a:lnTo>
                    <a:lnTo>
                      <a:pt x="2165" y="1007"/>
                    </a:lnTo>
                    <a:lnTo>
                      <a:pt x="2301" y="974"/>
                    </a:lnTo>
                    <a:lnTo>
                      <a:pt x="2426" y="947"/>
                    </a:lnTo>
                    <a:lnTo>
                      <a:pt x="2534" y="914"/>
                    </a:lnTo>
                    <a:lnTo>
                      <a:pt x="2626" y="892"/>
                    </a:lnTo>
                    <a:lnTo>
                      <a:pt x="2702" y="865"/>
                    </a:lnTo>
                    <a:lnTo>
                      <a:pt x="2762" y="838"/>
                    </a:lnTo>
                    <a:lnTo>
                      <a:pt x="2800" y="816"/>
                    </a:lnTo>
                    <a:lnTo>
                      <a:pt x="2827" y="794"/>
                    </a:lnTo>
                    <a:lnTo>
                      <a:pt x="2849" y="767"/>
                    </a:lnTo>
                    <a:lnTo>
                      <a:pt x="2865" y="745"/>
                    </a:lnTo>
                    <a:lnTo>
                      <a:pt x="2876" y="724"/>
                    </a:lnTo>
                    <a:lnTo>
                      <a:pt x="2882" y="702"/>
                    </a:lnTo>
                    <a:lnTo>
                      <a:pt x="2876" y="658"/>
                    </a:lnTo>
                    <a:lnTo>
                      <a:pt x="2854" y="620"/>
                    </a:lnTo>
                    <a:lnTo>
                      <a:pt x="2833" y="588"/>
                    </a:lnTo>
                    <a:lnTo>
                      <a:pt x="2800" y="560"/>
                    </a:lnTo>
                    <a:lnTo>
                      <a:pt x="2773" y="544"/>
                    </a:lnTo>
                    <a:lnTo>
                      <a:pt x="2773" y="54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fr-FR" dirty="0"/>
              </a:p>
            </p:txBody>
          </p:sp>
          <p:sp>
            <p:nvSpPr>
              <p:cNvPr id="9" name="Freeform 5"/>
              <p:cNvSpPr>
                <a:spLocks/>
              </p:cNvSpPr>
              <p:nvPr/>
            </p:nvSpPr>
            <p:spPr bwMode="hidden">
              <a:xfrm>
                <a:off x="4170" y="2671"/>
                <a:ext cx="1259" cy="811"/>
              </a:xfrm>
              <a:custGeom>
                <a:avLst/>
                <a:gdLst/>
                <a:ahLst/>
                <a:cxnLst>
                  <a:cxn ang="0">
                    <a:pos x="1259" y="615"/>
                  </a:cxn>
                  <a:cxn ang="0">
                    <a:pos x="1248" y="588"/>
                  </a:cxn>
                  <a:cxn ang="0">
                    <a:pos x="1237" y="566"/>
                  </a:cxn>
                  <a:cxn ang="0">
                    <a:pos x="1216" y="539"/>
                  </a:cxn>
                  <a:cxn ang="0">
                    <a:pos x="1188" y="517"/>
                  </a:cxn>
                  <a:cxn ang="0">
                    <a:pos x="1123" y="479"/>
                  </a:cxn>
                  <a:cxn ang="0">
                    <a:pos x="1042" y="441"/>
                  </a:cxn>
                  <a:cxn ang="0">
                    <a:pos x="944" y="408"/>
                  </a:cxn>
                  <a:cxn ang="0">
                    <a:pos x="841" y="381"/>
                  </a:cxn>
                  <a:cxn ang="0">
                    <a:pos x="727" y="348"/>
                  </a:cxn>
                  <a:cxn ang="0">
                    <a:pos x="613" y="321"/>
                  </a:cxn>
                  <a:cxn ang="0">
                    <a:pos x="499" y="294"/>
                  </a:cxn>
                  <a:cxn ang="0">
                    <a:pos x="391" y="261"/>
                  </a:cxn>
                  <a:cxn ang="0">
                    <a:pos x="288" y="229"/>
                  </a:cxn>
                  <a:cxn ang="0">
                    <a:pos x="195" y="196"/>
                  </a:cxn>
                  <a:cxn ang="0">
                    <a:pos x="119" y="152"/>
                  </a:cxn>
                  <a:cxn ang="0">
                    <a:pos x="54" y="109"/>
                  </a:cxn>
                  <a:cxn ang="0">
                    <a:pos x="33" y="87"/>
                  </a:cxn>
                  <a:cxn ang="0">
                    <a:pos x="16" y="60"/>
                  </a:cxn>
                  <a:cxn ang="0">
                    <a:pos x="5" y="33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11"/>
                  </a:cxn>
                  <a:cxn ang="0">
                    <a:pos x="0" y="38"/>
                  </a:cxn>
                  <a:cxn ang="0">
                    <a:pos x="5" y="60"/>
                  </a:cxn>
                  <a:cxn ang="0">
                    <a:pos x="16" y="87"/>
                  </a:cxn>
                  <a:cxn ang="0">
                    <a:pos x="33" y="114"/>
                  </a:cxn>
                  <a:cxn ang="0">
                    <a:pos x="54" y="142"/>
                  </a:cxn>
                  <a:cxn ang="0">
                    <a:pos x="87" y="174"/>
                  </a:cxn>
                  <a:cxn ang="0">
                    <a:pos x="125" y="207"/>
                  </a:cxn>
                  <a:cxn ang="0">
                    <a:pos x="179" y="240"/>
                  </a:cxn>
                  <a:cxn ang="0">
                    <a:pos x="244" y="278"/>
                  </a:cxn>
                  <a:cxn ang="0">
                    <a:pos x="326" y="310"/>
                  </a:cxn>
                  <a:cxn ang="0">
                    <a:pos x="418" y="348"/>
                  </a:cxn>
                  <a:cxn ang="0">
                    <a:pos x="526" y="381"/>
                  </a:cxn>
                  <a:cxn ang="0">
                    <a:pos x="657" y="414"/>
                  </a:cxn>
                  <a:cxn ang="0">
                    <a:pos x="749" y="435"/>
                  </a:cxn>
                  <a:cxn ang="0">
                    <a:pos x="830" y="463"/>
                  </a:cxn>
                  <a:cxn ang="0">
                    <a:pos x="901" y="490"/>
                  </a:cxn>
                  <a:cxn ang="0">
                    <a:pos x="966" y="512"/>
                  </a:cxn>
                  <a:cxn ang="0">
                    <a:pos x="1015" y="539"/>
                  </a:cxn>
                  <a:cxn ang="0">
                    <a:pos x="1053" y="566"/>
                  </a:cxn>
                  <a:cxn ang="0">
                    <a:pos x="1080" y="593"/>
                  </a:cxn>
                  <a:cxn ang="0">
                    <a:pos x="1102" y="620"/>
                  </a:cxn>
                  <a:cxn ang="0">
                    <a:pos x="1112" y="648"/>
                  </a:cxn>
                  <a:cxn ang="0">
                    <a:pos x="1118" y="675"/>
                  </a:cxn>
                  <a:cxn ang="0">
                    <a:pos x="1112" y="697"/>
                  </a:cxn>
                  <a:cxn ang="0">
                    <a:pos x="1096" y="724"/>
                  </a:cxn>
                  <a:cxn ang="0">
                    <a:pos x="1080" y="746"/>
                  </a:cxn>
                  <a:cxn ang="0">
                    <a:pos x="1053" y="767"/>
                  </a:cxn>
                  <a:cxn ang="0">
                    <a:pos x="1015" y="789"/>
                  </a:cxn>
                  <a:cxn ang="0">
                    <a:pos x="977" y="811"/>
                  </a:cxn>
                  <a:cxn ang="0">
                    <a:pos x="1047" y="789"/>
                  </a:cxn>
                  <a:cxn ang="0">
                    <a:pos x="1107" y="767"/>
                  </a:cxn>
                  <a:cxn ang="0">
                    <a:pos x="1156" y="746"/>
                  </a:cxn>
                  <a:cxn ang="0">
                    <a:pos x="1199" y="724"/>
                  </a:cxn>
                  <a:cxn ang="0">
                    <a:pos x="1226" y="702"/>
                  </a:cxn>
                  <a:cxn ang="0">
                    <a:pos x="1248" y="675"/>
                  </a:cxn>
                  <a:cxn ang="0">
                    <a:pos x="1259" y="648"/>
                  </a:cxn>
                  <a:cxn ang="0">
                    <a:pos x="1259" y="615"/>
                  </a:cxn>
                  <a:cxn ang="0">
                    <a:pos x="1259" y="615"/>
                  </a:cxn>
                </a:cxnLst>
                <a:rect l="0" t="0" r="r" b="b"/>
                <a:pathLst>
                  <a:path w="1259" h="811">
                    <a:moveTo>
                      <a:pt x="1259" y="615"/>
                    </a:moveTo>
                    <a:lnTo>
                      <a:pt x="1248" y="588"/>
                    </a:lnTo>
                    <a:lnTo>
                      <a:pt x="1237" y="566"/>
                    </a:lnTo>
                    <a:lnTo>
                      <a:pt x="1216" y="539"/>
                    </a:lnTo>
                    <a:lnTo>
                      <a:pt x="1188" y="517"/>
                    </a:lnTo>
                    <a:lnTo>
                      <a:pt x="1123" y="479"/>
                    </a:lnTo>
                    <a:lnTo>
                      <a:pt x="1042" y="441"/>
                    </a:lnTo>
                    <a:lnTo>
                      <a:pt x="944" y="408"/>
                    </a:lnTo>
                    <a:lnTo>
                      <a:pt x="841" y="381"/>
                    </a:lnTo>
                    <a:lnTo>
                      <a:pt x="727" y="348"/>
                    </a:lnTo>
                    <a:lnTo>
                      <a:pt x="613" y="321"/>
                    </a:lnTo>
                    <a:lnTo>
                      <a:pt x="499" y="294"/>
                    </a:lnTo>
                    <a:lnTo>
                      <a:pt x="391" y="261"/>
                    </a:lnTo>
                    <a:lnTo>
                      <a:pt x="288" y="229"/>
                    </a:lnTo>
                    <a:lnTo>
                      <a:pt x="195" y="196"/>
                    </a:lnTo>
                    <a:lnTo>
                      <a:pt x="119" y="152"/>
                    </a:lnTo>
                    <a:lnTo>
                      <a:pt x="54" y="109"/>
                    </a:lnTo>
                    <a:lnTo>
                      <a:pt x="33" y="87"/>
                    </a:lnTo>
                    <a:lnTo>
                      <a:pt x="16" y="60"/>
                    </a:lnTo>
                    <a:lnTo>
                      <a:pt x="5" y="33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11"/>
                    </a:lnTo>
                    <a:lnTo>
                      <a:pt x="0" y="38"/>
                    </a:lnTo>
                    <a:lnTo>
                      <a:pt x="5" y="60"/>
                    </a:lnTo>
                    <a:lnTo>
                      <a:pt x="16" y="87"/>
                    </a:lnTo>
                    <a:lnTo>
                      <a:pt x="33" y="114"/>
                    </a:lnTo>
                    <a:lnTo>
                      <a:pt x="54" y="142"/>
                    </a:lnTo>
                    <a:lnTo>
                      <a:pt x="87" y="174"/>
                    </a:lnTo>
                    <a:lnTo>
                      <a:pt x="125" y="207"/>
                    </a:lnTo>
                    <a:lnTo>
                      <a:pt x="179" y="240"/>
                    </a:lnTo>
                    <a:lnTo>
                      <a:pt x="244" y="278"/>
                    </a:lnTo>
                    <a:lnTo>
                      <a:pt x="326" y="310"/>
                    </a:lnTo>
                    <a:lnTo>
                      <a:pt x="418" y="348"/>
                    </a:lnTo>
                    <a:lnTo>
                      <a:pt x="526" y="381"/>
                    </a:lnTo>
                    <a:lnTo>
                      <a:pt x="657" y="414"/>
                    </a:lnTo>
                    <a:lnTo>
                      <a:pt x="749" y="435"/>
                    </a:lnTo>
                    <a:lnTo>
                      <a:pt x="830" y="463"/>
                    </a:lnTo>
                    <a:lnTo>
                      <a:pt x="901" y="490"/>
                    </a:lnTo>
                    <a:lnTo>
                      <a:pt x="966" y="512"/>
                    </a:lnTo>
                    <a:lnTo>
                      <a:pt x="1015" y="539"/>
                    </a:lnTo>
                    <a:lnTo>
                      <a:pt x="1053" y="566"/>
                    </a:lnTo>
                    <a:lnTo>
                      <a:pt x="1080" y="593"/>
                    </a:lnTo>
                    <a:lnTo>
                      <a:pt x="1102" y="620"/>
                    </a:lnTo>
                    <a:lnTo>
                      <a:pt x="1112" y="648"/>
                    </a:lnTo>
                    <a:lnTo>
                      <a:pt x="1118" y="675"/>
                    </a:lnTo>
                    <a:lnTo>
                      <a:pt x="1112" y="697"/>
                    </a:lnTo>
                    <a:lnTo>
                      <a:pt x="1096" y="724"/>
                    </a:lnTo>
                    <a:lnTo>
                      <a:pt x="1080" y="746"/>
                    </a:lnTo>
                    <a:lnTo>
                      <a:pt x="1053" y="767"/>
                    </a:lnTo>
                    <a:lnTo>
                      <a:pt x="1015" y="789"/>
                    </a:lnTo>
                    <a:lnTo>
                      <a:pt x="977" y="811"/>
                    </a:lnTo>
                    <a:lnTo>
                      <a:pt x="1047" y="789"/>
                    </a:lnTo>
                    <a:lnTo>
                      <a:pt x="1107" y="767"/>
                    </a:lnTo>
                    <a:lnTo>
                      <a:pt x="1156" y="746"/>
                    </a:lnTo>
                    <a:lnTo>
                      <a:pt x="1199" y="724"/>
                    </a:lnTo>
                    <a:lnTo>
                      <a:pt x="1226" y="702"/>
                    </a:lnTo>
                    <a:lnTo>
                      <a:pt x="1248" y="675"/>
                    </a:lnTo>
                    <a:lnTo>
                      <a:pt x="1259" y="648"/>
                    </a:lnTo>
                    <a:lnTo>
                      <a:pt x="1259" y="615"/>
                    </a:lnTo>
                    <a:lnTo>
                      <a:pt x="1259" y="61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fr-FR" dirty="0"/>
              </a:p>
            </p:txBody>
          </p:sp>
          <p:sp>
            <p:nvSpPr>
              <p:cNvPr id="10" name="Freeform 6"/>
              <p:cNvSpPr>
                <a:spLocks/>
              </p:cNvSpPr>
              <p:nvPr/>
            </p:nvSpPr>
            <p:spPr bwMode="hidden">
              <a:xfrm>
                <a:off x="2900" y="3346"/>
                <a:ext cx="2849" cy="969"/>
              </a:xfrm>
              <a:custGeom>
                <a:avLst/>
                <a:gdLst/>
                <a:ahLst/>
                <a:cxnLst>
                  <a:cxn ang="0">
                    <a:pos x="92" y="958"/>
                  </a:cxn>
                  <a:cxn ang="0">
                    <a:pos x="0" y="969"/>
                  </a:cxn>
                  <a:cxn ang="0">
                    <a:pos x="391" y="969"/>
                  </a:cxn>
                  <a:cxn ang="0">
                    <a:pos x="434" y="947"/>
                  </a:cxn>
                  <a:cxn ang="0">
                    <a:pos x="483" y="914"/>
                  </a:cxn>
                  <a:cxn ang="0">
                    <a:pos x="554" y="876"/>
                  </a:cxn>
                  <a:cxn ang="0">
                    <a:pos x="635" y="838"/>
                  </a:cxn>
                  <a:cxn ang="0">
                    <a:pos x="727" y="794"/>
                  </a:cxn>
                  <a:cxn ang="0">
                    <a:pos x="836" y="745"/>
                  </a:cxn>
                  <a:cxn ang="0">
                    <a:pos x="961" y="696"/>
                  </a:cxn>
                  <a:cxn ang="0">
                    <a:pos x="1102" y="642"/>
                  </a:cxn>
                  <a:cxn ang="0">
                    <a:pos x="1259" y="582"/>
                  </a:cxn>
                  <a:cxn ang="0">
                    <a:pos x="1433" y="522"/>
                  </a:cxn>
                  <a:cxn ang="0">
                    <a:pos x="1623" y="462"/>
                  </a:cxn>
                  <a:cxn ang="0">
                    <a:pos x="1829" y="403"/>
                  </a:cxn>
                  <a:cxn ang="0">
                    <a:pos x="2057" y="343"/>
                  </a:cxn>
                  <a:cxn ang="0">
                    <a:pos x="2301" y="283"/>
                  </a:cxn>
                  <a:cxn ang="0">
                    <a:pos x="2567" y="223"/>
                  </a:cxn>
                  <a:cxn ang="0">
                    <a:pos x="2849" y="163"/>
                  </a:cxn>
                  <a:cxn ang="0">
                    <a:pos x="2849" y="0"/>
                  </a:cxn>
                  <a:cxn ang="0">
                    <a:pos x="2817" y="16"/>
                  </a:cxn>
                  <a:cxn ang="0">
                    <a:pos x="2773" y="33"/>
                  </a:cxn>
                  <a:cxn ang="0">
                    <a:pos x="2719" y="54"/>
                  </a:cxn>
                  <a:cxn ang="0">
                    <a:pos x="2648" y="76"/>
                  </a:cxn>
                  <a:cxn ang="0">
                    <a:pos x="2572" y="98"/>
                  </a:cxn>
                  <a:cxn ang="0">
                    <a:pos x="2491" y="120"/>
                  </a:cxn>
                  <a:cxn ang="0">
                    <a:pos x="2399" y="147"/>
                  </a:cxn>
                  <a:cxn ang="0">
                    <a:pos x="2301" y="169"/>
                  </a:cxn>
                  <a:cxn ang="0">
                    <a:pos x="2095" y="223"/>
                  </a:cxn>
                  <a:cxn ang="0">
                    <a:pos x="1889" y="277"/>
                  </a:cxn>
                  <a:cxn ang="0">
                    <a:pos x="1688" y="326"/>
                  </a:cxn>
                  <a:cxn ang="0">
                    <a:pos x="1590" y="354"/>
                  </a:cxn>
                  <a:cxn ang="0">
                    <a:pos x="1503" y="381"/>
                  </a:cxn>
                  <a:cxn ang="0">
                    <a:pos x="1107" y="506"/>
                  </a:cxn>
                  <a:cxn ang="0">
                    <a:pos x="912" y="577"/>
                  </a:cxn>
                  <a:cxn ang="0">
                    <a:pos x="727" y="647"/>
                  </a:cxn>
                  <a:cxn ang="0">
                    <a:pos x="548" y="718"/>
                  </a:cxn>
                  <a:cxn ang="0">
                    <a:pos x="380" y="794"/>
                  </a:cxn>
                  <a:cxn ang="0">
                    <a:pos x="228" y="876"/>
                  </a:cxn>
                  <a:cxn ang="0">
                    <a:pos x="92" y="958"/>
                  </a:cxn>
                  <a:cxn ang="0">
                    <a:pos x="92" y="958"/>
                  </a:cxn>
                </a:cxnLst>
                <a:rect l="0" t="0" r="r" b="b"/>
                <a:pathLst>
                  <a:path w="2849" h="969">
                    <a:moveTo>
                      <a:pt x="92" y="958"/>
                    </a:moveTo>
                    <a:lnTo>
                      <a:pt x="0" y="969"/>
                    </a:lnTo>
                    <a:lnTo>
                      <a:pt x="391" y="969"/>
                    </a:lnTo>
                    <a:lnTo>
                      <a:pt x="434" y="947"/>
                    </a:lnTo>
                    <a:lnTo>
                      <a:pt x="483" y="914"/>
                    </a:lnTo>
                    <a:lnTo>
                      <a:pt x="554" y="876"/>
                    </a:lnTo>
                    <a:lnTo>
                      <a:pt x="635" y="838"/>
                    </a:lnTo>
                    <a:lnTo>
                      <a:pt x="727" y="794"/>
                    </a:lnTo>
                    <a:lnTo>
                      <a:pt x="836" y="745"/>
                    </a:lnTo>
                    <a:lnTo>
                      <a:pt x="961" y="696"/>
                    </a:lnTo>
                    <a:lnTo>
                      <a:pt x="1102" y="642"/>
                    </a:lnTo>
                    <a:lnTo>
                      <a:pt x="1259" y="582"/>
                    </a:lnTo>
                    <a:lnTo>
                      <a:pt x="1433" y="522"/>
                    </a:lnTo>
                    <a:lnTo>
                      <a:pt x="1623" y="462"/>
                    </a:lnTo>
                    <a:lnTo>
                      <a:pt x="1829" y="403"/>
                    </a:lnTo>
                    <a:lnTo>
                      <a:pt x="2057" y="343"/>
                    </a:lnTo>
                    <a:lnTo>
                      <a:pt x="2301" y="283"/>
                    </a:lnTo>
                    <a:lnTo>
                      <a:pt x="2567" y="223"/>
                    </a:lnTo>
                    <a:lnTo>
                      <a:pt x="2849" y="163"/>
                    </a:lnTo>
                    <a:lnTo>
                      <a:pt x="2849" y="0"/>
                    </a:lnTo>
                    <a:lnTo>
                      <a:pt x="2817" y="16"/>
                    </a:lnTo>
                    <a:lnTo>
                      <a:pt x="2773" y="33"/>
                    </a:lnTo>
                    <a:lnTo>
                      <a:pt x="2719" y="54"/>
                    </a:lnTo>
                    <a:lnTo>
                      <a:pt x="2648" y="76"/>
                    </a:lnTo>
                    <a:lnTo>
                      <a:pt x="2572" y="98"/>
                    </a:lnTo>
                    <a:lnTo>
                      <a:pt x="2491" y="120"/>
                    </a:lnTo>
                    <a:lnTo>
                      <a:pt x="2399" y="147"/>
                    </a:lnTo>
                    <a:lnTo>
                      <a:pt x="2301" y="169"/>
                    </a:lnTo>
                    <a:lnTo>
                      <a:pt x="2095" y="223"/>
                    </a:lnTo>
                    <a:lnTo>
                      <a:pt x="1889" y="277"/>
                    </a:lnTo>
                    <a:lnTo>
                      <a:pt x="1688" y="326"/>
                    </a:lnTo>
                    <a:lnTo>
                      <a:pt x="1590" y="354"/>
                    </a:lnTo>
                    <a:lnTo>
                      <a:pt x="1503" y="381"/>
                    </a:lnTo>
                    <a:lnTo>
                      <a:pt x="1107" y="506"/>
                    </a:lnTo>
                    <a:lnTo>
                      <a:pt x="912" y="577"/>
                    </a:lnTo>
                    <a:lnTo>
                      <a:pt x="727" y="647"/>
                    </a:lnTo>
                    <a:lnTo>
                      <a:pt x="548" y="718"/>
                    </a:lnTo>
                    <a:lnTo>
                      <a:pt x="380" y="794"/>
                    </a:lnTo>
                    <a:lnTo>
                      <a:pt x="228" y="876"/>
                    </a:lnTo>
                    <a:lnTo>
                      <a:pt x="92" y="958"/>
                    </a:lnTo>
                    <a:lnTo>
                      <a:pt x="92" y="95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1961"/>
                      <a:invGamma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fr-FR" dirty="0"/>
              </a:p>
            </p:txBody>
          </p:sp>
          <p:sp>
            <p:nvSpPr>
              <p:cNvPr id="11" name="Freeform 7"/>
              <p:cNvSpPr>
                <a:spLocks/>
              </p:cNvSpPr>
              <p:nvPr/>
            </p:nvSpPr>
            <p:spPr bwMode="hidden">
              <a:xfrm>
                <a:off x="2748" y="2230"/>
                <a:ext cx="3007" cy="2085"/>
              </a:xfrm>
              <a:custGeom>
                <a:avLst/>
                <a:gdLst/>
                <a:ahLst/>
                <a:cxnLst>
                  <a:cxn ang="0">
                    <a:pos x="1433" y="474"/>
                  </a:cxn>
                  <a:cxn ang="0">
                    <a:pos x="1460" y="528"/>
                  </a:cxn>
                  <a:cxn ang="0">
                    <a:pos x="1541" y="593"/>
                  </a:cxn>
                  <a:cxn ang="0">
                    <a:pos x="1715" y="670"/>
                  </a:cxn>
                  <a:cxn ang="0">
                    <a:pos x="1927" y="735"/>
                  </a:cxn>
                  <a:cxn ang="0">
                    <a:pos x="2155" y="789"/>
                  </a:cxn>
                  <a:cxn ang="0">
                    <a:pos x="2372" y="849"/>
                  </a:cxn>
                  <a:cxn ang="0">
                    <a:pos x="2551" y="920"/>
                  </a:cxn>
                  <a:cxn ang="0">
                    <a:pos x="2638" y="980"/>
                  </a:cxn>
                  <a:cxn ang="0">
                    <a:pos x="2676" y="1029"/>
                  </a:cxn>
                  <a:cxn ang="0">
                    <a:pos x="2681" y="1083"/>
                  </a:cxn>
                  <a:cxn ang="0">
                    <a:pos x="2665" y="1127"/>
                  </a:cxn>
                  <a:cxn ang="0">
                    <a:pos x="2616" y="1170"/>
                  </a:cxn>
                  <a:cxn ang="0">
                    <a:pos x="2545" y="1208"/>
                  </a:cxn>
                  <a:cxn ang="0">
                    <a:pos x="2448" y="1241"/>
                  </a:cxn>
                  <a:cxn ang="0">
                    <a:pos x="2328" y="1274"/>
                  </a:cxn>
                  <a:cxn ang="0">
                    <a:pos x="2106" y="1328"/>
                  </a:cxn>
                  <a:cxn ang="0">
                    <a:pos x="1742" y="1421"/>
                  </a:cxn>
                  <a:cxn ang="0">
                    <a:pos x="1308" y="1540"/>
                  </a:cxn>
                  <a:cxn ang="0">
                    <a:pos x="820" y="1709"/>
                  </a:cxn>
                  <a:cxn ang="0">
                    <a:pos x="282" y="1943"/>
                  </a:cxn>
                  <a:cxn ang="0">
                    <a:pos x="152" y="2085"/>
                  </a:cxn>
                  <a:cxn ang="0">
                    <a:pos x="386" y="1992"/>
                  </a:cxn>
                  <a:cxn ang="0">
                    <a:pos x="700" y="1834"/>
                  </a:cxn>
                  <a:cxn ang="0">
                    <a:pos x="1064" y="1693"/>
                  </a:cxn>
                  <a:cxn ang="0">
                    <a:pos x="1661" y="1497"/>
                  </a:cxn>
                  <a:cxn ang="0">
                    <a:pos x="1845" y="1442"/>
                  </a:cxn>
                  <a:cxn ang="0">
                    <a:pos x="2252" y="1339"/>
                  </a:cxn>
                  <a:cxn ang="0">
                    <a:pos x="2551" y="1263"/>
                  </a:cxn>
                  <a:cxn ang="0">
                    <a:pos x="2730" y="1214"/>
                  </a:cxn>
                  <a:cxn ang="0">
                    <a:pos x="2876" y="1170"/>
                  </a:cxn>
                  <a:cxn ang="0">
                    <a:pos x="2974" y="1132"/>
                  </a:cxn>
                  <a:cxn ang="0">
                    <a:pos x="3007" y="871"/>
                  </a:cxn>
                  <a:cxn ang="0">
                    <a:pos x="2860" y="844"/>
                  </a:cxn>
                  <a:cxn ang="0">
                    <a:pos x="2670" y="806"/>
                  </a:cxn>
                  <a:cxn ang="0">
                    <a:pos x="2458" y="757"/>
                  </a:cxn>
                  <a:cxn ang="0">
                    <a:pos x="2138" y="670"/>
                  </a:cxn>
                  <a:cxn ang="0">
                    <a:pos x="1959" y="604"/>
                  </a:cxn>
                  <a:cxn ang="0">
                    <a:pos x="1824" y="534"/>
                  </a:cxn>
                  <a:cxn ang="0">
                    <a:pos x="1769" y="474"/>
                  </a:cxn>
                  <a:cxn ang="0">
                    <a:pos x="1753" y="436"/>
                  </a:cxn>
                  <a:cxn ang="0">
                    <a:pos x="1780" y="381"/>
                  </a:cxn>
                  <a:cxn ang="0">
                    <a:pos x="1862" y="316"/>
                  </a:cxn>
                  <a:cxn ang="0">
                    <a:pos x="1986" y="267"/>
                  </a:cxn>
                  <a:cxn ang="0">
                    <a:pos x="2149" y="229"/>
                  </a:cxn>
                  <a:cxn ang="0">
                    <a:pos x="2431" y="180"/>
                  </a:cxn>
                  <a:cxn ang="0">
                    <a:pos x="2827" y="125"/>
                  </a:cxn>
                  <a:cxn ang="0">
                    <a:pos x="3007" y="87"/>
                  </a:cxn>
                  <a:cxn ang="0">
                    <a:pos x="2909" y="22"/>
                  </a:cxn>
                  <a:cxn ang="0">
                    <a:pos x="2676" y="66"/>
                  </a:cxn>
                  <a:cxn ang="0">
                    <a:pos x="2285" y="120"/>
                  </a:cxn>
                  <a:cxn ang="0">
                    <a:pos x="2030" y="158"/>
                  </a:cxn>
                  <a:cxn ang="0">
                    <a:pos x="1791" y="202"/>
                  </a:cxn>
                  <a:cxn ang="0">
                    <a:pos x="1601" y="261"/>
                  </a:cxn>
                  <a:cxn ang="0">
                    <a:pos x="1471" y="338"/>
                  </a:cxn>
                  <a:cxn ang="0">
                    <a:pos x="1438" y="387"/>
                  </a:cxn>
                  <a:cxn ang="0">
                    <a:pos x="1427" y="441"/>
                  </a:cxn>
                </a:cxnLst>
                <a:rect l="0" t="0" r="r" b="b"/>
                <a:pathLst>
                  <a:path w="3007" h="2085">
                    <a:moveTo>
                      <a:pt x="1427" y="441"/>
                    </a:moveTo>
                    <a:lnTo>
                      <a:pt x="1433" y="474"/>
                    </a:lnTo>
                    <a:lnTo>
                      <a:pt x="1444" y="501"/>
                    </a:lnTo>
                    <a:lnTo>
                      <a:pt x="1460" y="528"/>
                    </a:lnTo>
                    <a:lnTo>
                      <a:pt x="1482" y="550"/>
                    </a:lnTo>
                    <a:lnTo>
                      <a:pt x="1541" y="593"/>
                    </a:lnTo>
                    <a:lnTo>
                      <a:pt x="1623" y="637"/>
                    </a:lnTo>
                    <a:lnTo>
                      <a:pt x="1715" y="670"/>
                    </a:lnTo>
                    <a:lnTo>
                      <a:pt x="1818" y="702"/>
                    </a:lnTo>
                    <a:lnTo>
                      <a:pt x="1927" y="735"/>
                    </a:lnTo>
                    <a:lnTo>
                      <a:pt x="2041" y="762"/>
                    </a:lnTo>
                    <a:lnTo>
                      <a:pt x="2155" y="789"/>
                    </a:lnTo>
                    <a:lnTo>
                      <a:pt x="2269" y="822"/>
                    </a:lnTo>
                    <a:lnTo>
                      <a:pt x="2372" y="849"/>
                    </a:lnTo>
                    <a:lnTo>
                      <a:pt x="2464" y="882"/>
                    </a:lnTo>
                    <a:lnTo>
                      <a:pt x="2551" y="920"/>
                    </a:lnTo>
                    <a:lnTo>
                      <a:pt x="2616" y="958"/>
                    </a:lnTo>
                    <a:lnTo>
                      <a:pt x="2638" y="980"/>
                    </a:lnTo>
                    <a:lnTo>
                      <a:pt x="2659" y="1007"/>
                    </a:lnTo>
                    <a:lnTo>
                      <a:pt x="2676" y="1029"/>
                    </a:lnTo>
                    <a:lnTo>
                      <a:pt x="2681" y="1056"/>
                    </a:lnTo>
                    <a:lnTo>
                      <a:pt x="2681" y="1083"/>
                    </a:lnTo>
                    <a:lnTo>
                      <a:pt x="2676" y="1105"/>
                    </a:lnTo>
                    <a:lnTo>
                      <a:pt x="2665" y="1127"/>
                    </a:lnTo>
                    <a:lnTo>
                      <a:pt x="2643" y="1149"/>
                    </a:lnTo>
                    <a:lnTo>
                      <a:pt x="2616" y="1170"/>
                    </a:lnTo>
                    <a:lnTo>
                      <a:pt x="2583" y="1187"/>
                    </a:lnTo>
                    <a:lnTo>
                      <a:pt x="2545" y="1208"/>
                    </a:lnTo>
                    <a:lnTo>
                      <a:pt x="2502" y="1225"/>
                    </a:lnTo>
                    <a:lnTo>
                      <a:pt x="2448" y="1241"/>
                    </a:lnTo>
                    <a:lnTo>
                      <a:pt x="2388" y="1257"/>
                    </a:lnTo>
                    <a:lnTo>
                      <a:pt x="2328" y="1274"/>
                    </a:lnTo>
                    <a:lnTo>
                      <a:pt x="2258" y="1290"/>
                    </a:lnTo>
                    <a:lnTo>
                      <a:pt x="2106" y="1328"/>
                    </a:lnTo>
                    <a:lnTo>
                      <a:pt x="1932" y="1372"/>
                    </a:lnTo>
                    <a:lnTo>
                      <a:pt x="1742" y="1421"/>
                    </a:lnTo>
                    <a:lnTo>
                      <a:pt x="1531" y="1475"/>
                    </a:lnTo>
                    <a:lnTo>
                      <a:pt x="1308" y="1540"/>
                    </a:lnTo>
                    <a:lnTo>
                      <a:pt x="1069" y="1617"/>
                    </a:lnTo>
                    <a:lnTo>
                      <a:pt x="820" y="1709"/>
                    </a:lnTo>
                    <a:lnTo>
                      <a:pt x="554" y="1818"/>
                    </a:lnTo>
                    <a:lnTo>
                      <a:pt x="282" y="1943"/>
                    </a:lnTo>
                    <a:lnTo>
                      <a:pt x="0" y="2085"/>
                    </a:lnTo>
                    <a:lnTo>
                      <a:pt x="152" y="2085"/>
                    </a:lnTo>
                    <a:lnTo>
                      <a:pt x="244" y="2074"/>
                    </a:lnTo>
                    <a:lnTo>
                      <a:pt x="386" y="1992"/>
                    </a:lnTo>
                    <a:lnTo>
                      <a:pt x="537" y="1910"/>
                    </a:lnTo>
                    <a:lnTo>
                      <a:pt x="700" y="1834"/>
                    </a:lnTo>
                    <a:lnTo>
                      <a:pt x="879" y="1763"/>
                    </a:lnTo>
                    <a:lnTo>
                      <a:pt x="1064" y="1693"/>
                    </a:lnTo>
                    <a:lnTo>
                      <a:pt x="1259" y="1622"/>
                    </a:lnTo>
                    <a:lnTo>
                      <a:pt x="1661" y="1497"/>
                    </a:lnTo>
                    <a:lnTo>
                      <a:pt x="1748" y="1470"/>
                    </a:lnTo>
                    <a:lnTo>
                      <a:pt x="1845" y="1442"/>
                    </a:lnTo>
                    <a:lnTo>
                      <a:pt x="2046" y="1393"/>
                    </a:lnTo>
                    <a:lnTo>
                      <a:pt x="2252" y="1339"/>
                    </a:lnTo>
                    <a:lnTo>
                      <a:pt x="2458" y="1285"/>
                    </a:lnTo>
                    <a:lnTo>
                      <a:pt x="2551" y="1263"/>
                    </a:lnTo>
                    <a:lnTo>
                      <a:pt x="2643" y="1236"/>
                    </a:lnTo>
                    <a:lnTo>
                      <a:pt x="2730" y="1214"/>
                    </a:lnTo>
                    <a:lnTo>
                      <a:pt x="2806" y="1192"/>
                    </a:lnTo>
                    <a:lnTo>
                      <a:pt x="2876" y="1170"/>
                    </a:lnTo>
                    <a:lnTo>
                      <a:pt x="2931" y="1149"/>
                    </a:lnTo>
                    <a:lnTo>
                      <a:pt x="2974" y="1132"/>
                    </a:lnTo>
                    <a:lnTo>
                      <a:pt x="3007" y="1116"/>
                    </a:lnTo>
                    <a:lnTo>
                      <a:pt x="3007" y="871"/>
                    </a:lnTo>
                    <a:lnTo>
                      <a:pt x="2941" y="860"/>
                    </a:lnTo>
                    <a:lnTo>
                      <a:pt x="2860" y="844"/>
                    </a:lnTo>
                    <a:lnTo>
                      <a:pt x="2773" y="827"/>
                    </a:lnTo>
                    <a:lnTo>
                      <a:pt x="2670" y="806"/>
                    </a:lnTo>
                    <a:lnTo>
                      <a:pt x="2567" y="784"/>
                    </a:lnTo>
                    <a:lnTo>
                      <a:pt x="2458" y="757"/>
                    </a:lnTo>
                    <a:lnTo>
                      <a:pt x="2241" y="702"/>
                    </a:lnTo>
                    <a:lnTo>
                      <a:pt x="2138" y="670"/>
                    </a:lnTo>
                    <a:lnTo>
                      <a:pt x="2046" y="637"/>
                    </a:lnTo>
                    <a:lnTo>
                      <a:pt x="1959" y="604"/>
                    </a:lnTo>
                    <a:lnTo>
                      <a:pt x="1883" y="566"/>
                    </a:lnTo>
                    <a:lnTo>
                      <a:pt x="1824" y="534"/>
                    </a:lnTo>
                    <a:lnTo>
                      <a:pt x="1780" y="495"/>
                    </a:lnTo>
                    <a:lnTo>
                      <a:pt x="1769" y="474"/>
                    </a:lnTo>
                    <a:lnTo>
                      <a:pt x="1758" y="457"/>
                    </a:lnTo>
                    <a:lnTo>
                      <a:pt x="1753" y="436"/>
                    </a:lnTo>
                    <a:lnTo>
                      <a:pt x="1758" y="419"/>
                    </a:lnTo>
                    <a:lnTo>
                      <a:pt x="1780" y="381"/>
                    </a:lnTo>
                    <a:lnTo>
                      <a:pt x="1813" y="343"/>
                    </a:lnTo>
                    <a:lnTo>
                      <a:pt x="1862" y="316"/>
                    </a:lnTo>
                    <a:lnTo>
                      <a:pt x="1921" y="289"/>
                    </a:lnTo>
                    <a:lnTo>
                      <a:pt x="1986" y="267"/>
                    </a:lnTo>
                    <a:lnTo>
                      <a:pt x="2062" y="245"/>
                    </a:lnTo>
                    <a:lnTo>
                      <a:pt x="2149" y="229"/>
                    </a:lnTo>
                    <a:lnTo>
                      <a:pt x="2236" y="213"/>
                    </a:lnTo>
                    <a:lnTo>
                      <a:pt x="2431" y="180"/>
                    </a:lnTo>
                    <a:lnTo>
                      <a:pt x="2627" y="158"/>
                    </a:lnTo>
                    <a:lnTo>
                      <a:pt x="2827" y="125"/>
                    </a:lnTo>
                    <a:lnTo>
                      <a:pt x="2920" y="109"/>
                    </a:lnTo>
                    <a:lnTo>
                      <a:pt x="3007" y="87"/>
                    </a:lnTo>
                    <a:lnTo>
                      <a:pt x="3007" y="0"/>
                    </a:lnTo>
                    <a:lnTo>
                      <a:pt x="2909" y="22"/>
                    </a:lnTo>
                    <a:lnTo>
                      <a:pt x="2795" y="44"/>
                    </a:lnTo>
                    <a:lnTo>
                      <a:pt x="2676" y="66"/>
                    </a:lnTo>
                    <a:lnTo>
                      <a:pt x="2551" y="82"/>
                    </a:lnTo>
                    <a:lnTo>
                      <a:pt x="2285" y="120"/>
                    </a:lnTo>
                    <a:lnTo>
                      <a:pt x="2155" y="136"/>
                    </a:lnTo>
                    <a:lnTo>
                      <a:pt x="2030" y="158"/>
                    </a:lnTo>
                    <a:lnTo>
                      <a:pt x="1905" y="174"/>
                    </a:lnTo>
                    <a:lnTo>
                      <a:pt x="1791" y="202"/>
                    </a:lnTo>
                    <a:lnTo>
                      <a:pt x="1688" y="229"/>
                    </a:lnTo>
                    <a:lnTo>
                      <a:pt x="1601" y="261"/>
                    </a:lnTo>
                    <a:lnTo>
                      <a:pt x="1525" y="300"/>
                    </a:lnTo>
                    <a:lnTo>
                      <a:pt x="1471" y="338"/>
                    </a:lnTo>
                    <a:lnTo>
                      <a:pt x="1455" y="359"/>
                    </a:lnTo>
                    <a:lnTo>
                      <a:pt x="1438" y="387"/>
                    </a:lnTo>
                    <a:lnTo>
                      <a:pt x="1427" y="414"/>
                    </a:lnTo>
                    <a:lnTo>
                      <a:pt x="1427" y="441"/>
                    </a:lnTo>
                    <a:lnTo>
                      <a:pt x="1427" y="441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fr-FR" dirty="0"/>
              </a:p>
            </p:txBody>
          </p:sp>
          <p:sp>
            <p:nvSpPr>
              <p:cNvPr id="12" name="Freeform 8"/>
              <p:cNvSpPr>
                <a:spLocks/>
              </p:cNvSpPr>
              <p:nvPr/>
            </p:nvSpPr>
            <p:spPr bwMode="hidden">
              <a:xfrm>
                <a:off x="4501" y="2317"/>
                <a:ext cx="1248" cy="539"/>
              </a:xfrm>
              <a:custGeom>
                <a:avLst/>
                <a:gdLst/>
                <a:ahLst/>
                <a:cxnLst>
                  <a:cxn ang="0">
                    <a:pos x="0" y="332"/>
                  </a:cxn>
                  <a:cxn ang="0">
                    <a:pos x="0" y="360"/>
                  </a:cxn>
                  <a:cxn ang="0">
                    <a:pos x="5" y="387"/>
                  </a:cxn>
                  <a:cxn ang="0">
                    <a:pos x="27" y="414"/>
                  </a:cxn>
                  <a:cxn ang="0">
                    <a:pos x="54" y="436"/>
                  </a:cxn>
                  <a:cxn ang="0">
                    <a:pos x="92" y="463"/>
                  </a:cxn>
                  <a:cxn ang="0">
                    <a:pos x="141" y="490"/>
                  </a:cxn>
                  <a:cxn ang="0">
                    <a:pos x="195" y="512"/>
                  </a:cxn>
                  <a:cxn ang="0">
                    <a:pos x="255" y="539"/>
                  </a:cxn>
                  <a:cxn ang="0">
                    <a:pos x="212" y="517"/>
                  </a:cxn>
                  <a:cxn ang="0">
                    <a:pos x="179" y="490"/>
                  </a:cxn>
                  <a:cxn ang="0">
                    <a:pos x="157" y="468"/>
                  </a:cxn>
                  <a:cxn ang="0">
                    <a:pos x="141" y="447"/>
                  </a:cxn>
                  <a:cxn ang="0">
                    <a:pos x="136" y="425"/>
                  </a:cxn>
                  <a:cxn ang="0">
                    <a:pos x="136" y="403"/>
                  </a:cxn>
                  <a:cxn ang="0">
                    <a:pos x="141" y="381"/>
                  </a:cxn>
                  <a:cxn ang="0">
                    <a:pos x="157" y="365"/>
                  </a:cxn>
                  <a:cxn ang="0">
                    <a:pos x="179" y="343"/>
                  </a:cxn>
                  <a:cxn ang="0">
                    <a:pos x="201" y="327"/>
                  </a:cxn>
                  <a:cxn ang="0">
                    <a:pos x="266" y="294"/>
                  </a:cxn>
                  <a:cxn ang="0">
                    <a:pos x="353" y="262"/>
                  </a:cxn>
                  <a:cxn ang="0">
                    <a:pos x="445" y="234"/>
                  </a:cxn>
                  <a:cxn ang="0">
                    <a:pos x="554" y="213"/>
                  </a:cxn>
                  <a:cxn ang="0">
                    <a:pos x="662" y="191"/>
                  </a:cxn>
                  <a:cxn ang="0">
                    <a:pos x="890" y="153"/>
                  </a:cxn>
                  <a:cxn ang="0">
                    <a:pos x="993" y="136"/>
                  </a:cxn>
                  <a:cxn ang="0">
                    <a:pos x="1091" y="120"/>
                  </a:cxn>
                  <a:cxn ang="0">
                    <a:pos x="1178" y="115"/>
                  </a:cxn>
                  <a:cxn ang="0">
                    <a:pos x="1248" y="104"/>
                  </a:cxn>
                  <a:cxn ang="0">
                    <a:pos x="1248" y="0"/>
                  </a:cxn>
                  <a:cxn ang="0">
                    <a:pos x="1161" y="22"/>
                  </a:cxn>
                  <a:cxn ang="0">
                    <a:pos x="1069" y="38"/>
                  </a:cxn>
                  <a:cxn ang="0">
                    <a:pos x="874" y="71"/>
                  </a:cxn>
                  <a:cxn ang="0">
                    <a:pos x="673" y="93"/>
                  </a:cxn>
                  <a:cxn ang="0">
                    <a:pos x="483" y="126"/>
                  </a:cxn>
                  <a:cxn ang="0">
                    <a:pos x="391" y="142"/>
                  </a:cxn>
                  <a:cxn ang="0">
                    <a:pos x="309" y="158"/>
                  </a:cxn>
                  <a:cxn ang="0">
                    <a:pos x="228" y="180"/>
                  </a:cxn>
                  <a:cxn ang="0">
                    <a:pos x="163" y="202"/>
                  </a:cxn>
                  <a:cxn ang="0">
                    <a:pos x="103" y="229"/>
                  </a:cxn>
                  <a:cxn ang="0">
                    <a:pos x="54" y="256"/>
                  </a:cxn>
                  <a:cxn ang="0">
                    <a:pos x="22" y="294"/>
                  </a:cxn>
                  <a:cxn ang="0">
                    <a:pos x="0" y="332"/>
                  </a:cxn>
                  <a:cxn ang="0">
                    <a:pos x="0" y="332"/>
                  </a:cxn>
                </a:cxnLst>
                <a:rect l="0" t="0" r="r" b="b"/>
                <a:pathLst>
                  <a:path w="1248" h="539">
                    <a:moveTo>
                      <a:pt x="0" y="332"/>
                    </a:moveTo>
                    <a:lnTo>
                      <a:pt x="0" y="360"/>
                    </a:lnTo>
                    <a:lnTo>
                      <a:pt x="5" y="387"/>
                    </a:lnTo>
                    <a:lnTo>
                      <a:pt x="27" y="414"/>
                    </a:lnTo>
                    <a:lnTo>
                      <a:pt x="54" y="436"/>
                    </a:lnTo>
                    <a:lnTo>
                      <a:pt x="92" y="463"/>
                    </a:lnTo>
                    <a:lnTo>
                      <a:pt x="141" y="490"/>
                    </a:lnTo>
                    <a:lnTo>
                      <a:pt x="195" y="512"/>
                    </a:lnTo>
                    <a:lnTo>
                      <a:pt x="255" y="539"/>
                    </a:lnTo>
                    <a:lnTo>
                      <a:pt x="212" y="517"/>
                    </a:lnTo>
                    <a:lnTo>
                      <a:pt x="179" y="490"/>
                    </a:lnTo>
                    <a:lnTo>
                      <a:pt x="157" y="468"/>
                    </a:lnTo>
                    <a:lnTo>
                      <a:pt x="141" y="447"/>
                    </a:lnTo>
                    <a:lnTo>
                      <a:pt x="136" y="425"/>
                    </a:lnTo>
                    <a:lnTo>
                      <a:pt x="136" y="403"/>
                    </a:lnTo>
                    <a:lnTo>
                      <a:pt x="141" y="381"/>
                    </a:lnTo>
                    <a:lnTo>
                      <a:pt x="157" y="365"/>
                    </a:lnTo>
                    <a:lnTo>
                      <a:pt x="179" y="343"/>
                    </a:lnTo>
                    <a:lnTo>
                      <a:pt x="201" y="327"/>
                    </a:lnTo>
                    <a:lnTo>
                      <a:pt x="266" y="294"/>
                    </a:lnTo>
                    <a:lnTo>
                      <a:pt x="353" y="262"/>
                    </a:lnTo>
                    <a:lnTo>
                      <a:pt x="445" y="234"/>
                    </a:lnTo>
                    <a:lnTo>
                      <a:pt x="554" y="213"/>
                    </a:lnTo>
                    <a:lnTo>
                      <a:pt x="662" y="191"/>
                    </a:lnTo>
                    <a:lnTo>
                      <a:pt x="890" y="153"/>
                    </a:lnTo>
                    <a:lnTo>
                      <a:pt x="993" y="136"/>
                    </a:lnTo>
                    <a:lnTo>
                      <a:pt x="1091" y="120"/>
                    </a:lnTo>
                    <a:lnTo>
                      <a:pt x="1178" y="115"/>
                    </a:lnTo>
                    <a:lnTo>
                      <a:pt x="1248" y="104"/>
                    </a:lnTo>
                    <a:lnTo>
                      <a:pt x="1248" y="0"/>
                    </a:lnTo>
                    <a:lnTo>
                      <a:pt x="1161" y="22"/>
                    </a:lnTo>
                    <a:lnTo>
                      <a:pt x="1069" y="38"/>
                    </a:lnTo>
                    <a:lnTo>
                      <a:pt x="874" y="71"/>
                    </a:lnTo>
                    <a:lnTo>
                      <a:pt x="673" y="93"/>
                    </a:lnTo>
                    <a:lnTo>
                      <a:pt x="483" y="126"/>
                    </a:lnTo>
                    <a:lnTo>
                      <a:pt x="391" y="142"/>
                    </a:lnTo>
                    <a:lnTo>
                      <a:pt x="309" y="158"/>
                    </a:lnTo>
                    <a:lnTo>
                      <a:pt x="228" y="180"/>
                    </a:lnTo>
                    <a:lnTo>
                      <a:pt x="163" y="202"/>
                    </a:lnTo>
                    <a:lnTo>
                      <a:pt x="103" y="229"/>
                    </a:lnTo>
                    <a:lnTo>
                      <a:pt x="54" y="256"/>
                    </a:lnTo>
                    <a:lnTo>
                      <a:pt x="22" y="294"/>
                    </a:lnTo>
                    <a:lnTo>
                      <a:pt x="0" y="332"/>
                    </a:lnTo>
                    <a:lnTo>
                      <a:pt x="0" y="33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7843"/>
                      <a:invGamma/>
                    </a:schemeClr>
                  </a:gs>
                  <a:gs pos="100000">
                    <a:schemeClr val="bg1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fr-FR" dirty="0"/>
              </a:p>
            </p:txBody>
          </p:sp>
        </p:grpSp>
        <p:sp>
          <p:nvSpPr>
            <p:cNvPr id="6" name="Freeform 9"/>
            <p:cNvSpPr>
              <a:spLocks/>
            </p:cNvSpPr>
            <p:nvPr/>
          </p:nvSpPr>
          <p:spPr bwMode="hidden">
            <a:xfrm>
              <a:off x="3322" y="1341"/>
              <a:ext cx="1825" cy="1537"/>
            </a:xfrm>
            <a:custGeom>
              <a:avLst/>
              <a:gdLst/>
              <a:ahLst/>
              <a:cxnLst>
                <a:cxn ang="0">
                  <a:pos x="982" y="1061"/>
                </a:cxn>
                <a:cxn ang="0">
                  <a:pos x="1357" y="1012"/>
                </a:cxn>
                <a:cxn ang="0">
                  <a:pos x="1666" y="957"/>
                </a:cxn>
                <a:cxn ang="0">
                  <a:pos x="1916" y="897"/>
                </a:cxn>
                <a:cxn ang="0">
                  <a:pos x="2100" y="832"/>
                </a:cxn>
                <a:cxn ang="0">
                  <a:pos x="2220" y="756"/>
                </a:cxn>
                <a:cxn ang="0">
                  <a:pos x="2285" y="669"/>
                </a:cxn>
                <a:cxn ang="0">
                  <a:pos x="2290" y="560"/>
                </a:cxn>
                <a:cxn ang="0">
                  <a:pos x="2241" y="457"/>
                </a:cxn>
                <a:cxn ang="0">
                  <a:pos x="2144" y="364"/>
                </a:cxn>
                <a:cxn ang="0">
                  <a:pos x="2008" y="277"/>
                </a:cxn>
                <a:cxn ang="0">
                  <a:pos x="1769" y="157"/>
                </a:cxn>
                <a:cxn ang="0">
                  <a:pos x="1612" y="92"/>
                </a:cxn>
                <a:cxn ang="0">
                  <a:pos x="1476" y="43"/>
                </a:cxn>
                <a:cxn ang="0">
                  <a:pos x="1384" y="10"/>
                </a:cxn>
                <a:cxn ang="0">
                  <a:pos x="1346" y="0"/>
                </a:cxn>
                <a:cxn ang="0">
                  <a:pos x="1655" y="119"/>
                </a:cxn>
                <a:cxn ang="0">
                  <a:pos x="1948" y="255"/>
                </a:cxn>
                <a:cxn ang="0">
                  <a:pos x="2068" y="326"/>
                </a:cxn>
                <a:cxn ang="0">
                  <a:pos x="2171" y="402"/>
                </a:cxn>
                <a:cxn ang="0">
                  <a:pos x="2236" y="478"/>
                </a:cxn>
                <a:cxn ang="0">
                  <a:pos x="2263" y="560"/>
                </a:cxn>
                <a:cxn ang="0">
                  <a:pos x="2241" y="636"/>
                </a:cxn>
                <a:cxn ang="0">
                  <a:pos x="2171" y="702"/>
                </a:cxn>
                <a:cxn ang="0">
                  <a:pos x="2062" y="756"/>
                </a:cxn>
                <a:cxn ang="0">
                  <a:pos x="1921" y="800"/>
                </a:cxn>
                <a:cxn ang="0">
                  <a:pos x="1748" y="843"/>
                </a:cxn>
                <a:cxn ang="0">
                  <a:pos x="1351" y="908"/>
                </a:cxn>
                <a:cxn ang="0">
                  <a:pos x="923" y="968"/>
                </a:cxn>
                <a:cxn ang="0">
                  <a:pos x="521" y="1028"/>
                </a:cxn>
                <a:cxn ang="0">
                  <a:pos x="353" y="1066"/>
                </a:cxn>
                <a:cxn ang="0">
                  <a:pos x="206" y="1104"/>
                </a:cxn>
                <a:cxn ang="0">
                  <a:pos x="92" y="1148"/>
                </a:cxn>
                <a:cxn ang="0">
                  <a:pos x="22" y="1202"/>
                </a:cxn>
                <a:cxn ang="0">
                  <a:pos x="0" y="1262"/>
                </a:cxn>
                <a:cxn ang="0">
                  <a:pos x="27" y="1327"/>
                </a:cxn>
                <a:cxn ang="0">
                  <a:pos x="98" y="1382"/>
                </a:cxn>
                <a:cxn ang="0">
                  <a:pos x="196" y="1425"/>
                </a:cxn>
                <a:cxn ang="0">
                  <a:pos x="326" y="1469"/>
                </a:cxn>
                <a:cxn ang="0">
                  <a:pos x="217" y="1414"/>
                </a:cxn>
                <a:cxn ang="0">
                  <a:pos x="147" y="1360"/>
                </a:cxn>
                <a:cxn ang="0">
                  <a:pos x="120" y="1306"/>
                </a:cxn>
                <a:cxn ang="0">
                  <a:pos x="141" y="1257"/>
                </a:cxn>
                <a:cxn ang="0">
                  <a:pos x="212" y="1208"/>
                </a:cxn>
                <a:cxn ang="0">
                  <a:pos x="342" y="1164"/>
                </a:cxn>
                <a:cxn ang="0">
                  <a:pos x="527" y="1121"/>
                </a:cxn>
                <a:cxn ang="0">
                  <a:pos x="771" y="1088"/>
                </a:cxn>
              </a:cxnLst>
              <a:rect l="0" t="0" r="r" b="b"/>
              <a:pathLst>
                <a:path w="2296" h="1469">
                  <a:moveTo>
                    <a:pt x="771" y="1088"/>
                  </a:moveTo>
                  <a:lnTo>
                    <a:pt x="982" y="1061"/>
                  </a:lnTo>
                  <a:lnTo>
                    <a:pt x="1178" y="1034"/>
                  </a:lnTo>
                  <a:lnTo>
                    <a:pt x="1357" y="1012"/>
                  </a:lnTo>
                  <a:lnTo>
                    <a:pt x="1520" y="985"/>
                  </a:lnTo>
                  <a:lnTo>
                    <a:pt x="1666" y="957"/>
                  </a:lnTo>
                  <a:lnTo>
                    <a:pt x="1796" y="930"/>
                  </a:lnTo>
                  <a:lnTo>
                    <a:pt x="1916" y="897"/>
                  </a:lnTo>
                  <a:lnTo>
                    <a:pt x="2013" y="870"/>
                  </a:lnTo>
                  <a:lnTo>
                    <a:pt x="2100" y="832"/>
                  </a:lnTo>
                  <a:lnTo>
                    <a:pt x="2171" y="800"/>
                  </a:lnTo>
                  <a:lnTo>
                    <a:pt x="2220" y="756"/>
                  </a:lnTo>
                  <a:lnTo>
                    <a:pt x="2263" y="712"/>
                  </a:lnTo>
                  <a:lnTo>
                    <a:pt x="2285" y="669"/>
                  </a:lnTo>
                  <a:lnTo>
                    <a:pt x="2296" y="614"/>
                  </a:lnTo>
                  <a:lnTo>
                    <a:pt x="2290" y="560"/>
                  </a:lnTo>
                  <a:lnTo>
                    <a:pt x="2269" y="500"/>
                  </a:lnTo>
                  <a:lnTo>
                    <a:pt x="2241" y="457"/>
                  </a:lnTo>
                  <a:lnTo>
                    <a:pt x="2198" y="408"/>
                  </a:lnTo>
                  <a:lnTo>
                    <a:pt x="2144" y="364"/>
                  </a:lnTo>
                  <a:lnTo>
                    <a:pt x="2079" y="321"/>
                  </a:lnTo>
                  <a:lnTo>
                    <a:pt x="2008" y="277"/>
                  </a:lnTo>
                  <a:lnTo>
                    <a:pt x="1927" y="234"/>
                  </a:lnTo>
                  <a:lnTo>
                    <a:pt x="1769" y="157"/>
                  </a:lnTo>
                  <a:lnTo>
                    <a:pt x="1688" y="125"/>
                  </a:lnTo>
                  <a:lnTo>
                    <a:pt x="1612" y="92"/>
                  </a:lnTo>
                  <a:lnTo>
                    <a:pt x="1536" y="65"/>
                  </a:lnTo>
                  <a:lnTo>
                    <a:pt x="1476" y="43"/>
                  </a:lnTo>
                  <a:lnTo>
                    <a:pt x="1422" y="27"/>
                  </a:lnTo>
                  <a:lnTo>
                    <a:pt x="1384" y="10"/>
                  </a:lnTo>
                  <a:lnTo>
                    <a:pt x="1357" y="5"/>
                  </a:lnTo>
                  <a:lnTo>
                    <a:pt x="1346" y="0"/>
                  </a:lnTo>
                  <a:lnTo>
                    <a:pt x="1498" y="54"/>
                  </a:lnTo>
                  <a:lnTo>
                    <a:pt x="1655" y="119"/>
                  </a:lnTo>
                  <a:lnTo>
                    <a:pt x="1807" y="185"/>
                  </a:lnTo>
                  <a:lnTo>
                    <a:pt x="1948" y="255"/>
                  </a:lnTo>
                  <a:lnTo>
                    <a:pt x="2013" y="288"/>
                  </a:lnTo>
                  <a:lnTo>
                    <a:pt x="2068" y="326"/>
                  </a:lnTo>
                  <a:lnTo>
                    <a:pt x="2122" y="364"/>
                  </a:lnTo>
                  <a:lnTo>
                    <a:pt x="2171" y="402"/>
                  </a:lnTo>
                  <a:lnTo>
                    <a:pt x="2209" y="440"/>
                  </a:lnTo>
                  <a:lnTo>
                    <a:pt x="2236" y="478"/>
                  </a:lnTo>
                  <a:lnTo>
                    <a:pt x="2252" y="522"/>
                  </a:lnTo>
                  <a:lnTo>
                    <a:pt x="2263" y="560"/>
                  </a:lnTo>
                  <a:lnTo>
                    <a:pt x="2258" y="598"/>
                  </a:lnTo>
                  <a:lnTo>
                    <a:pt x="2241" y="636"/>
                  </a:lnTo>
                  <a:lnTo>
                    <a:pt x="2214" y="669"/>
                  </a:lnTo>
                  <a:lnTo>
                    <a:pt x="2171" y="702"/>
                  </a:lnTo>
                  <a:lnTo>
                    <a:pt x="2122" y="729"/>
                  </a:lnTo>
                  <a:lnTo>
                    <a:pt x="2062" y="756"/>
                  </a:lnTo>
                  <a:lnTo>
                    <a:pt x="1997" y="778"/>
                  </a:lnTo>
                  <a:lnTo>
                    <a:pt x="1921" y="800"/>
                  </a:lnTo>
                  <a:lnTo>
                    <a:pt x="1834" y="821"/>
                  </a:lnTo>
                  <a:lnTo>
                    <a:pt x="1748" y="843"/>
                  </a:lnTo>
                  <a:lnTo>
                    <a:pt x="1552" y="876"/>
                  </a:lnTo>
                  <a:lnTo>
                    <a:pt x="1351" y="908"/>
                  </a:lnTo>
                  <a:lnTo>
                    <a:pt x="1134" y="941"/>
                  </a:lnTo>
                  <a:lnTo>
                    <a:pt x="923" y="968"/>
                  </a:lnTo>
                  <a:lnTo>
                    <a:pt x="716" y="995"/>
                  </a:lnTo>
                  <a:lnTo>
                    <a:pt x="521" y="1028"/>
                  </a:lnTo>
                  <a:lnTo>
                    <a:pt x="434" y="1044"/>
                  </a:lnTo>
                  <a:lnTo>
                    <a:pt x="353" y="1066"/>
                  </a:lnTo>
                  <a:lnTo>
                    <a:pt x="277" y="1082"/>
                  </a:lnTo>
                  <a:lnTo>
                    <a:pt x="206" y="1104"/>
                  </a:lnTo>
                  <a:lnTo>
                    <a:pt x="147" y="1126"/>
                  </a:lnTo>
                  <a:lnTo>
                    <a:pt x="92" y="1148"/>
                  </a:lnTo>
                  <a:lnTo>
                    <a:pt x="54" y="1175"/>
                  </a:lnTo>
                  <a:lnTo>
                    <a:pt x="22" y="1202"/>
                  </a:lnTo>
                  <a:lnTo>
                    <a:pt x="6" y="1229"/>
                  </a:lnTo>
                  <a:lnTo>
                    <a:pt x="0" y="1262"/>
                  </a:lnTo>
                  <a:lnTo>
                    <a:pt x="11" y="1295"/>
                  </a:lnTo>
                  <a:lnTo>
                    <a:pt x="27" y="1327"/>
                  </a:lnTo>
                  <a:lnTo>
                    <a:pt x="54" y="1355"/>
                  </a:lnTo>
                  <a:lnTo>
                    <a:pt x="98" y="1382"/>
                  </a:lnTo>
                  <a:lnTo>
                    <a:pt x="141" y="1404"/>
                  </a:lnTo>
                  <a:lnTo>
                    <a:pt x="196" y="1425"/>
                  </a:lnTo>
                  <a:lnTo>
                    <a:pt x="261" y="1447"/>
                  </a:lnTo>
                  <a:lnTo>
                    <a:pt x="326" y="1469"/>
                  </a:lnTo>
                  <a:lnTo>
                    <a:pt x="266" y="1442"/>
                  </a:lnTo>
                  <a:lnTo>
                    <a:pt x="217" y="1414"/>
                  </a:lnTo>
                  <a:lnTo>
                    <a:pt x="174" y="1387"/>
                  </a:lnTo>
                  <a:lnTo>
                    <a:pt x="147" y="1360"/>
                  </a:lnTo>
                  <a:lnTo>
                    <a:pt x="125" y="1333"/>
                  </a:lnTo>
                  <a:lnTo>
                    <a:pt x="120" y="1306"/>
                  </a:lnTo>
                  <a:lnTo>
                    <a:pt x="125" y="1278"/>
                  </a:lnTo>
                  <a:lnTo>
                    <a:pt x="141" y="1257"/>
                  </a:lnTo>
                  <a:lnTo>
                    <a:pt x="174" y="1229"/>
                  </a:lnTo>
                  <a:lnTo>
                    <a:pt x="212" y="1208"/>
                  </a:lnTo>
                  <a:lnTo>
                    <a:pt x="272" y="1186"/>
                  </a:lnTo>
                  <a:lnTo>
                    <a:pt x="342" y="1164"/>
                  </a:lnTo>
                  <a:lnTo>
                    <a:pt x="423" y="1142"/>
                  </a:lnTo>
                  <a:lnTo>
                    <a:pt x="527" y="1121"/>
                  </a:lnTo>
                  <a:lnTo>
                    <a:pt x="641" y="1104"/>
                  </a:lnTo>
                  <a:lnTo>
                    <a:pt x="771" y="1088"/>
                  </a:lnTo>
                  <a:lnTo>
                    <a:pt x="771" y="108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fr-FR" dirty="0"/>
            </a:p>
          </p:txBody>
        </p:sp>
        <p:sp>
          <p:nvSpPr>
            <p:cNvPr id="7" name="Freeform 10"/>
            <p:cNvSpPr>
              <a:spLocks/>
            </p:cNvSpPr>
            <p:nvPr/>
          </p:nvSpPr>
          <p:spPr bwMode="hidden">
            <a:xfrm>
              <a:off x="0" y="0"/>
              <a:ext cx="5758" cy="177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906"/>
                </a:cxn>
                <a:cxn ang="0">
                  <a:pos x="5740" y="1906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740" h="1906">
                  <a:moveTo>
                    <a:pt x="0" y="0"/>
                  </a:moveTo>
                  <a:lnTo>
                    <a:pt x="0" y="1906"/>
                  </a:lnTo>
                  <a:lnTo>
                    <a:pt x="5740" y="1906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fr-FR" dirty="0"/>
            </a:p>
          </p:txBody>
        </p:sp>
      </p:grpSp>
      <p:sp>
        <p:nvSpPr>
          <p:cNvPr id="21515" name="Rectangle 11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736725"/>
            <a:ext cx="7772400" cy="1920875"/>
          </a:xfrm>
        </p:spPr>
        <p:txBody>
          <a:bodyPr/>
          <a:lstStyle>
            <a:lvl1pPr>
              <a:defRPr sz="6000"/>
            </a:lvl1pPr>
          </a:lstStyle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21516" name="Rectangle 1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fr-FR" smtClean="0"/>
              <a:t>Cliquez pour modifier le style des sous-titres du masque</a:t>
            </a:r>
            <a:endParaRPr lang="en-US"/>
          </a:p>
        </p:txBody>
      </p:sp>
      <p:sp>
        <p:nvSpPr>
          <p:cNvPr id="13" name="Rectangle 13"/>
          <p:cNvSpPr>
            <a:spLocks noGrp="1" noChangeArrowheads="1"/>
          </p:cNvSpPr>
          <p:nvPr>
            <p:ph type="dt" sz="quarter" idx="10"/>
          </p:nvPr>
        </p:nvSpPr>
        <p:spPr>
          <a:xfrm>
            <a:off x="457200" y="6248400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950E0039-32B9-46FD-A094-A3B3967B430A}" type="datetimeFigureOut">
              <a:rPr lang="fr-FR" smtClean="0"/>
              <a:pPr/>
              <a:t>19/05/2024</a:t>
            </a:fld>
            <a:endParaRPr lang="fr-FR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5157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54750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1EB5C9B6-8A00-48DC-BF2A-267A61FA9AD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50E0039-32B9-46FD-A094-A3B3967B430A}" type="datetimeFigureOut">
              <a:rPr lang="fr-FR" smtClean="0"/>
              <a:pPr/>
              <a:t>19/05/2024</a:t>
            </a:fld>
            <a:endParaRPr lang="fr-FR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EB5C9B6-8A00-48DC-BF2A-267A61FA9AD6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50E0039-32B9-46FD-A094-A3B3967B430A}" type="datetimeFigureOut">
              <a:rPr lang="fr-FR" smtClean="0"/>
              <a:pPr/>
              <a:t>19/05/2024</a:t>
            </a:fld>
            <a:endParaRPr lang="fr-FR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EB5C9B6-8A00-48DC-BF2A-267A61FA9AD6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fr-F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 preserve="1">
  <p:cSld name="Titre. Contenu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50E0039-32B9-46FD-A094-A3B3967B430A}" type="datetimeFigureOut">
              <a:rPr lang="fr-FR" smtClean="0"/>
              <a:pPr/>
              <a:t>19/05/2024</a:t>
            </a:fld>
            <a:endParaRPr lang="fr-FR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EB5C9B6-8A00-48DC-BF2A-267A61FA9AD6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fr-FR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re et table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ableau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r>
              <a:rPr lang="fr-FR" noProof="0" smtClean="0"/>
              <a:t>Cliquez sur l'icône pour ajouter un tableau</a:t>
            </a:r>
            <a:endParaRPr lang="fr-FR" noProof="0" dirty="0" smtClean="0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50E0039-32B9-46FD-A094-A3B3967B430A}" type="datetimeFigureOut">
              <a:rPr lang="fr-FR" smtClean="0"/>
              <a:pPr/>
              <a:t>19/05/2024</a:t>
            </a:fld>
            <a:endParaRPr lang="fr-FR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EB5C9B6-8A00-48DC-BF2A-267A61FA9AD6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50E0039-32B9-46FD-A094-A3B3967B430A}" type="datetimeFigureOut">
              <a:rPr lang="fr-FR" smtClean="0"/>
              <a:pPr/>
              <a:t>19/05/2024</a:t>
            </a:fld>
            <a:endParaRPr lang="fr-FR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EB5C9B6-8A00-48DC-BF2A-267A61FA9AD6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50E0039-32B9-46FD-A094-A3B3967B430A}" type="datetimeFigureOut">
              <a:rPr lang="fr-FR" smtClean="0"/>
              <a:pPr/>
              <a:t>19/05/2024</a:t>
            </a:fld>
            <a:endParaRPr lang="fr-FR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EB5C9B6-8A00-48DC-BF2A-267A61FA9AD6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50E0039-32B9-46FD-A094-A3B3967B430A}" type="datetimeFigureOut">
              <a:rPr lang="fr-FR" smtClean="0"/>
              <a:pPr/>
              <a:t>19/05/2024</a:t>
            </a:fld>
            <a:endParaRPr lang="fr-FR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EB5C9B6-8A00-48DC-BF2A-267A61FA9AD6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50E0039-32B9-46FD-A094-A3B3967B430A}" type="datetimeFigureOut">
              <a:rPr lang="fr-FR" smtClean="0"/>
              <a:pPr/>
              <a:t>19/05/2024</a:t>
            </a:fld>
            <a:endParaRPr lang="fr-FR"/>
          </a:p>
        </p:txBody>
      </p:sp>
      <p:sp>
        <p:nvSpPr>
          <p:cNvPr id="8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EB5C9B6-8A00-48DC-BF2A-267A61FA9AD6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9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50E0039-32B9-46FD-A094-A3B3967B430A}" type="datetimeFigureOut">
              <a:rPr lang="fr-FR" smtClean="0"/>
              <a:pPr/>
              <a:t>19/05/2024</a:t>
            </a:fld>
            <a:endParaRPr lang="fr-FR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EB5C9B6-8A00-48DC-BF2A-267A61FA9AD6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5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50E0039-32B9-46FD-A094-A3B3967B430A}" type="datetimeFigureOut">
              <a:rPr lang="fr-FR" smtClean="0"/>
              <a:pPr/>
              <a:t>19/05/2024</a:t>
            </a:fld>
            <a:endParaRPr lang="fr-FR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EB5C9B6-8A00-48DC-BF2A-267A61FA9AD6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4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50E0039-32B9-46FD-A094-A3B3967B430A}" type="datetimeFigureOut">
              <a:rPr lang="fr-FR" smtClean="0"/>
              <a:pPr/>
              <a:t>19/05/2024</a:t>
            </a:fld>
            <a:endParaRPr lang="fr-FR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EB5C9B6-8A00-48DC-BF2A-267A61FA9AD6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smtClean="0"/>
              <a:t>Cliquez sur l'icône pour ajouter une image</a:t>
            </a:r>
            <a:endParaRPr lang="fr-FR" noProof="0" dirty="0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50E0039-32B9-46FD-A094-A3B3967B430A}" type="datetimeFigureOut">
              <a:rPr lang="fr-FR" smtClean="0"/>
              <a:pPr/>
              <a:t>19/05/2024</a:t>
            </a:fld>
            <a:endParaRPr lang="fr-FR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EB5C9B6-8A00-48DC-BF2A-267A61FA9AD6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5157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Arial" charset="0"/>
              </a:defRPr>
            </a:lvl1pPr>
          </a:lstStyle>
          <a:p>
            <a:fld id="{950E0039-32B9-46FD-A094-A3B3967B430A}" type="datetimeFigureOut">
              <a:rPr lang="fr-FR" smtClean="0"/>
              <a:pPr/>
              <a:t>19/05/2024</a:t>
            </a:fld>
            <a:endParaRPr lang="fr-FR"/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Arial" charset="0"/>
              </a:defRPr>
            </a:lvl1pPr>
          </a:lstStyle>
          <a:p>
            <a:fld id="{1EB5C9B6-8A00-48DC-BF2A-267A61FA9AD6}" type="slidenum">
              <a:rPr lang="fr-FR" smtClean="0"/>
              <a:pPr/>
              <a:t>‹N°›</a:t>
            </a:fld>
            <a:endParaRPr lang="fr-FR"/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0" y="0"/>
            <a:ext cx="9140825" cy="6850063"/>
            <a:chOff x="0" y="0"/>
            <a:chExt cx="5758" cy="4315"/>
          </a:xfrm>
        </p:grpSpPr>
        <p:grpSp>
          <p:nvGrpSpPr>
            <p:cNvPr id="3" name="Group 5"/>
            <p:cNvGrpSpPr>
              <a:grpSpLocks/>
            </p:cNvGrpSpPr>
            <p:nvPr userDrawn="1"/>
          </p:nvGrpSpPr>
          <p:grpSpPr bwMode="auto">
            <a:xfrm>
              <a:off x="1728" y="2230"/>
              <a:ext cx="4027" cy="2085"/>
              <a:chOff x="1728" y="2230"/>
              <a:chExt cx="4027" cy="2085"/>
            </a:xfrm>
          </p:grpSpPr>
          <p:sp>
            <p:nvSpPr>
              <p:cNvPr id="20486" name="Freeform 6"/>
              <p:cNvSpPr>
                <a:spLocks/>
              </p:cNvSpPr>
              <p:nvPr/>
            </p:nvSpPr>
            <p:spPr bwMode="hidden">
              <a:xfrm>
                <a:off x="1728" y="2644"/>
                <a:ext cx="2882" cy="1671"/>
              </a:xfrm>
              <a:custGeom>
                <a:avLst/>
                <a:gdLst/>
                <a:ahLst/>
                <a:cxnLst>
                  <a:cxn ang="0">
                    <a:pos x="2740" y="528"/>
                  </a:cxn>
                  <a:cxn ang="0">
                    <a:pos x="2632" y="484"/>
                  </a:cxn>
                  <a:cxn ang="0">
                    <a:pos x="2480" y="424"/>
                  </a:cxn>
                  <a:cxn ang="0">
                    <a:pos x="2203" y="343"/>
                  </a:cxn>
                  <a:cxn ang="0">
                    <a:pos x="1970" y="277"/>
                  </a:cxn>
                  <a:cxn ang="0">
                    <a:pos x="1807" y="212"/>
                  </a:cxn>
                  <a:cxn ang="0">
                    <a:pos x="1693" y="152"/>
                  </a:cxn>
                  <a:cxn ang="0">
                    <a:pos x="1628" y="103"/>
                  </a:cxn>
                  <a:cxn ang="0">
                    <a:pos x="1590" y="60"/>
                  </a:cxn>
                  <a:cxn ang="0">
                    <a:pos x="1579" y="27"/>
                  </a:cxn>
                  <a:cxn ang="0">
                    <a:pos x="1585" y="0"/>
                  </a:cxn>
                  <a:cxn ang="0">
                    <a:pos x="1557" y="49"/>
                  </a:cxn>
                  <a:cxn ang="0">
                    <a:pos x="1568" y="98"/>
                  </a:cxn>
                  <a:cxn ang="0">
                    <a:pos x="1617" y="141"/>
                  </a:cxn>
                  <a:cxn ang="0">
                    <a:pos x="1688" y="185"/>
                  </a:cxn>
                  <a:cxn ang="0">
                    <a:pos x="1791" y="228"/>
                  </a:cxn>
                  <a:cxn ang="0">
                    <a:pos x="2040" y="310"/>
                  </a:cxn>
                  <a:cxn ang="0">
                    <a:pos x="2285" y="381"/>
                  </a:cxn>
                  <a:cxn ang="0">
                    <a:pos x="2464" y="435"/>
                  </a:cxn>
                  <a:cxn ang="0">
                    <a:pos x="2605" y="484"/>
                  </a:cxn>
                  <a:cxn ang="0">
                    <a:pos x="2708" y="528"/>
                  </a:cxn>
                  <a:cxn ang="0">
                    <a:pos x="2768" y="560"/>
                  </a:cxn>
                  <a:cxn ang="0">
                    <a:pos x="2795" y="593"/>
                  </a:cxn>
                  <a:cxn ang="0">
                    <a:pos x="2795" y="642"/>
                  </a:cxn>
                  <a:cxn ang="0">
                    <a:pos x="2762" y="691"/>
                  </a:cxn>
                  <a:cxn ang="0">
                    <a:pos x="2692" y="735"/>
                  </a:cxn>
                  <a:cxn ang="0">
                    <a:pos x="2589" y="778"/>
                  </a:cxn>
                  <a:cxn ang="0">
                    <a:pos x="2458" y="822"/>
                  </a:cxn>
                  <a:cxn ang="0">
                    <a:pos x="2301" y="865"/>
                  </a:cxn>
                  <a:cxn ang="0">
                    <a:pos x="2030" y="930"/>
                  </a:cxn>
                  <a:cxn ang="0">
                    <a:pos x="1606" y="1034"/>
                  </a:cxn>
                  <a:cxn ang="0">
                    <a:pos x="1145" y="1164"/>
                  </a:cxn>
                  <a:cxn ang="0">
                    <a:pos x="673" y="1328"/>
                  </a:cxn>
                  <a:cxn ang="0">
                    <a:pos x="217" y="1545"/>
                  </a:cxn>
                  <a:cxn ang="0">
                    <a:pos x="353" y="1671"/>
                  </a:cxn>
                  <a:cxn ang="0">
                    <a:pos x="754" y="1469"/>
                  </a:cxn>
                  <a:cxn ang="0">
                    <a:pos x="1145" y="1311"/>
                  </a:cxn>
                  <a:cxn ang="0">
                    <a:pos x="1519" y="1186"/>
                  </a:cxn>
                  <a:cxn ang="0">
                    <a:pos x="1861" y="1083"/>
                  </a:cxn>
                  <a:cxn ang="0">
                    <a:pos x="2165" y="1007"/>
                  </a:cxn>
                  <a:cxn ang="0">
                    <a:pos x="2426" y="947"/>
                  </a:cxn>
                  <a:cxn ang="0">
                    <a:pos x="2626" y="892"/>
                  </a:cxn>
                  <a:cxn ang="0">
                    <a:pos x="2762" y="838"/>
                  </a:cxn>
                  <a:cxn ang="0">
                    <a:pos x="2827" y="794"/>
                  </a:cxn>
                  <a:cxn ang="0">
                    <a:pos x="2865" y="745"/>
                  </a:cxn>
                  <a:cxn ang="0">
                    <a:pos x="2882" y="702"/>
                  </a:cxn>
                  <a:cxn ang="0">
                    <a:pos x="2854" y="620"/>
                  </a:cxn>
                  <a:cxn ang="0">
                    <a:pos x="2800" y="560"/>
                  </a:cxn>
                  <a:cxn ang="0">
                    <a:pos x="2773" y="544"/>
                  </a:cxn>
                </a:cxnLst>
                <a:rect l="0" t="0" r="r" b="b"/>
                <a:pathLst>
                  <a:path w="2882" h="1671">
                    <a:moveTo>
                      <a:pt x="2773" y="544"/>
                    </a:moveTo>
                    <a:lnTo>
                      <a:pt x="2740" y="528"/>
                    </a:lnTo>
                    <a:lnTo>
                      <a:pt x="2692" y="506"/>
                    </a:lnTo>
                    <a:lnTo>
                      <a:pt x="2632" y="484"/>
                    </a:lnTo>
                    <a:lnTo>
                      <a:pt x="2561" y="457"/>
                    </a:lnTo>
                    <a:lnTo>
                      <a:pt x="2480" y="424"/>
                    </a:lnTo>
                    <a:lnTo>
                      <a:pt x="2388" y="397"/>
                    </a:lnTo>
                    <a:lnTo>
                      <a:pt x="2203" y="343"/>
                    </a:lnTo>
                    <a:lnTo>
                      <a:pt x="2078" y="310"/>
                    </a:lnTo>
                    <a:lnTo>
                      <a:pt x="1970" y="277"/>
                    </a:lnTo>
                    <a:lnTo>
                      <a:pt x="1878" y="245"/>
                    </a:lnTo>
                    <a:lnTo>
                      <a:pt x="1807" y="212"/>
                    </a:lnTo>
                    <a:lnTo>
                      <a:pt x="1742" y="179"/>
                    </a:lnTo>
                    <a:lnTo>
                      <a:pt x="1693" y="152"/>
                    </a:lnTo>
                    <a:lnTo>
                      <a:pt x="1655" y="125"/>
                    </a:lnTo>
                    <a:lnTo>
                      <a:pt x="1628" y="103"/>
                    </a:lnTo>
                    <a:lnTo>
                      <a:pt x="1606" y="81"/>
                    </a:lnTo>
                    <a:lnTo>
                      <a:pt x="1590" y="60"/>
                    </a:lnTo>
                    <a:lnTo>
                      <a:pt x="1585" y="43"/>
                    </a:lnTo>
                    <a:lnTo>
                      <a:pt x="1579" y="27"/>
                    </a:lnTo>
                    <a:lnTo>
                      <a:pt x="1585" y="5"/>
                    </a:lnTo>
                    <a:lnTo>
                      <a:pt x="1585" y="0"/>
                    </a:lnTo>
                    <a:lnTo>
                      <a:pt x="1568" y="27"/>
                    </a:lnTo>
                    <a:lnTo>
                      <a:pt x="1557" y="49"/>
                    </a:lnTo>
                    <a:lnTo>
                      <a:pt x="1557" y="76"/>
                    </a:lnTo>
                    <a:lnTo>
                      <a:pt x="1568" y="98"/>
                    </a:lnTo>
                    <a:lnTo>
                      <a:pt x="1590" y="120"/>
                    </a:lnTo>
                    <a:lnTo>
                      <a:pt x="1617" y="141"/>
                    </a:lnTo>
                    <a:lnTo>
                      <a:pt x="1650" y="163"/>
                    </a:lnTo>
                    <a:lnTo>
                      <a:pt x="1688" y="185"/>
                    </a:lnTo>
                    <a:lnTo>
                      <a:pt x="1737" y="207"/>
                    </a:lnTo>
                    <a:lnTo>
                      <a:pt x="1791" y="228"/>
                    </a:lnTo>
                    <a:lnTo>
                      <a:pt x="1905" y="267"/>
                    </a:lnTo>
                    <a:lnTo>
                      <a:pt x="2040" y="310"/>
                    </a:lnTo>
                    <a:lnTo>
                      <a:pt x="2182" y="348"/>
                    </a:lnTo>
                    <a:lnTo>
                      <a:pt x="2285" y="381"/>
                    </a:lnTo>
                    <a:lnTo>
                      <a:pt x="2382" y="408"/>
                    </a:lnTo>
                    <a:lnTo>
                      <a:pt x="2464" y="435"/>
                    </a:lnTo>
                    <a:lnTo>
                      <a:pt x="2540" y="462"/>
                    </a:lnTo>
                    <a:lnTo>
                      <a:pt x="2605" y="484"/>
                    </a:lnTo>
                    <a:lnTo>
                      <a:pt x="2659" y="506"/>
                    </a:lnTo>
                    <a:lnTo>
                      <a:pt x="2708" y="528"/>
                    </a:lnTo>
                    <a:lnTo>
                      <a:pt x="2740" y="544"/>
                    </a:lnTo>
                    <a:lnTo>
                      <a:pt x="2768" y="560"/>
                    </a:lnTo>
                    <a:lnTo>
                      <a:pt x="2784" y="577"/>
                    </a:lnTo>
                    <a:lnTo>
                      <a:pt x="2795" y="593"/>
                    </a:lnTo>
                    <a:lnTo>
                      <a:pt x="2800" y="615"/>
                    </a:lnTo>
                    <a:lnTo>
                      <a:pt x="2795" y="642"/>
                    </a:lnTo>
                    <a:lnTo>
                      <a:pt x="2784" y="664"/>
                    </a:lnTo>
                    <a:lnTo>
                      <a:pt x="2762" y="691"/>
                    </a:lnTo>
                    <a:lnTo>
                      <a:pt x="2730" y="713"/>
                    </a:lnTo>
                    <a:lnTo>
                      <a:pt x="2692" y="735"/>
                    </a:lnTo>
                    <a:lnTo>
                      <a:pt x="2643" y="756"/>
                    </a:lnTo>
                    <a:lnTo>
                      <a:pt x="2589" y="778"/>
                    </a:lnTo>
                    <a:lnTo>
                      <a:pt x="2529" y="800"/>
                    </a:lnTo>
                    <a:lnTo>
                      <a:pt x="2458" y="822"/>
                    </a:lnTo>
                    <a:lnTo>
                      <a:pt x="2382" y="843"/>
                    </a:lnTo>
                    <a:lnTo>
                      <a:pt x="2301" y="865"/>
                    </a:lnTo>
                    <a:lnTo>
                      <a:pt x="2214" y="887"/>
                    </a:lnTo>
                    <a:lnTo>
                      <a:pt x="2030" y="930"/>
                    </a:lnTo>
                    <a:lnTo>
                      <a:pt x="1823" y="979"/>
                    </a:lnTo>
                    <a:lnTo>
                      <a:pt x="1606" y="1034"/>
                    </a:lnTo>
                    <a:lnTo>
                      <a:pt x="1378" y="1094"/>
                    </a:lnTo>
                    <a:lnTo>
                      <a:pt x="1145" y="1164"/>
                    </a:lnTo>
                    <a:lnTo>
                      <a:pt x="912" y="1241"/>
                    </a:lnTo>
                    <a:lnTo>
                      <a:pt x="673" y="1328"/>
                    </a:lnTo>
                    <a:lnTo>
                      <a:pt x="440" y="1431"/>
                    </a:lnTo>
                    <a:lnTo>
                      <a:pt x="217" y="1545"/>
                    </a:lnTo>
                    <a:lnTo>
                      <a:pt x="0" y="1671"/>
                    </a:lnTo>
                    <a:lnTo>
                      <a:pt x="353" y="1671"/>
                    </a:lnTo>
                    <a:lnTo>
                      <a:pt x="554" y="1567"/>
                    </a:lnTo>
                    <a:lnTo>
                      <a:pt x="754" y="1469"/>
                    </a:lnTo>
                    <a:lnTo>
                      <a:pt x="955" y="1388"/>
                    </a:lnTo>
                    <a:lnTo>
                      <a:pt x="1145" y="1311"/>
                    </a:lnTo>
                    <a:lnTo>
                      <a:pt x="1335" y="1241"/>
                    </a:lnTo>
                    <a:lnTo>
                      <a:pt x="1519" y="1186"/>
                    </a:lnTo>
                    <a:lnTo>
                      <a:pt x="1693" y="1132"/>
                    </a:lnTo>
                    <a:lnTo>
                      <a:pt x="1861" y="1083"/>
                    </a:lnTo>
                    <a:lnTo>
                      <a:pt x="2019" y="1045"/>
                    </a:lnTo>
                    <a:lnTo>
                      <a:pt x="2165" y="1007"/>
                    </a:lnTo>
                    <a:lnTo>
                      <a:pt x="2301" y="974"/>
                    </a:lnTo>
                    <a:lnTo>
                      <a:pt x="2426" y="947"/>
                    </a:lnTo>
                    <a:lnTo>
                      <a:pt x="2534" y="914"/>
                    </a:lnTo>
                    <a:lnTo>
                      <a:pt x="2626" y="892"/>
                    </a:lnTo>
                    <a:lnTo>
                      <a:pt x="2702" y="865"/>
                    </a:lnTo>
                    <a:lnTo>
                      <a:pt x="2762" y="838"/>
                    </a:lnTo>
                    <a:lnTo>
                      <a:pt x="2800" y="816"/>
                    </a:lnTo>
                    <a:lnTo>
                      <a:pt x="2827" y="794"/>
                    </a:lnTo>
                    <a:lnTo>
                      <a:pt x="2849" y="767"/>
                    </a:lnTo>
                    <a:lnTo>
                      <a:pt x="2865" y="745"/>
                    </a:lnTo>
                    <a:lnTo>
                      <a:pt x="2876" y="724"/>
                    </a:lnTo>
                    <a:lnTo>
                      <a:pt x="2882" y="702"/>
                    </a:lnTo>
                    <a:lnTo>
                      <a:pt x="2876" y="658"/>
                    </a:lnTo>
                    <a:lnTo>
                      <a:pt x="2854" y="620"/>
                    </a:lnTo>
                    <a:lnTo>
                      <a:pt x="2833" y="588"/>
                    </a:lnTo>
                    <a:lnTo>
                      <a:pt x="2800" y="560"/>
                    </a:lnTo>
                    <a:lnTo>
                      <a:pt x="2773" y="544"/>
                    </a:lnTo>
                    <a:lnTo>
                      <a:pt x="2773" y="54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fr-FR" dirty="0"/>
              </a:p>
            </p:txBody>
          </p:sp>
          <p:sp>
            <p:nvSpPr>
              <p:cNvPr id="20487" name="Freeform 7"/>
              <p:cNvSpPr>
                <a:spLocks/>
              </p:cNvSpPr>
              <p:nvPr/>
            </p:nvSpPr>
            <p:spPr bwMode="hidden">
              <a:xfrm>
                <a:off x="4170" y="2671"/>
                <a:ext cx="1259" cy="811"/>
              </a:xfrm>
              <a:custGeom>
                <a:avLst/>
                <a:gdLst/>
                <a:ahLst/>
                <a:cxnLst>
                  <a:cxn ang="0">
                    <a:pos x="1259" y="615"/>
                  </a:cxn>
                  <a:cxn ang="0">
                    <a:pos x="1248" y="588"/>
                  </a:cxn>
                  <a:cxn ang="0">
                    <a:pos x="1237" y="566"/>
                  </a:cxn>
                  <a:cxn ang="0">
                    <a:pos x="1216" y="539"/>
                  </a:cxn>
                  <a:cxn ang="0">
                    <a:pos x="1188" y="517"/>
                  </a:cxn>
                  <a:cxn ang="0">
                    <a:pos x="1123" y="479"/>
                  </a:cxn>
                  <a:cxn ang="0">
                    <a:pos x="1042" y="441"/>
                  </a:cxn>
                  <a:cxn ang="0">
                    <a:pos x="944" y="408"/>
                  </a:cxn>
                  <a:cxn ang="0">
                    <a:pos x="841" y="381"/>
                  </a:cxn>
                  <a:cxn ang="0">
                    <a:pos x="727" y="348"/>
                  </a:cxn>
                  <a:cxn ang="0">
                    <a:pos x="613" y="321"/>
                  </a:cxn>
                  <a:cxn ang="0">
                    <a:pos x="499" y="294"/>
                  </a:cxn>
                  <a:cxn ang="0">
                    <a:pos x="391" y="261"/>
                  </a:cxn>
                  <a:cxn ang="0">
                    <a:pos x="288" y="229"/>
                  </a:cxn>
                  <a:cxn ang="0">
                    <a:pos x="195" y="196"/>
                  </a:cxn>
                  <a:cxn ang="0">
                    <a:pos x="119" y="152"/>
                  </a:cxn>
                  <a:cxn ang="0">
                    <a:pos x="54" y="109"/>
                  </a:cxn>
                  <a:cxn ang="0">
                    <a:pos x="33" y="87"/>
                  </a:cxn>
                  <a:cxn ang="0">
                    <a:pos x="16" y="60"/>
                  </a:cxn>
                  <a:cxn ang="0">
                    <a:pos x="5" y="33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11"/>
                  </a:cxn>
                  <a:cxn ang="0">
                    <a:pos x="0" y="38"/>
                  </a:cxn>
                  <a:cxn ang="0">
                    <a:pos x="5" y="60"/>
                  </a:cxn>
                  <a:cxn ang="0">
                    <a:pos x="16" y="87"/>
                  </a:cxn>
                  <a:cxn ang="0">
                    <a:pos x="33" y="114"/>
                  </a:cxn>
                  <a:cxn ang="0">
                    <a:pos x="54" y="142"/>
                  </a:cxn>
                  <a:cxn ang="0">
                    <a:pos x="87" y="174"/>
                  </a:cxn>
                  <a:cxn ang="0">
                    <a:pos x="125" y="207"/>
                  </a:cxn>
                  <a:cxn ang="0">
                    <a:pos x="179" y="240"/>
                  </a:cxn>
                  <a:cxn ang="0">
                    <a:pos x="244" y="278"/>
                  </a:cxn>
                  <a:cxn ang="0">
                    <a:pos x="326" y="310"/>
                  </a:cxn>
                  <a:cxn ang="0">
                    <a:pos x="418" y="348"/>
                  </a:cxn>
                  <a:cxn ang="0">
                    <a:pos x="526" y="381"/>
                  </a:cxn>
                  <a:cxn ang="0">
                    <a:pos x="657" y="414"/>
                  </a:cxn>
                  <a:cxn ang="0">
                    <a:pos x="749" y="435"/>
                  </a:cxn>
                  <a:cxn ang="0">
                    <a:pos x="830" y="463"/>
                  </a:cxn>
                  <a:cxn ang="0">
                    <a:pos x="901" y="490"/>
                  </a:cxn>
                  <a:cxn ang="0">
                    <a:pos x="966" y="512"/>
                  </a:cxn>
                  <a:cxn ang="0">
                    <a:pos x="1015" y="539"/>
                  </a:cxn>
                  <a:cxn ang="0">
                    <a:pos x="1053" y="566"/>
                  </a:cxn>
                  <a:cxn ang="0">
                    <a:pos x="1080" y="593"/>
                  </a:cxn>
                  <a:cxn ang="0">
                    <a:pos x="1102" y="620"/>
                  </a:cxn>
                  <a:cxn ang="0">
                    <a:pos x="1112" y="648"/>
                  </a:cxn>
                  <a:cxn ang="0">
                    <a:pos x="1118" y="675"/>
                  </a:cxn>
                  <a:cxn ang="0">
                    <a:pos x="1112" y="697"/>
                  </a:cxn>
                  <a:cxn ang="0">
                    <a:pos x="1096" y="724"/>
                  </a:cxn>
                  <a:cxn ang="0">
                    <a:pos x="1080" y="746"/>
                  </a:cxn>
                  <a:cxn ang="0">
                    <a:pos x="1053" y="767"/>
                  </a:cxn>
                  <a:cxn ang="0">
                    <a:pos x="1015" y="789"/>
                  </a:cxn>
                  <a:cxn ang="0">
                    <a:pos x="977" y="811"/>
                  </a:cxn>
                  <a:cxn ang="0">
                    <a:pos x="1047" y="789"/>
                  </a:cxn>
                  <a:cxn ang="0">
                    <a:pos x="1107" y="767"/>
                  </a:cxn>
                  <a:cxn ang="0">
                    <a:pos x="1156" y="746"/>
                  </a:cxn>
                  <a:cxn ang="0">
                    <a:pos x="1199" y="724"/>
                  </a:cxn>
                  <a:cxn ang="0">
                    <a:pos x="1226" y="702"/>
                  </a:cxn>
                  <a:cxn ang="0">
                    <a:pos x="1248" y="675"/>
                  </a:cxn>
                  <a:cxn ang="0">
                    <a:pos x="1259" y="648"/>
                  </a:cxn>
                  <a:cxn ang="0">
                    <a:pos x="1259" y="615"/>
                  </a:cxn>
                  <a:cxn ang="0">
                    <a:pos x="1259" y="615"/>
                  </a:cxn>
                </a:cxnLst>
                <a:rect l="0" t="0" r="r" b="b"/>
                <a:pathLst>
                  <a:path w="1259" h="811">
                    <a:moveTo>
                      <a:pt x="1259" y="615"/>
                    </a:moveTo>
                    <a:lnTo>
                      <a:pt x="1248" y="588"/>
                    </a:lnTo>
                    <a:lnTo>
                      <a:pt x="1237" y="566"/>
                    </a:lnTo>
                    <a:lnTo>
                      <a:pt x="1216" y="539"/>
                    </a:lnTo>
                    <a:lnTo>
                      <a:pt x="1188" y="517"/>
                    </a:lnTo>
                    <a:lnTo>
                      <a:pt x="1123" y="479"/>
                    </a:lnTo>
                    <a:lnTo>
                      <a:pt x="1042" y="441"/>
                    </a:lnTo>
                    <a:lnTo>
                      <a:pt x="944" y="408"/>
                    </a:lnTo>
                    <a:lnTo>
                      <a:pt x="841" y="381"/>
                    </a:lnTo>
                    <a:lnTo>
                      <a:pt x="727" y="348"/>
                    </a:lnTo>
                    <a:lnTo>
                      <a:pt x="613" y="321"/>
                    </a:lnTo>
                    <a:lnTo>
                      <a:pt x="499" y="294"/>
                    </a:lnTo>
                    <a:lnTo>
                      <a:pt x="391" y="261"/>
                    </a:lnTo>
                    <a:lnTo>
                      <a:pt x="288" y="229"/>
                    </a:lnTo>
                    <a:lnTo>
                      <a:pt x="195" y="196"/>
                    </a:lnTo>
                    <a:lnTo>
                      <a:pt x="119" y="152"/>
                    </a:lnTo>
                    <a:lnTo>
                      <a:pt x="54" y="109"/>
                    </a:lnTo>
                    <a:lnTo>
                      <a:pt x="33" y="87"/>
                    </a:lnTo>
                    <a:lnTo>
                      <a:pt x="16" y="60"/>
                    </a:lnTo>
                    <a:lnTo>
                      <a:pt x="5" y="33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11"/>
                    </a:lnTo>
                    <a:lnTo>
                      <a:pt x="0" y="38"/>
                    </a:lnTo>
                    <a:lnTo>
                      <a:pt x="5" y="60"/>
                    </a:lnTo>
                    <a:lnTo>
                      <a:pt x="16" y="87"/>
                    </a:lnTo>
                    <a:lnTo>
                      <a:pt x="33" y="114"/>
                    </a:lnTo>
                    <a:lnTo>
                      <a:pt x="54" y="142"/>
                    </a:lnTo>
                    <a:lnTo>
                      <a:pt x="87" y="174"/>
                    </a:lnTo>
                    <a:lnTo>
                      <a:pt x="125" y="207"/>
                    </a:lnTo>
                    <a:lnTo>
                      <a:pt x="179" y="240"/>
                    </a:lnTo>
                    <a:lnTo>
                      <a:pt x="244" y="278"/>
                    </a:lnTo>
                    <a:lnTo>
                      <a:pt x="326" y="310"/>
                    </a:lnTo>
                    <a:lnTo>
                      <a:pt x="418" y="348"/>
                    </a:lnTo>
                    <a:lnTo>
                      <a:pt x="526" y="381"/>
                    </a:lnTo>
                    <a:lnTo>
                      <a:pt x="657" y="414"/>
                    </a:lnTo>
                    <a:lnTo>
                      <a:pt x="749" y="435"/>
                    </a:lnTo>
                    <a:lnTo>
                      <a:pt x="830" y="463"/>
                    </a:lnTo>
                    <a:lnTo>
                      <a:pt x="901" y="490"/>
                    </a:lnTo>
                    <a:lnTo>
                      <a:pt x="966" y="512"/>
                    </a:lnTo>
                    <a:lnTo>
                      <a:pt x="1015" y="539"/>
                    </a:lnTo>
                    <a:lnTo>
                      <a:pt x="1053" y="566"/>
                    </a:lnTo>
                    <a:lnTo>
                      <a:pt x="1080" y="593"/>
                    </a:lnTo>
                    <a:lnTo>
                      <a:pt x="1102" y="620"/>
                    </a:lnTo>
                    <a:lnTo>
                      <a:pt x="1112" y="648"/>
                    </a:lnTo>
                    <a:lnTo>
                      <a:pt x="1118" y="675"/>
                    </a:lnTo>
                    <a:lnTo>
                      <a:pt x="1112" y="697"/>
                    </a:lnTo>
                    <a:lnTo>
                      <a:pt x="1096" y="724"/>
                    </a:lnTo>
                    <a:lnTo>
                      <a:pt x="1080" y="746"/>
                    </a:lnTo>
                    <a:lnTo>
                      <a:pt x="1053" y="767"/>
                    </a:lnTo>
                    <a:lnTo>
                      <a:pt x="1015" y="789"/>
                    </a:lnTo>
                    <a:lnTo>
                      <a:pt x="977" y="811"/>
                    </a:lnTo>
                    <a:lnTo>
                      <a:pt x="1047" y="789"/>
                    </a:lnTo>
                    <a:lnTo>
                      <a:pt x="1107" y="767"/>
                    </a:lnTo>
                    <a:lnTo>
                      <a:pt x="1156" y="746"/>
                    </a:lnTo>
                    <a:lnTo>
                      <a:pt x="1199" y="724"/>
                    </a:lnTo>
                    <a:lnTo>
                      <a:pt x="1226" y="702"/>
                    </a:lnTo>
                    <a:lnTo>
                      <a:pt x="1248" y="675"/>
                    </a:lnTo>
                    <a:lnTo>
                      <a:pt x="1259" y="648"/>
                    </a:lnTo>
                    <a:lnTo>
                      <a:pt x="1259" y="615"/>
                    </a:lnTo>
                    <a:lnTo>
                      <a:pt x="1259" y="61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fr-FR" dirty="0"/>
              </a:p>
            </p:txBody>
          </p:sp>
          <p:sp>
            <p:nvSpPr>
              <p:cNvPr id="20488" name="Freeform 8"/>
              <p:cNvSpPr>
                <a:spLocks/>
              </p:cNvSpPr>
              <p:nvPr/>
            </p:nvSpPr>
            <p:spPr bwMode="hidden">
              <a:xfrm>
                <a:off x="2900" y="3346"/>
                <a:ext cx="2849" cy="969"/>
              </a:xfrm>
              <a:custGeom>
                <a:avLst/>
                <a:gdLst/>
                <a:ahLst/>
                <a:cxnLst>
                  <a:cxn ang="0">
                    <a:pos x="92" y="958"/>
                  </a:cxn>
                  <a:cxn ang="0">
                    <a:pos x="0" y="969"/>
                  </a:cxn>
                  <a:cxn ang="0">
                    <a:pos x="391" y="969"/>
                  </a:cxn>
                  <a:cxn ang="0">
                    <a:pos x="434" y="947"/>
                  </a:cxn>
                  <a:cxn ang="0">
                    <a:pos x="483" y="914"/>
                  </a:cxn>
                  <a:cxn ang="0">
                    <a:pos x="554" y="876"/>
                  </a:cxn>
                  <a:cxn ang="0">
                    <a:pos x="635" y="838"/>
                  </a:cxn>
                  <a:cxn ang="0">
                    <a:pos x="727" y="794"/>
                  </a:cxn>
                  <a:cxn ang="0">
                    <a:pos x="836" y="745"/>
                  </a:cxn>
                  <a:cxn ang="0">
                    <a:pos x="961" y="696"/>
                  </a:cxn>
                  <a:cxn ang="0">
                    <a:pos x="1102" y="642"/>
                  </a:cxn>
                  <a:cxn ang="0">
                    <a:pos x="1259" y="582"/>
                  </a:cxn>
                  <a:cxn ang="0">
                    <a:pos x="1433" y="522"/>
                  </a:cxn>
                  <a:cxn ang="0">
                    <a:pos x="1623" y="462"/>
                  </a:cxn>
                  <a:cxn ang="0">
                    <a:pos x="1829" y="403"/>
                  </a:cxn>
                  <a:cxn ang="0">
                    <a:pos x="2057" y="343"/>
                  </a:cxn>
                  <a:cxn ang="0">
                    <a:pos x="2301" y="283"/>
                  </a:cxn>
                  <a:cxn ang="0">
                    <a:pos x="2567" y="223"/>
                  </a:cxn>
                  <a:cxn ang="0">
                    <a:pos x="2849" y="163"/>
                  </a:cxn>
                  <a:cxn ang="0">
                    <a:pos x="2849" y="0"/>
                  </a:cxn>
                  <a:cxn ang="0">
                    <a:pos x="2817" y="16"/>
                  </a:cxn>
                  <a:cxn ang="0">
                    <a:pos x="2773" y="33"/>
                  </a:cxn>
                  <a:cxn ang="0">
                    <a:pos x="2719" y="54"/>
                  </a:cxn>
                  <a:cxn ang="0">
                    <a:pos x="2648" y="76"/>
                  </a:cxn>
                  <a:cxn ang="0">
                    <a:pos x="2572" y="98"/>
                  </a:cxn>
                  <a:cxn ang="0">
                    <a:pos x="2491" y="120"/>
                  </a:cxn>
                  <a:cxn ang="0">
                    <a:pos x="2399" y="147"/>
                  </a:cxn>
                  <a:cxn ang="0">
                    <a:pos x="2301" y="169"/>
                  </a:cxn>
                  <a:cxn ang="0">
                    <a:pos x="2095" y="223"/>
                  </a:cxn>
                  <a:cxn ang="0">
                    <a:pos x="1889" y="277"/>
                  </a:cxn>
                  <a:cxn ang="0">
                    <a:pos x="1688" y="326"/>
                  </a:cxn>
                  <a:cxn ang="0">
                    <a:pos x="1590" y="354"/>
                  </a:cxn>
                  <a:cxn ang="0">
                    <a:pos x="1503" y="381"/>
                  </a:cxn>
                  <a:cxn ang="0">
                    <a:pos x="1107" y="506"/>
                  </a:cxn>
                  <a:cxn ang="0">
                    <a:pos x="912" y="577"/>
                  </a:cxn>
                  <a:cxn ang="0">
                    <a:pos x="727" y="647"/>
                  </a:cxn>
                  <a:cxn ang="0">
                    <a:pos x="548" y="718"/>
                  </a:cxn>
                  <a:cxn ang="0">
                    <a:pos x="380" y="794"/>
                  </a:cxn>
                  <a:cxn ang="0">
                    <a:pos x="228" y="876"/>
                  </a:cxn>
                  <a:cxn ang="0">
                    <a:pos x="92" y="958"/>
                  </a:cxn>
                  <a:cxn ang="0">
                    <a:pos x="92" y="958"/>
                  </a:cxn>
                </a:cxnLst>
                <a:rect l="0" t="0" r="r" b="b"/>
                <a:pathLst>
                  <a:path w="2849" h="969">
                    <a:moveTo>
                      <a:pt x="92" y="958"/>
                    </a:moveTo>
                    <a:lnTo>
                      <a:pt x="0" y="969"/>
                    </a:lnTo>
                    <a:lnTo>
                      <a:pt x="391" y="969"/>
                    </a:lnTo>
                    <a:lnTo>
                      <a:pt x="434" y="947"/>
                    </a:lnTo>
                    <a:lnTo>
                      <a:pt x="483" y="914"/>
                    </a:lnTo>
                    <a:lnTo>
                      <a:pt x="554" y="876"/>
                    </a:lnTo>
                    <a:lnTo>
                      <a:pt x="635" y="838"/>
                    </a:lnTo>
                    <a:lnTo>
                      <a:pt x="727" y="794"/>
                    </a:lnTo>
                    <a:lnTo>
                      <a:pt x="836" y="745"/>
                    </a:lnTo>
                    <a:lnTo>
                      <a:pt x="961" y="696"/>
                    </a:lnTo>
                    <a:lnTo>
                      <a:pt x="1102" y="642"/>
                    </a:lnTo>
                    <a:lnTo>
                      <a:pt x="1259" y="582"/>
                    </a:lnTo>
                    <a:lnTo>
                      <a:pt x="1433" y="522"/>
                    </a:lnTo>
                    <a:lnTo>
                      <a:pt x="1623" y="462"/>
                    </a:lnTo>
                    <a:lnTo>
                      <a:pt x="1829" y="403"/>
                    </a:lnTo>
                    <a:lnTo>
                      <a:pt x="2057" y="343"/>
                    </a:lnTo>
                    <a:lnTo>
                      <a:pt x="2301" y="283"/>
                    </a:lnTo>
                    <a:lnTo>
                      <a:pt x="2567" y="223"/>
                    </a:lnTo>
                    <a:lnTo>
                      <a:pt x="2849" y="163"/>
                    </a:lnTo>
                    <a:lnTo>
                      <a:pt x="2849" y="0"/>
                    </a:lnTo>
                    <a:lnTo>
                      <a:pt x="2817" y="16"/>
                    </a:lnTo>
                    <a:lnTo>
                      <a:pt x="2773" y="33"/>
                    </a:lnTo>
                    <a:lnTo>
                      <a:pt x="2719" y="54"/>
                    </a:lnTo>
                    <a:lnTo>
                      <a:pt x="2648" y="76"/>
                    </a:lnTo>
                    <a:lnTo>
                      <a:pt x="2572" y="98"/>
                    </a:lnTo>
                    <a:lnTo>
                      <a:pt x="2491" y="120"/>
                    </a:lnTo>
                    <a:lnTo>
                      <a:pt x="2399" y="147"/>
                    </a:lnTo>
                    <a:lnTo>
                      <a:pt x="2301" y="169"/>
                    </a:lnTo>
                    <a:lnTo>
                      <a:pt x="2095" y="223"/>
                    </a:lnTo>
                    <a:lnTo>
                      <a:pt x="1889" y="277"/>
                    </a:lnTo>
                    <a:lnTo>
                      <a:pt x="1688" y="326"/>
                    </a:lnTo>
                    <a:lnTo>
                      <a:pt x="1590" y="354"/>
                    </a:lnTo>
                    <a:lnTo>
                      <a:pt x="1503" y="381"/>
                    </a:lnTo>
                    <a:lnTo>
                      <a:pt x="1107" y="506"/>
                    </a:lnTo>
                    <a:lnTo>
                      <a:pt x="912" y="577"/>
                    </a:lnTo>
                    <a:lnTo>
                      <a:pt x="727" y="647"/>
                    </a:lnTo>
                    <a:lnTo>
                      <a:pt x="548" y="718"/>
                    </a:lnTo>
                    <a:lnTo>
                      <a:pt x="380" y="794"/>
                    </a:lnTo>
                    <a:lnTo>
                      <a:pt x="228" y="876"/>
                    </a:lnTo>
                    <a:lnTo>
                      <a:pt x="92" y="958"/>
                    </a:lnTo>
                    <a:lnTo>
                      <a:pt x="92" y="95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1961"/>
                      <a:invGamma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fr-FR" dirty="0"/>
              </a:p>
            </p:txBody>
          </p:sp>
          <p:sp>
            <p:nvSpPr>
              <p:cNvPr id="20489" name="Freeform 9"/>
              <p:cNvSpPr>
                <a:spLocks/>
              </p:cNvSpPr>
              <p:nvPr/>
            </p:nvSpPr>
            <p:spPr bwMode="hidden">
              <a:xfrm>
                <a:off x="2748" y="2230"/>
                <a:ext cx="3007" cy="2085"/>
              </a:xfrm>
              <a:custGeom>
                <a:avLst/>
                <a:gdLst/>
                <a:ahLst/>
                <a:cxnLst>
                  <a:cxn ang="0">
                    <a:pos x="1433" y="474"/>
                  </a:cxn>
                  <a:cxn ang="0">
                    <a:pos x="1460" y="528"/>
                  </a:cxn>
                  <a:cxn ang="0">
                    <a:pos x="1541" y="593"/>
                  </a:cxn>
                  <a:cxn ang="0">
                    <a:pos x="1715" y="670"/>
                  </a:cxn>
                  <a:cxn ang="0">
                    <a:pos x="1927" y="735"/>
                  </a:cxn>
                  <a:cxn ang="0">
                    <a:pos x="2155" y="789"/>
                  </a:cxn>
                  <a:cxn ang="0">
                    <a:pos x="2372" y="849"/>
                  </a:cxn>
                  <a:cxn ang="0">
                    <a:pos x="2551" y="920"/>
                  </a:cxn>
                  <a:cxn ang="0">
                    <a:pos x="2638" y="980"/>
                  </a:cxn>
                  <a:cxn ang="0">
                    <a:pos x="2676" y="1029"/>
                  </a:cxn>
                  <a:cxn ang="0">
                    <a:pos x="2681" y="1083"/>
                  </a:cxn>
                  <a:cxn ang="0">
                    <a:pos x="2665" y="1127"/>
                  </a:cxn>
                  <a:cxn ang="0">
                    <a:pos x="2616" y="1170"/>
                  </a:cxn>
                  <a:cxn ang="0">
                    <a:pos x="2545" y="1208"/>
                  </a:cxn>
                  <a:cxn ang="0">
                    <a:pos x="2448" y="1241"/>
                  </a:cxn>
                  <a:cxn ang="0">
                    <a:pos x="2328" y="1274"/>
                  </a:cxn>
                  <a:cxn ang="0">
                    <a:pos x="2106" y="1328"/>
                  </a:cxn>
                  <a:cxn ang="0">
                    <a:pos x="1742" y="1421"/>
                  </a:cxn>
                  <a:cxn ang="0">
                    <a:pos x="1308" y="1540"/>
                  </a:cxn>
                  <a:cxn ang="0">
                    <a:pos x="820" y="1709"/>
                  </a:cxn>
                  <a:cxn ang="0">
                    <a:pos x="282" y="1943"/>
                  </a:cxn>
                  <a:cxn ang="0">
                    <a:pos x="152" y="2085"/>
                  </a:cxn>
                  <a:cxn ang="0">
                    <a:pos x="386" y="1992"/>
                  </a:cxn>
                  <a:cxn ang="0">
                    <a:pos x="700" y="1834"/>
                  </a:cxn>
                  <a:cxn ang="0">
                    <a:pos x="1064" y="1693"/>
                  </a:cxn>
                  <a:cxn ang="0">
                    <a:pos x="1661" y="1497"/>
                  </a:cxn>
                  <a:cxn ang="0">
                    <a:pos x="1845" y="1442"/>
                  </a:cxn>
                  <a:cxn ang="0">
                    <a:pos x="2252" y="1339"/>
                  </a:cxn>
                  <a:cxn ang="0">
                    <a:pos x="2551" y="1263"/>
                  </a:cxn>
                  <a:cxn ang="0">
                    <a:pos x="2730" y="1214"/>
                  </a:cxn>
                  <a:cxn ang="0">
                    <a:pos x="2876" y="1170"/>
                  </a:cxn>
                  <a:cxn ang="0">
                    <a:pos x="2974" y="1132"/>
                  </a:cxn>
                  <a:cxn ang="0">
                    <a:pos x="3007" y="871"/>
                  </a:cxn>
                  <a:cxn ang="0">
                    <a:pos x="2860" y="844"/>
                  </a:cxn>
                  <a:cxn ang="0">
                    <a:pos x="2670" y="806"/>
                  </a:cxn>
                  <a:cxn ang="0">
                    <a:pos x="2458" y="757"/>
                  </a:cxn>
                  <a:cxn ang="0">
                    <a:pos x="2138" y="670"/>
                  </a:cxn>
                  <a:cxn ang="0">
                    <a:pos x="1959" y="604"/>
                  </a:cxn>
                  <a:cxn ang="0">
                    <a:pos x="1824" y="534"/>
                  </a:cxn>
                  <a:cxn ang="0">
                    <a:pos x="1769" y="474"/>
                  </a:cxn>
                  <a:cxn ang="0">
                    <a:pos x="1753" y="436"/>
                  </a:cxn>
                  <a:cxn ang="0">
                    <a:pos x="1780" y="381"/>
                  </a:cxn>
                  <a:cxn ang="0">
                    <a:pos x="1862" y="316"/>
                  </a:cxn>
                  <a:cxn ang="0">
                    <a:pos x="1986" y="267"/>
                  </a:cxn>
                  <a:cxn ang="0">
                    <a:pos x="2149" y="229"/>
                  </a:cxn>
                  <a:cxn ang="0">
                    <a:pos x="2431" y="180"/>
                  </a:cxn>
                  <a:cxn ang="0">
                    <a:pos x="2827" y="125"/>
                  </a:cxn>
                  <a:cxn ang="0">
                    <a:pos x="3007" y="87"/>
                  </a:cxn>
                  <a:cxn ang="0">
                    <a:pos x="2909" y="22"/>
                  </a:cxn>
                  <a:cxn ang="0">
                    <a:pos x="2676" y="66"/>
                  </a:cxn>
                  <a:cxn ang="0">
                    <a:pos x="2285" y="120"/>
                  </a:cxn>
                  <a:cxn ang="0">
                    <a:pos x="2030" y="158"/>
                  </a:cxn>
                  <a:cxn ang="0">
                    <a:pos x="1791" y="202"/>
                  </a:cxn>
                  <a:cxn ang="0">
                    <a:pos x="1601" y="261"/>
                  </a:cxn>
                  <a:cxn ang="0">
                    <a:pos x="1471" y="338"/>
                  </a:cxn>
                  <a:cxn ang="0">
                    <a:pos x="1438" y="387"/>
                  </a:cxn>
                  <a:cxn ang="0">
                    <a:pos x="1427" y="441"/>
                  </a:cxn>
                </a:cxnLst>
                <a:rect l="0" t="0" r="r" b="b"/>
                <a:pathLst>
                  <a:path w="3007" h="2085">
                    <a:moveTo>
                      <a:pt x="1427" y="441"/>
                    </a:moveTo>
                    <a:lnTo>
                      <a:pt x="1433" y="474"/>
                    </a:lnTo>
                    <a:lnTo>
                      <a:pt x="1444" y="501"/>
                    </a:lnTo>
                    <a:lnTo>
                      <a:pt x="1460" y="528"/>
                    </a:lnTo>
                    <a:lnTo>
                      <a:pt x="1482" y="550"/>
                    </a:lnTo>
                    <a:lnTo>
                      <a:pt x="1541" y="593"/>
                    </a:lnTo>
                    <a:lnTo>
                      <a:pt x="1623" y="637"/>
                    </a:lnTo>
                    <a:lnTo>
                      <a:pt x="1715" y="670"/>
                    </a:lnTo>
                    <a:lnTo>
                      <a:pt x="1818" y="702"/>
                    </a:lnTo>
                    <a:lnTo>
                      <a:pt x="1927" y="735"/>
                    </a:lnTo>
                    <a:lnTo>
                      <a:pt x="2041" y="762"/>
                    </a:lnTo>
                    <a:lnTo>
                      <a:pt x="2155" y="789"/>
                    </a:lnTo>
                    <a:lnTo>
                      <a:pt x="2269" y="822"/>
                    </a:lnTo>
                    <a:lnTo>
                      <a:pt x="2372" y="849"/>
                    </a:lnTo>
                    <a:lnTo>
                      <a:pt x="2464" y="882"/>
                    </a:lnTo>
                    <a:lnTo>
                      <a:pt x="2551" y="920"/>
                    </a:lnTo>
                    <a:lnTo>
                      <a:pt x="2616" y="958"/>
                    </a:lnTo>
                    <a:lnTo>
                      <a:pt x="2638" y="980"/>
                    </a:lnTo>
                    <a:lnTo>
                      <a:pt x="2659" y="1007"/>
                    </a:lnTo>
                    <a:lnTo>
                      <a:pt x="2676" y="1029"/>
                    </a:lnTo>
                    <a:lnTo>
                      <a:pt x="2681" y="1056"/>
                    </a:lnTo>
                    <a:lnTo>
                      <a:pt x="2681" y="1083"/>
                    </a:lnTo>
                    <a:lnTo>
                      <a:pt x="2676" y="1105"/>
                    </a:lnTo>
                    <a:lnTo>
                      <a:pt x="2665" y="1127"/>
                    </a:lnTo>
                    <a:lnTo>
                      <a:pt x="2643" y="1149"/>
                    </a:lnTo>
                    <a:lnTo>
                      <a:pt x="2616" y="1170"/>
                    </a:lnTo>
                    <a:lnTo>
                      <a:pt x="2583" y="1187"/>
                    </a:lnTo>
                    <a:lnTo>
                      <a:pt x="2545" y="1208"/>
                    </a:lnTo>
                    <a:lnTo>
                      <a:pt x="2502" y="1225"/>
                    </a:lnTo>
                    <a:lnTo>
                      <a:pt x="2448" y="1241"/>
                    </a:lnTo>
                    <a:lnTo>
                      <a:pt x="2388" y="1257"/>
                    </a:lnTo>
                    <a:lnTo>
                      <a:pt x="2328" y="1274"/>
                    </a:lnTo>
                    <a:lnTo>
                      <a:pt x="2258" y="1290"/>
                    </a:lnTo>
                    <a:lnTo>
                      <a:pt x="2106" y="1328"/>
                    </a:lnTo>
                    <a:lnTo>
                      <a:pt x="1932" y="1372"/>
                    </a:lnTo>
                    <a:lnTo>
                      <a:pt x="1742" y="1421"/>
                    </a:lnTo>
                    <a:lnTo>
                      <a:pt x="1531" y="1475"/>
                    </a:lnTo>
                    <a:lnTo>
                      <a:pt x="1308" y="1540"/>
                    </a:lnTo>
                    <a:lnTo>
                      <a:pt x="1069" y="1617"/>
                    </a:lnTo>
                    <a:lnTo>
                      <a:pt x="820" y="1709"/>
                    </a:lnTo>
                    <a:lnTo>
                      <a:pt x="554" y="1818"/>
                    </a:lnTo>
                    <a:lnTo>
                      <a:pt x="282" y="1943"/>
                    </a:lnTo>
                    <a:lnTo>
                      <a:pt x="0" y="2085"/>
                    </a:lnTo>
                    <a:lnTo>
                      <a:pt x="152" y="2085"/>
                    </a:lnTo>
                    <a:lnTo>
                      <a:pt x="244" y="2074"/>
                    </a:lnTo>
                    <a:lnTo>
                      <a:pt x="386" y="1992"/>
                    </a:lnTo>
                    <a:lnTo>
                      <a:pt x="537" y="1910"/>
                    </a:lnTo>
                    <a:lnTo>
                      <a:pt x="700" y="1834"/>
                    </a:lnTo>
                    <a:lnTo>
                      <a:pt x="879" y="1763"/>
                    </a:lnTo>
                    <a:lnTo>
                      <a:pt x="1064" y="1693"/>
                    </a:lnTo>
                    <a:lnTo>
                      <a:pt x="1259" y="1622"/>
                    </a:lnTo>
                    <a:lnTo>
                      <a:pt x="1661" y="1497"/>
                    </a:lnTo>
                    <a:lnTo>
                      <a:pt x="1748" y="1470"/>
                    </a:lnTo>
                    <a:lnTo>
                      <a:pt x="1845" y="1442"/>
                    </a:lnTo>
                    <a:lnTo>
                      <a:pt x="2046" y="1393"/>
                    </a:lnTo>
                    <a:lnTo>
                      <a:pt x="2252" y="1339"/>
                    </a:lnTo>
                    <a:lnTo>
                      <a:pt x="2458" y="1285"/>
                    </a:lnTo>
                    <a:lnTo>
                      <a:pt x="2551" y="1263"/>
                    </a:lnTo>
                    <a:lnTo>
                      <a:pt x="2643" y="1236"/>
                    </a:lnTo>
                    <a:lnTo>
                      <a:pt x="2730" y="1214"/>
                    </a:lnTo>
                    <a:lnTo>
                      <a:pt x="2806" y="1192"/>
                    </a:lnTo>
                    <a:lnTo>
                      <a:pt x="2876" y="1170"/>
                    </a:lnTo>
                    <a:lnTo>
                      <a:pt x="2931" y="1149"/>
                    </a:lnTo>
                    <a:lnTo>
                      <a:pt x="2974" y="1132"/>
                    </a:lnTo>
                    <a:lnTo>
                      <a:pt x="3007" y="1116"/>
                    </a:lnTo>
                    <a:lnTo>
                      <a:pt x="3007" y="871"/>
                    </a:lnTo>
                    <a:lnTo>
                      <a:pt x="2941" y="860"/>
                    </a:lnTo>
                    <a:lnTo>
                      <a:pt x="2860" y="844"/>
                    </a:lnTo>
                    <a:lnTo>
                      <a:pt x="2773" y="827"/>
                    </a:lnTo>
                    <a:lnTo>
                      <a:pt x="2670" y="806"/>
                    </a:lnTo>
                    <a:lnTo>
                      <a:pt x="2567" y="784"/>
                    </a:lnTo>
                    <a:lnTo>
                      <a:pt x="2458" y="757"/>
                    </a:lnTo>
                    <a:lnTo>
                      <a:pt x="2241" y="702"/>
                    </a:lnTo>
                    <a:lnTo>
                      <a:pt x="2138" y="670"/>
                    </a:lnTo>
                    <a:lnTo>
                      <a:pt x="2046" y="637"/>
                    </a:lnTo>
                    <a:lnTo>
                      <a:pt x="1959" y="604"/>
                    </a:lnTo>
                    <a:lnTo>
                      <a:pt x="1883" y="566"/>
                    </a:lnTo>
                    <a:lnTo>
                      <a:pt x="1824" y="534"/>
                    </a:lnTo>
                    <a:lnTo>
                      <a:pt x="1780" y="495"/>
                    </a:lnTo>
                    <a:lnTo>
                      <a:pt x="1769" y="474"/>
                    </a:lnTo>
                    <a:lnTo>
                      <a:pt x="1758" y="457"/>
                    </a:lnTo>
                    <a:lnTo>
                      <a:pt x="1753" y="436"/>
                    </a:lnTo>
                    <a:lnTo>
                      <a:pt x="1758" y="419"/>
                    </a:lnTo>
                    <a:lnTo>
                      <a:pt x="1780" y="381"/>
                    </a:lnTo>
                    <a:lnTo>
                      <a:pt x="1813" y="343"/>
                    </a:lnTo>
                    <a:lnTo>
                      <a:pt x="1862" y="316"/>
                    </a:lnTo>
                    <a:lnTo>
                      <a:pt x="1921" y="289"/>
                    </a:lnTo>
                    <a:lnTo>
                      <a:pt x="1986" y="267"/>
                    </a:lnTo>
                    <a:lnTo>
                      <a:pt x="2062" y="245"/>
                    </a:lnTo>
                    <a:lnTo>
                      <a:pt x="2149" y="229"/>
                    </a:lnTo>
                    <a:lnTo>
                      <a:pt x="2236" y="213"/>
                    </a:lnTo>
                    <a:lnTo>
                      <a:pt x="2431" y="180"/>
                    </a:lnTo>
                    <a:lnTo>
                      <a:pt x="2627" y="158"/>
                    </a:lnTo>
                    <a:lnTo>
                      <a:pt x="2827" y="125"/>
                    </a:lnTo>
                    <a:lnTo>
                      <a:pt x="2920" y="109"/>
                    </a:lnTo>
                    <a:lnTo>
                      <a:pt x="3007" y="87"/>
                    </a:lnTo>
                    <a:lnTo>
                      <a:pt x="3007" y="0"/>
                    </a:lnTo>
                    <a:lnTo>
                      <a:pt x="2909" y="22"/>
                    </a:lnTo>
                    <a:lnTo>
                      <a:pt x="2795" y="44"/>
                    </a:lnTo>
                    <a:lnTo>
                      <a:pt x="2676" y="66"/>
                    </a:lnTo>
                    <a:lnTo>
                      <a:pt x="2551" y="82"/>
                    </a:lnTo>
                    <a:lnTo>
                      <a:pt x="2285" y="120"/>
                    </a:lnTo>
                    <a:lnTo>
                      <a:pt x="2155" y="136"/>
                    </a:lnTo>
                    <a:lnTo>
                      <a:pt x="2030" y="158"/>
                    </a:lnTo>
                    <a:lnTo>
                      <a:pt x="1905" y="174"/>
                    </a:lnTo>
                    <a:lnTo>
                      <a:pt x="1791" y="202"/>
                    </a:lnTo>
                    <a:lnTo>
                      <a:pt x="1688" y="229"/>
                    </a:lnTo>
                    <a:lnTo>
                      <a:pt x="1601" y="261"/>
                    </a:lnTo>
                    <a:lnTo>
                      <a:pt x="1525" y="300"/>
                    </a:lnTo>
                    <a:lnTo>
                      <a:pt x="1471" y="338"/>
                    </a:lnTo>
                    <a:lnTo>
                      <a:pt x="1455" y="359"/>
                    </a:lnTo>
                    <a:lnTo>
                      <a:pt x="1438" y="387"/>
                    </a:lnTo>
                    <a:lnTo>
                      <a:pt x="1427" y="414"/>
                    </a:lnTo>
                    <a:lnTo>
                      <a:pt x="1427" y="441"/>
                    </a:lnTo>
                    <a:lnTo>
                      <a:pt x="1427" y="441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fr-FR" dirty="0"/>
              </a:p>
            </p:txBody>
          </p:sp>
          <p:sp>
            <p:nvSpPr>
              <p:cNvPr id="20490" name="Freeform 10"/>
              <p:cNvSpPr>
                <a:spLocks/>
              </p:cNvSpPr>
              <p:nvPr/>
            </p:nvSpPr>
            <p:spPr bwMode="hidden">
              <a:xfrm>
                <a:off x="4501" y="2317"/>
                <a:ext cx="1248" cy="539"/>
              </a:xfrm>
              <a:custGeom>
                <a:avLst/>
                <a:gdLst/>
                <a:ahLst/>
                <a:cxnLst>
                  <a:cxn ang="0">
                    <a:pos x="0" y="332"/>
                  </a:cxn>
                  <a:cxn ang="0">
                    <a:pos x="0" y="360"/>
                  </a:cxn>
                  <a:cxn ang="0">
                    <a:pos x="5" y="387"/>
                  </a:cxn>
                  <a:cxn ang="0">
                    <a:pos x="27" y="414"/>
                  </a:cxn>
                  <a:cxn ang="0">
                    <a:pos x="54" y="436"/>
                  </a:cxn>
                  <a:cxn ang="0">
                    <a:pos x="92" y="463"/>
                  </a:cxn>
                  <a:cxn ang="0">
                    <a:pos x="141" y="490"/>
                  </a:cxn>
                  <a:cxn ang="0">
                    <a:pos x="195" y="512"/>
                  </a:cxn>
                  <a:cxn ang="0">
                    <a:pos x="255" y="539"/>
                  </a:cxn>
                  <a:cxn ang="0">
                    <a:pos x="212" y="517"/>
                  </a:cxn>
                  <a:cxn ang="0">
                    <a:pos x="179" y="490"/>
                  </a:cxn>
                  <a:cxn ang="0">
                    <a:pos x="157" y="468"/>
                  </a:cxn>
                  <a:cxn ang="0">
                    <a:pos x="141" y="447"/>
                  </a:cxn>
                  <a:cxn ang="0">
                    <a:pos x="136" y="425"/>
                  </a:cxn>
                  <a:cxn ang="0">
                    <a:pos x="136" y="403"/>
                  </a:cxn>
                  <a:cxn ang="0">
                    <a:pos x="141" y="381"/>
                  </a:cxn>
                  <a:cxn ang="0">
                    <a:pos x="157" y="365"/>
                  </a:cxn>
                  <a:cxn ang="0">
                    <a:pos x="179" y="343"/>
                  </a:cxn>
                  <a:cxn ang="0">
                    <a:pos x="201" y="327"/>
                  </a:cxn>
                  <a:cxn ang="0">
                    <a:pos x="266" y="294"/>
                  </a:cxn>
                  <a:cxn ang="0">
                    <a:pos x="353" y="262"/>
                  </a:cxn>
                  <a:cxn ang="0">
                    <a:pos x="445" y="234"/>
                  </a:cxn>
                  <a:cxn ang="0">
                    <a:pos x="554" y="213"/>
                  </a:cxn>
                  <a:cxn ang="0">
                    <a:pos x="662" y="191"/>
                  </a:cxn>
                  <a:cxn ang="0">
                    <a:pos x="890" y="153"/>
                  </a:cxn>
                  <a:cxn ang="0">
                    <a:pos x="993" y="136"/>
                  </a:cxn>
                  <a:cxn ang="0">
                    <a:pos x="1091" y="120"/>
                  </a:cxn>
                  <a:cxn ang="0">
                    <a:pos x="1178" y="115"/>
                  </a:cxn>
                  <a:cxn ang="0">
                    <a:pos x="1248" y="104"/>
                  </a:cxn>
                  <a:cxn ang="0">
                    <a:pos x="1248" y="0"/>
                  </a:cxn>
                  <a:cxn ang="0">
                    <a:pos x="1161" y="22"/>
                  </a:cxn>
                  <a:cxn ang="0">
                    <a:pos x="1069" y="38"/>
                  </a:cxn>
                  <a:cxn ang="0">
                    <a:pos x="874" y="71"/>
                  </a:cxn>
                  <a:cxn ang="0">
                    <a:pos x="673" y="93"/>
                  </a:cxn>
                  <a:cxn ang="0">
                    <a:pos x="483" y="126"/>
                  </a:cxn>
                  <a:cxn ang="0">
                    <a:pos x="391" y="142"/>
                  </a:cxn>
                  <a:cxn ang="0">
                    <a:pos x="309" y="158"/>
                  </a:cxn>
                  <a:cxn ang="0">
                    <a:pos x="228" y="180"/>
                  </a:cxn>
                  <a:cxn ang="0">
                    <a:pos x="163" y="202"/>
                  </a:cxn>
                  <a:cxn ang="0">
                    <a:pos x="103" y="229"/>
                  </a:cxn>
                  <a:cxn ang="0">
                    <a:pos x="54" y="256"/>
                  </a:cxn>
                  <a:cxn ang="0">
                    <a:pos x="22" y="294"/>
                  </a:cxn>
                  <a:cxn ang="0">
                    <a:pos x="0" y="332"/>
                  </a:cxn>
                  <a:cxn ang="0">
                    <a:pos x="0" y="332"/>
                  </a:cxn>
                </a:cxnLst>
                <a:rect l="0" t="0" r="r" b="b"/>
                <a:pathLst>
                  <a:path w="1248" h="539">
                    <a:moveTo>
                      <a:pt x="0" y="332"/>
                    </a:moveTo>
                    <a:lnTo>
                      <a:pt x="0" y="360"/>
                    </a:lnTo>
                    <a:lnTo>
                      <a:pt x="5" y="387"/>
                    </a:lnTo>
                    <a:lnTo>
                      <a:pt x="27" y="414"/>
                    </a:lnTo>
                    <a:lnTo>
                      <a:pt x="54" y="436"/>
                    </a:lnTo>
                    <a:lnTo>
                      <a:pt x="92" y="463"/>
                    </a:lnTo>
                    <a:lnTo>
                      <a:pt x="141" y="490"/>
                    </a:lnTo>
                    <a:lnTo>
                      <a:pt x="195" y="512"/>
                    </a:lnTo>
                    <a:lnTo>
                      <a:pt x="255" y="539"/>
                    </a:lnTo>
                    <a:lnTo>
                      <a:pt x="212" y="517"/>
                    </a:lnTo>
                    <a:lnTo>
                      <a:pt x="179" y="490"/>
                    </a:lnTo>
                    <a:lnTo>
                      <a:pt x="157" y="468"/>
                    </a:lnTo>
                    <a:lnTo>
                      <a:pt x="141" y="447"/>
                    </a:lnTo>
                    <a:lnTo>
                      <a:pt x="136" y="425"/>
                    </a:lnTo>
                    <a:lnTo>
                      <a:pt x="136" y="403"/>
                    </a:lnTo>
                    <a:lnTo>
                      <a:pt x="141" y="381"/>
                    </a:lnTo>
                    <a:lnTo>
                      <a:pt x="157" y="365"/>
                    </a:lnTo>
                    <a:lnTo>
                      <a:pt x="179" y="343"/>
                    </a:lnTo>
                    <a:lnTo>
                      <a:pt x="201" y="327"/>
                    </a:lnTo>
                    <a:lnTo>
                      <a:pt x="266" y="294"/>
                    </a:lnTo>
                    <a:lnTo>
                      <a:pt x="353" y="262"/>
                    </a:lnTo>
                    <a:lnTo>
                      <a:pt x="445" y="234"/>
                    </a:lnTo>
                    <a:lnTo>
                      <a:pt x="554" y="213"/>
                    </a:lnTo>
                    <a:lnTo>
                      <a:pt x="662" y="191"/>
                    </a:lnTo>
                    <a:lnTo>
                      <a:pt x="890" y="153"/>
                    </a:lnTo>
                    <a:lnTo>
                      <a:pt x="993" y="136"/>
                    </a:lnTo>
                    <a:lnTo>
                      <a:pt x="1091" y="120"/>
                    </a:lnTo>
                    <a:lnTo>
                      <a:pt x="1178" y="115"/>
                    </a:lnTo>
                    <a:lnTo>
                      <a:pt x="1248" y="104"/>
                    </a:lnTo>
                    <a:lnTo>
                      <a:pt x="1248" y="0"/>
                    </a:lnTo>
                    <a:lnTo>
                      <a:pt x="1161" y="22"/>
                    </a:lnTo>
                    <a:lnTo>
                      <a:pt x="1069" y="38"/>
                    </a:lnTo>
                    <a:lnTo>
                      <a:pt x="874" y="71"/>
                    </a:lnTo>
                    <a:lnTo>
                      <a:pt x="673" y="93"/>
                    </a:lnTo>
                    <a:lnTo>
                      <a:pt x="483" y="126"/>
                    </a:lnTo>
                    <a:lnTo>
                      <a:pt x="391" y="142"/>
                    </a:lnTo>
                    <a:lnTo>
                      <a:pt x="309" y="158"/>
                    </a:lnTo>
                    <a:lnTo>
                      <a:pt x="228" y="180"/>
                    </a:lnTo>
                    <a:lnTo>
                      <a:pt x="163" y="202"/>
                    </a:lnTo>
                    <a:lnTo>
                      <a:pt x="103" y="229"/>
                    </a:lnTo>
                    <a:lnTo>
                      <a:pt x="54" y="256"/>
                    </a:lnTo>
                    <a:lnTo>
                      <a:pt x="22" y="294"/>
                    </a:lnTo>
                    <a:lnTo>
                      <a:pt x="0" y="332"/>
                    </a:lnTo>
                    <a:lnTo>
                      <a:pt x="0" y="33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7843"/>
                      <a:invGamma/>
                    </a:schemeClr>
                  </a:gs>
                  <a:gs pos="100000">
                    <a:schemeClr val="bg1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fr-FR" dirty="0"/>
              </a:p>
            </p:txBody>
          </p:sp>
        </p:grpSp>
        <p:sp>
          <p:nvSpPr>
            <p:cNvPr id="20491" name="Freeform 11"/>
            <p:cNvSpPr>
              <a:spLocks/>
            </p:cNvSpPr>
            <p:nvPr/>
          </p:nvSpPr>
          <p:spPr bwMode="hidden">
            <a:xfrm>
              <a:off x="3322" y="1341"/>
              <a:ext cx="1825" cy="1537"/>
            </a:xfrm>
            <a:custGeom>
              <a:avLst/>
              <a:gdLst/>
              <a:ahLst/>
              <a:cxnLst>
                <a:cxn ang="0">
                  <a:pos x="982" y="1061"/>
                </a:cxn>
                <a:cxn ang="0">
                  <a:pos x="1357" y="1012"/>
                </a:cxn>
                <a:cxn ang="0">
                  <a:pos x="1666" y="957"/>
                </a:cxn>
                <a:cxn ang="0">
                  <a:pos x="1916" y="897"/>
                </a:cxn>
                <a:cxn ang="0">
                  <a:pos x="2100" y="832"/>
                </a:cxn>
                <a:cxn ang="0">
                  <a:pos x="2220" y="756"/>
                </a:cxn>
                <a:cxn ang="0">
                  <a:pos x="2285" y="669"/>
                </a:cxn>
                <a:cxn ang="0">
                  <a:pos x="2290" y="560"/>
                </a:cxn>
                <a:cxn ang="0">
                  <a:pos x="2241" y="457"/>
                </a:cxn>
                <a:cxn ang="0">
                  <a:pos x="2144" y="364"/>
                </a:cxn>
                <a:cxn ang="0">
                  <a:pos x="2008" y="277"/>
                </a:cxn>
                <a:cxn ang="0">
                  <a:pos x="1769" y="157"/>
                </a:cxn>
                <a:cxn ang="0">
                  <a:pos x="1612" y="92"/>
                </a:cxn>
                <a:cxn ang="0">
                  <a:pos x="1476" y="43"/>
                </a:cxn>
                <a:cxn ang="0">
                  <a:pos x="1384" y="10"/>
                </a:cxn>
                <a:cxn ang="0">
                  <a:pos x="1346" y="0"/>
                </a:cxn>
                <a:cxn ang="0">
                  <a:pos x="1655" y="119"/>
                </a:cxn>
                <a:cxn ang="0">
                  <a:pos x="1948" y="255"/>
                </a:cxn>
                <a:cxn ang="0">
                  <a:pos x="2068" y="326"/>
                </a:cxn>
                <a:cxn ang="0">
                  <a:pos x="2171" y="402"/>
                </a:cxn>
                <a:cxn ang="0">
                  <a:pos x="2236" y="478"/>
                </a:cxn>
                <a:cxn ang="0">
                  <a:pos x="2263" y="560"/>
                </a:cxn>
                <a:cxn ang="0">
                  <a:pos x="2241" y="636"/>
                </a:cxn>
                <a:cxn ang="0">
                  <a:pos x="2171" y="702"/>
                </a:cxn>
                <a:cxn ang="0">
                  <a:pos x="2062" y="756"/>
                </a:cxn>
                <a:cxn ang="0">
                  <a:pos x="1921" y="800"/>
                </a:cxn>
                <a:cxn ang="0">
                  <a:pos x="1748" y="843"/>
                </a:cxn>
                <a:cxn ang="0">
                  <a:pos x="1351" y="908"/>
                </a:cxn>
                <a:cxn ang="0">
                  <a:pos x="923" y="968"/>
                </a:cxn>
                <a:cxn ang="0">
                  <a:pos x="521" y="1028"/>
                </a:cxn>
                <a:cxn ang="0">
                  <a:pos x="353" y="1066"/>
                </a:cxn>
                <a:cxn ang="0">
                  <a:pos x="206" y="1104"/>
                </a:cxn>
                <a:cxn ang="0">
                  <a:pos x="92" y="1148"/>
                </a:cxn>
                <a:cxn ang="0">
                  <a:pos x="22" y="1202"/>
                </a:cxn>
                <a:cxn ang="0">
                  <a:pos x="0" y="1262"/>
                </a:cxn>
                <a:cxn ang="0">
                  <a:pos x="27" y="1327"/>
                </a:cxn>
                <a:cxn ang="0">
                  <a:pos x="98" y="1382"/>
                </a:cxn>
                <a:cxn ang="0">
                  <a:pos x="196" y="1425"/>
                </a:cxn>
                <a:cxn ang="0">
                  <a:pos x="326" y="1469"/>
                </a:cxn>
                <a:cxn ang="0">
                  <a:pos x="217" y="1414"/>
                </a:cxn>
                <a:cxn ang="0">
                  <a:pos x="147" y="1360"/>
                </a:cxn>
                <a:cxn ang="0">
                  <a:pos x="120" y="1306"/>
                </a:cxn>
                <a:cxn ang="0">
                  <a:pos x="141" y="1257"/>
                </a:cxn>
                <a:cxn ang="0">
                  <a:pos x="212" y="1208"/>
                </a:cxn>
                <a:cxn ang="0">
                  <a:pos x="342" y="1164"/>
                </a:cxn>
                <a:cxn ang="0">
                  <a:pos x="527" y="1121"/>
                </a:cxn>
                <a:cxn ang="0">
                  <a:pos x="771" y="1088"/>
                </a:cxn>
              </a:cxnLst>
              <a:rect l="0" t="0" r="r" b="b"/>
              <a:pathLst>
                <a:path w="2296" h="1469">
                  <a:moveTo>
                    <a:pt x="771" y="1088"/>
                  </a:moveTo>
                  <a:lnTo>
                    <a:pt x="982" y="1061"/>
                  </a:lnTo>
                  <a:lnTo>
                    <a:pt x="1178" y="1034"/>
                  </a:lnTo>
                  <a:lnTo>
                    <a:pt x="1357" y="1012"/>
                  </a:lnTo>
                  <a:lnTo>
                    <a:pt x="1520" y="985"/>
                  </a:lnTo>
                  <a:lnTo>
                    <a:pt x="1666" y="957"/>
                  </a:lnTo>
                  <a:lnTo>
                    <a:pt x="1796" y="930"/>
                  </a:lnTo>
                  <a:lnTo>
                    <a:pt x="1916" y="897"/>
                  </a:lnTo>
                  <a:lnTo>
                    <a:pt x="2013" y="870"/>
                  </a:lnTo>
                  <a:lnTo>
                    <a:pt x="2100" y="832"/>
                  </a:lnTo>
                  <a:lnTo>
                    <a:pt x="2171" y="800"/>
                  </a:lnTo>
                  <a:lnTo>
                    <a:pt x="2220" y="756"/>
                  </a:lnTo>
                  <a:lnTo>
                    <a:pt x="2263" y="712"/>
                  </a:lnTo>
                  <a:lnTo>
                    <a:pt x="2285" y="669"/>
                  </a:lnTo>
                  <a:lnTo>
                    <a:pt x="2296" y="614"/>
                  </a:lnTo>
                  <a:lnTo>
                    <a:pt x="2290" y="560"/>
                  </a:lnTo>
                  <a:lnTo>
                    <a:pt x="2269" y="500"/>
                  </a:lnTo>
                  <a:lnTo>
                    <a:pt x="2241" y="457"/>
                  </a:lnTo>
                  <a:lnTo>
                    <a:pt x="2198" y="408"/>
                  </a:lnTo>
                  <a:lnTo>
                    <a:pt x="2144" y="364"/>
                  </a:lnTo>
                  <a:lnTo>
                    <a:pt x="2079" y="321"/>
                  </a:lnTo>
                  <a:lnTo>
                    <a:pt x="2008" y="277"/>
                  </a:lnTo>
                  <a:lnTo>
                    <a:pt x="1927" y="234"/>
                  </a:lnTo>
                  <a:lnTo>
                    <a:pt x="1769" y="157"/>
                  </a:lnTo>
                  <a:lnTo>
                    <a:pt x="1688" y="125"/>
                  </a:lnTo>
                  <a:lnTo>
                    <a:pt x="1612" y="92"/>
                  </a:lnTo>
                  <a:lnTo>
                    <a:pt x="1536" y="65"/>
                  </a:lnTo>
                  <a:lnTo>
                    <a:pt x="1476" y="43"/>
                  </a:lnTo>
                  <a:lnTo>
                    <a:pt x="1422" y="27"/>
                  </a:lnTo>
                  <a:lnTo>
                    <a:pt x="1384" y="10"/>
                  </a:lnTo>
                  <a:lnTo>
                    <a:pt x="1357" y="5"/>
                  </a:lnTo>
                  <a:lnTo>
                    <a:pt x="1346" y="0"/>
                  </a:lnTo>
                  <a:lnTo>
                    <a:pt x="1498" y="54"/>
                  </a:lnTo>
                  <a:lnTo>
                    <a:pt x="1655" y="119"/>
                  </a:lnTo>
                  <a:lnTo>
                    <a:pt x="1807" y="185"/>
                  </a:lnTo>
                  <a:lnTo>
                    <a:pt x="1948" y="255"/>
                  </a:lnTo>
                  <a:lnTo>
                    <a:pt x="2013" y="288"/>
                  </a:lnTo>
                  <a:lnTo>
                    <a:pt x="2068" y="326"/>
                  </a:lnTo>
                  <a:lnTo>
                    <a:pt x="2122" y="364"/>
                  </a:lnTo>
                  <a:lnTo>
                    <a:pt x="2171" y="402"/>
                  </a:lnTo>
                  <a:lnTo>
                    <a:pt x="2209" y="440"/>
                  </a:lnTo>
                  <a:lnTo>
                    <a:pt x="2236" y="478"/>
                  </a:lnTo>
                  <a:lnTo>
                    <a:pt x="2252" y="522"/>
                  </a:lnTo>
                  <a:lnTo>
                    <a:pt x="2263" y="560"/>
                  </a:lnTo>
                  <a:lnTo>
                    <a:pt x="2258" y="598"/>
                  </a:lnTo>
                  <a:lnTo>
                    <a:pt x="2241" y="636"/>
                  </a:lnTo>
                  <a:lnTo>
                    <a:pt x="2214" y="669"/>
                  </a:lnTo>
                  <a:lnTo>
                    <a:pt x="2171" y="702"/>
                  </a:lnTo>
                  <a:lnTo>
                    <a:pt x="2122" y="729"/>
                  </a:lnTo>
                  <a:lnTo>
                    <a:pt x="2062" y="756"/>
                  </a:lnTo>
                  <a:lnTo>
                    <a:pt x="1997" y="778"/>
                  </a:lnTo>
                  <a:lnTo>
                    <a:pt x="1921" y="800"/>
                  </a:lnTo>
                  <a:lnTo>
                    <a:pt x="1834" y="821"/>
                  </a:lnTo>
                  <a:lnTo>
                    <a:pt x="1748" y="843"/>
                  </a:lnTo>
                  <a:lnTo>
                    <a:pt x="1552" y="876"/>
                  </a:lnTo>
                  <a:lnTo>
                    <a:pt x="1351" y="908"/>
                  </a:lnTo>
                  <a:lnTo>
                    <a:pt x="1134" y="941"/>
                  </a:lnTo>
                  <a:lnTo>
                    <a:pt x="923" y="968"/>
                  </a:lnTo>
                  <a:lnTo>
                    <a:pt x="716" y="995"/>
                  </a:lnTo>
                  <a:lnTo>
                    <a:pt x="521" y="1028"/>
                  </a:lnTo>
                  <a:lnTo>
                    <a:pt x="434" y="1044"/>
                  </a:lnTo>
                  <a:lnTo>
                    <a:pt x="353" y="1066"/>
                  </a:lnTo>
                  <a:lnTo>
                    <a:pt x="277" y="1082"/>
                  </a:lnTo>
                  <a:lnTo>
                    <a:pt x="206" y="1104"/>
                  </a:lnTo>
                  <a:lnTo>
                    <a:pt x="147" y="1126"/>
                  </a:lnTo>
                  <a:lnTo>
                    <a:pt x="92" y="1148"/>
                  </a:lnTo>
                  <a:lnTo>
                    <a:pt x="54" y="1175"/>
                  </a:lnTo>
                  <a:lnTo>
                    <a:pt x="22" y="1202"/>
                  </a:lnTo>
                  <a:lnTo>
                    <a:pt x="6" y="1229"/>
                  </a:lnTo>
                  <a:lnTo>
                    <a:pt x="0" y="1262"/>
                  </a:lnTo>
                  <a:lnTo>
                    <a:pt x="11" y="1295"/>
                  </a:lnTo>
                  <a:lnTo>
                    <a:pt x="27" y="1327"/>
                  </a:lnTo>
                  <a:lnTo>
                    <a:pt x="54" y="1355"/>
                  </a:lnTo>
                  <a:lnTo>
                    <a:pt x="98" y="1382"/>
                  </a:lnTo>
                  <a:lnTo>
                    <a:pt x="141" y="1404"/>
                  </a:lnTo>
                  <a:lnTo>
                    <a:pt x="196" y="1425"/>
                  </a:lnTo>
                  <a:lnTo>
                    <a:pt x="261" y="1447"/>
                  </a:lnTo>
                  <a:lnTo>
                    <a:pt x="326" y="1469"/>
                  </a:lnTo>
                  <a:lnTo>
                    <a:pt x="266" y="1442"/>
                  </a:lnTo>
                  <a:lnTo>
                    <a:pt x="217" y="1414"/>
                  </a:lnTo>
                  <a:lnTo>
                    <a:pt x="174" y="1387"/>
                  </a:lnTo>
                  <a:lnTo>
                    <a:pt x="147" y="1360"/>
                  </a:lnTo>
                  <a:lnTo>
                    <a:pt x="125" y="1333"/>
                  </a:lnTo>
                  <a:lnTo>
                    <a:pt x="120" y="1306"/>
                  </a:lnTo>
                  <a:lnTo>
                    <a:pt x="125" y="1278"/>
                  </a:lnTo>
                  <a:lnTo>
                    <a:pt x="141" y="1257"/>
                  </a:lnTo>
                  <a:lnTo>
                    <a:pt x="174" y="1229"/>
                  </a:lnTo>
                  <a:lnTo>
                    <a:pt x="212" y="1208"/>
                  </a:lnTo>
                  <a:lnTo>
                    <a:pt x="272" y="1186"/>
                  </a:lnTo>
                  <a:lnTo>
                    <a:pt x="342" y="1164"/>
                  </a:lnTo>
                  <a:lnTo>
                    <a:pt x="423" y="1142"/>
                  </a:lnTo>
                  <a:lnTo>
                    <a:pt x="527" y="1121"/>
                  </a:lnTo>
                  <a:lnTo>
                    <a:pt x="641" y="1104"/>
                  </a:lnTo>
                  <a:lnTo>
                    <a:pt x="771" y="1088"/>
                  </a:lnTo>
                  <a:lnTo>
                    <a:pt x="771" y="108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fr-FR" dirty="0"/>
            </a:p>
          </p:txBody>
        </p:sp>
        <p:sp>
          <p:nvSpPr>
            <p:cNvPr id="20492" name="Freeform 12"/>
            <p:cNvSpPr>
              <a:spLocks/>
            </p:cNvSpPr>
            <p:nvPr/>
          </p:nvSpPr>
          <p:spPr bwMode="hidden">
            <a:xfrm>
              <a:off x="0" y="0"/>
              <a:ext cx="5758" cy="177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906"/>
                </a:cxn>
                <a:cxn ang="0">
                  <a:pos x="5740" y="1906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740" h="1906">
                  <a:moveTo>
                    <a:pt x="0" y="0"/>
                  </a:moveTo>
                  <a:lnTo>
                    <a:pt x="0" y="1906"/>
                  </a:lnTo>
                  <a:lnTo>
                    <a:pt x="5740" y="1906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fr-FR" dirty="0"/>
            </a:p>
          </p:txBody>
        </p:sp>
      </p:grpSp>
      <p:sp>
        <p:nvSpPr>
          <p:cNvPr id="20493" name="Rectangle 13"/>
          <p:cNvSpPr>
            <a:spLocks noGrp="1" noRot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 style du titre</a:t>
            </a:r>
            <a:endParaRPr lang="en-US" smtClean="0"/>
          </a:p>
        </p:txBody>
      </p:sp>
      <p:sp>
        <p:nvSpPr>
          <p:cNvPr id="20494" name="Rectangle 1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latin typeface="Arial" charset="0"/>
                <a:cs typeface="Arial" charset="0"/>
              </a:defRPr>
            </a:lvl1pPr>
          </a:lstStyle>
          <a:p>
            <a:endParaRPr lang="fr-FR"/>
          </a:p>
        </p:txBody>
      </p:sp>
      <p:sp>
        <p:nvSpPr>
          <p:cNvPr id="20495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smtClean="0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877" r:id="rId1"/>
    <p:sldLayoutId id="2147483878" r:id="rId2"/>
    <p:sldLayoutId id="2147483879" r:id="rId3"/>
    <p:sldLayoutId id="2147483880" r:id="rId4"/>
    <p:sldLayoutId id="2147483881" r:id="rId5"/>
    <p:sldLayoutId id="2147483882" r:id="rId6"/>
    <p:sldLayoutId id="2147483883" r:id="rId7"/>
    <p:sldLayoutId id="2147483884" r:id="rId8"/>
    <p:sldLayoutId id="2147483885" r:id="rId9"/>
    <p:sldLayoutId id="2147483886" r:id="rId10"/>
    <p:sldLayoutId id="2147483887" r:id="rId11"/>
    <p:sldLayoutId id="2147483888" r:id="rId12"/>
    <p:sldLayoutId id="2147483889" r:id="rId13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6.png"/><Relationship Id="rId5" Type="http://schemas.openxmlformats.org/officeDocument/2006/relationships/image" Target="../media/image5.wmf"/><Relationship Id="rId4" Type="http://schemas.openxmlformats.org/officeDocument/2006/relationships/image" Target="../media/image4.wmf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5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 sz="quarter"/>
          </p:nvPr>
        </p:nvSpPr>
        <p:spPr>
          <a:xfrm>
            <a:off x="0" y="-500090"/>
            <a:ext cx="9144000" cy="7358090"/>
          </a:xfrm>
          <a:solidFill>
            <a:schemeClr val="bg1">
              <a:lumMod val="75000"/>
            </a:schemeClr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r" rtl="1" eaLnBrk="0" hangingPunct="0">
              <a:defRPr/>
            </a:pPr>
            <a:r>
              <a:rPr lang="fr-FR" sz="3200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Sakkal Majalla" pitchFamily="2" charset="-78"/>
                <a:cs typeface="Sakkal Majalla" pitchFamily="2" charset="-78"/>
              </a:rPr>
              <a:t/>
            </a:r>
            <a:br>
              <a:rPr lang="fr-FR" sz="3200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Sakkal Majalla" pitchFamily="2" charset="-78"/>
                <a:cs typeface="Sakkal Majalla" pitchFamily="2" charset="-78"/>
              </a:rPr>
            </a:br>
            <a:r>
              <a:rPr lang="fr-FR" sz="3200" dirty="0" smtClean="0">
                <a:solidFill>
                  <a:srgbClr val="FFFF00"/>
                </a:solidFill>
                <a:latin typeface="Sakkal Majalla" pitchFamily="2" charset="-78"/>
                <a:cs typeface="Sakkal Majalla" pitchFamily="2" charset="-78"/>
              </a:rPr>
              <a:t/>
            </a:r>
            <a:br>
              <a:rPr lang="fr-FR" sz="3200" dirty="0" smtClean="0">
                <a:solidFill>
                  <a:srgbClr val="FFFF00"/>
                </a:solidFill>
                <a:latin typeface="Sakkal Majalla" pitchFamily="2" charset="-78"/>
                <a:cs typeface="Sakkal Majalla" pitchFamily="2" charset="-78"/>
              </a:rPr>
            </a:br>
            <a:r>
              <a:rPr lang="fr-FR" sz="3200" dirty="0" smtClean="0">
                <a:solidFill>
                  <a:srgbClr val="FFFF00"/>
                </a:solidFill>
                <a:latin typeface="Sakkal Majalla" pitchFamily="2" charset="-78"/>
                <a:cs typeface="Sakkal Majalla" pitchFamily="2" charset="-78"/>
              </a:rPr>
              <a:t/>
            </a:r>
            <a:br>
              <a:rPr lang="fr-FR" sz="3200" dirty="0" smtClean="0">
                <a:solidFill>
                  <a:srgbClr val="FFFF00"/>
                </a:solidFill>
                <a:latin typeface="Sakkal Majalla" pitchFamily="2" charset="-78"/>
                <a:cs typeface="Sakkal Majalla" pitchFamily="2" charset="-78"/>
              </a:rPr>
            </a:br>
            <a:r>
              <a:rPr lang="fr-FR" sz="3200" dirty="0" smtClean="0">
                <a:solidFill>
                  <a:srgbClr val="FFFF00"/>
                </a:solidFill>
                <a:latin typeface="Sakkal Majalla" pitchFamily="2" charset="-78"/>
                <a:cs typeface="Sakkal Majalla" pitchFamily="2" charset="-78"/>
              </a:rPr>
              <a:t/>
            </a:r>
            <a:br>
              <a:rPr lang="fr-FR" sz="3200" dirty="0" smtClean="0">
                <a:solidFill>
                  <a:srgbClr val="FFFF00"/>
                </a:solidFill>
                <a:latin typeface="Sakkal Majalla" pitchFamily="2" charset="-78"/>
                <a:cs typeface="Sakkal Majalla" pitchFamily="2" charset="-78"/>
              </a:rPr>
            </a:br>
            <a:r>
              <a:rPr lang="fr-FR" sz="3200" dirty="0" smtClean="0">
                <a:solidFill>
                  <a:srgbClr val="FFFF00"/>
                </a:solidFill>
                <a:latin typeface="Sakkal Majalla" pitchFamily="2" charset="-78"/>
                <a:cs typeface="Sakkal Majalla" pitchFamily="2" charset="-78"/>
              </a:rPr>
              <a:t/>
            </a:r>
            <a:br>
              <a:rPr lang="fr-FR" sz="3200" dirty="0" smtClean="0">
                <a:solidFill>
                  <a:srgbClr val="FFFF00"/>
                </a:solidFill>
                <a:latin typeface="Sakkal Majalla" pitchFamily="2" charset="-78"/>
                <a:cs typeface="Sakkal Majalla" pitchFamily="2" charset="-78"/>
              </a:rPr>
            </a:br>
            <a:r>
              <a:rPr lang="ar-DZ" sz="4400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Sakkal Majalla" pitchFamily="2" charset="-78"/>
                <a:cs typeface="Sakkal Majalla" pitchFamily="2" charset="-78"/>
              </a:rPr>
              <a:t>المــــــــــــــــــــــادة: </a:t>
            </a:r>
            <a:r>
              <a:rPr lang="ar-DZ" sz="4400" kern="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Sakkal Majalla" pitchFamily="2" charset="-78"/>
                <a:cs typeface="Sakkal Majalla" pitchFamily="2" charset="-78"/>
              </a:rPr>
              <a:t>التربص التطبيقي </a:t>
            </a:r>
            <a:r>
              <a:rPr lang="ar-DZ" sz="3600" kern="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Sakkal Majalla" pitchFamily="2" charset="-78"/>
                <a:cs typeface="Sakkal Majalla" pitchFamily="2" charset="-78"/>
              </a:rPr>
              <a:t/>
            </a:r>
            <a:br>
              <a:rPr lang="ar-DZ" sz="3600" kern="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Sakkal Majalla" pitchFamily="2" charset="-78"/>
                <a:cs typeface="Sakkal Majalla" pitchFamily="2" charset="-78"/>
              </a:rPr>
            </a:br>
            <a:r>
              <a:rPr lang="ar-DZ" sz="4400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Sakkal Majalla" pitchFamily="2" charset="-78"/>
                <a:cs typeface="Sakkal Majalla" pitchFamily="2" charset="-78"/>
              </a:rPr>
              <a:t>المستوى : </a:t>
            </a:r>
            <a:r>
              <a:rPr lang="ar-DZ" sz="3600" kern="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Sakkal Majalla" pitchFamily="2" charset="-78"/>
                <a:cs typeface="Sakkal Majalla" pitchFamily="2" charset="-78"/>
              </a:rPr>
              <a:t>السنة الثالثة ليسانس التربية البدنية والرياضية </a:t>
            </a:r>
            <a:r>
              <a:rPr lang="ar-DZ" sz="2400" kern="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Sakkal Majalla" pitchFamily="2" charset="-78"/>
                <a:cs typeface="Sakkal Majalla" pitchFamily="2" charset="-78"/>
              </a:rPr>
              <a:t/>
            </a:r>
            <a:br>
              <a:rPr lang="ar-DZ" sz="2400" kern="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Sakkal Majalla" pitchFamily="2" charset="-78"/>
                <a:cs typeface="Sakkal Majalla" pitchFamily="2" charset="-78"/>
              </a:rPr>
            </a:br>
            <a:r>
              <a:rPr lang="ar-DZ" sz="2400" kern="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br>
              <a:rPr lang="ar-DZ" sz="2400" kern="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ar-DZ" sz="3200" b="1" dirty="0" smtClean="0">
                <a:solidFill>
                  <a:schemeClr val="tx1"/>
                </a:solidFill>
                <a:effectLst/>
                <a:latin typeface="Traditional Arabic" pitchFamily="18" charset="-78"/>
                <a:cs typeface="Traditional Arabic" pitchFamily="18" charset="-78"/>
              </a:rPr>
              <a:t/>
            </a:r>
            <a:br>
              <a:rPr lang="ar-DZ" sz="3200" b="1" dirty="0" smtClean="0">
                <a:solidFill>
                  <a:schemeClr val="tx1"/>
                </a:solidFill>
                <a:effectLst/>
                <a:latin typeface="Traditional Arabic" pitchFamily="18" charset="-78"/>
                <a:cs typeface="Traditional Arabic" pitchFamily="18" charset="-78"/>
              </a:rPr>
            </a:br>
            <a:r>
              <a:rPr lang="ar-DZ" sz="7200" dirty="0" smtClean="0">
                <a:solidFill>
                  <a:schemeClr val="tx2"/>
                </a:solidFill>
              </a:rPr>
              <a:t> </a:t>
            </a:r>
            <a:r>
              <a:rPr lang="fr-FR" sz="7200" dirty="0" smtClean="0">
                <a:solidFill>
                  <a:schemeClr val="tx2"/>
                </a:solidFill>
              </a:rPr>
              <a:t>                         </a:t>
            </a:r>
            <a:r>
              <a:rPr lang="fr-FR" sz="2400" dirty="0" smtClean="0">
                <a:solidFill>
                  <a:schemeClr val="tx2"/>
                </a:solidFill>
              </a:rPr>
              <a:t> </a:t>
            </a:r>
            <a:r>
              <a:rPr lang="ar-DZ" sz="2400" dirty="0" smtClean="0">
                <a:solidFill>
                  <a:schemeClr val="tx2"/>
                </a:solidFill>
              </a:rPr>
              <a:t>د.صغير </a:t>
            </a:r>
            <a:r>
              <a:rPr lang="ar-DZ" sz="2400" dirty="0" err="1" smtClean="0">
                <a:solidFill>
                  <a:schemeClr val="tx2"/>
                </a:solidFill>
              </a:rPr>
              <a:t>نورالدين</a:t>
            </a:r>
            <a:r>
              <a:rPr lang="ar-DZ" sz="2400" dirty="0" smtClean="0">
                <a:solidFill>
                  <a:schemeClr val="tx2"/>
                </a:solidFill>
              </a:rPr>
              <a:t> </a:t>
            </a:r>
            <a:endParaRPr lang="fr-FR" b="1" spc="300" dirty="0">
              <a:solidFill>
                <a:schemeClr val="tx1"/>
              </a:solidFill>
              <a:effectLst/>
              <a:latin typeface="Traditional Arabic" pitchFamily="18" charset="-78"/>
              <a:cs typeface="Traditional Arabic" pitchFamily="18" charset="-78"/>
            </a:endParaRPr>
          </a:p>
        </p:txBody>
      </p:sp>
      <p:pic>
        <p:nvPicPr>
          <p:cNvPr id="5" name="Imag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4348" y="0"/>
            <a:ext cx="914400" cy="866775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</p:spPr>
      </p:pic>
      <p:pic>
        <p:nvPicPr>
          <p:cNvPr id="6" name="Imag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572396" y="-142900"/>
            <a:ext cx="1247775" cy="866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Rectangle 2"/>
          <p:cNvSpPr txBox="1">
            <a:spLocks noChangeArrowheads="1"/>
          </p:cNvSpPr>
          <p:nvPr/>
        </p:nvSpPr>
        <p:spPr>
          <a:xfrm>
            <a:off x="1071538" y="0"/>
            <a:ext cx="7772400" cy="2024106"/>
          </a:xfrm>
          <a:prstGeom prst="rect">
            <a:avLst/>
          </a:prstGeom>
        </p:spPr>
        <p:txBody>
          <a:bodyPr vert="horz" lIns="45720" rIns="45720" bIns="45720" anchor="b">
            <a:normAutofit fontScale="25000" lnSpcReduction="20000"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6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uLnTx/>
                <a:uFillTx/>
                <a:latin typeface="Alba" pitchFamily="2" charset="0"/>
                <a:ea typeface="+mj-ea"/>
                <a:cs typeface="+mj-cs"/>
              </a:rPr>
              <a:t/>
            </a:r>
            <a:br>
              <a:rPr kumimoji="0" lang="ar-SA" sz="6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uLnTx/>
                <a:uFillTx/>
                <a:latin typeface="Alba" pitchFamily="2" charset="0"/>
                <a:ea typeface="+mj-ea"/>
                <a:cs typeface="+mj-cs"/>
              </a:rPr>
            </a:br>
            <a:r>
              <a:rPr kumimoji="0" lang="fr-FR" sz="6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   </a:t>
            </a:r>
            <a:br>
              <a:rPr kumimoji="0" lang="fr-FR" sz="6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fr-FR" sz="11200" b="1" i="0" u="none" strike="noStrike" kern="1200" cap="none" spc="0" normalizeH="0" baseline="0" noProof="0" dirty="0" smtClean="0">
                <a:ln>
                  <a:noFill/>
                </a:ln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uLnTx/>
                <a:uFillTx/>
                <a:latin typeface="Sakkal Majalla" pitchFamily="2" charset="-78"/>
                <a:ea typeface="+mj-ea"/>
                <a:cs typeface="Sakkal Majalla" pitchFamily="2" charset="-78"/>
              </a:rPr>
              <a:t>	</a:t>
            </a:r>
            <a:br>
              <a:rPr kumimoji="0" lang="fr-FR" sz="11200" b="1" i="0" u="none" strike="noStrike" kern="1200" cap="none" spc="0" normalizeH="0" baseline="0" noProof="0" dirty="0" smtClean="0">
                <a:ln>
                  <a:noFill/>
                </a:ln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uLnTx/>
                <a:uFillTx/>
                <a:latin typeface="Sakkal Majalla" pitchFamily="2" charset="-78"/>
                <a:ea typeface="+mj-ea"/>
                <a:cs typeface="Sakkal Majalla" pitchFamily="2" charset="-78"/>
              </a:rPr>
            </a:br>
            <a:r>
              <a:rPr kumimoji="0" lang="ar-DZ" sz="11200" b="1" i="0" u="none" strike="noStrike" kern="1200" cap="none" spc="0" normalizeH="0" baseline="0" noProof="0" dirty="0" smtClean="0">
                <a:ln>
                  <a:noFill/>
                </a:ln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uLnTx/>
                <a:uFillTx/>
                <a:latin typeface="Sakkal Majalla" pitchFamily="2" charset="-78"/>
                <a:ea typeface="+mj-ea"/>
                <a:cs typeface="Sakkal Majalla" pitchFamily="2" charset="-78"/>
              </a:rPr>
              <a:t/>
            </a:r>
            <a:br>
              <a:rPr kumimoji="0" lang="ar-DZ" sz="11200" b="1" i="0" u="none" strike="noStrike" kern="1200" cap="none" spc="0" normalizeH="0" baseline="0" noProof="0" dirty="0" smtClean="0">
                <a:ln>
                  <a:noFill/>
                </a:ln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uLnTx/>
                <a:uFillTx/>
                <a:latin typeface="Sakkal Majalla" pitchFamily="2" charset="-78"/>
                <a:ea typeface="+mj-ea"/>
                <a:cs typeface="Sakkal Majalla" pitchFamily="2" charset="-78"/>
              </a:rPr>
            </a:br>
            <a:endParaRPr kumimoji="0" lang="fr-FR" sz="11200" b="1" i="0" u="none" strike="noStrike" kern="1200" cap="none" spc="0" normalizeH="0" baseline="0" noProof="0" dirty="0" smtClean="0">
              <a:ln>
                <a:noFill/>
              </a:ln>
              <a:effectLst>
                <a:outerShdw blurRad="53975" dist="22860" dir="5400000" algn="tl" rotWithShape="0">
                  <a:srgbClr val="000000">
                    <a:alpha val="55000"/>
                  </a:srgbClr>
                </a:outerShdw>
              </a:effectLst>
              <a:uLnTx/>
              <a:uFillTx/>
              <a:latin typeface="Sakkal Majalla" pitchFamily="2" charset="-78"/>
              <a:ea typeface="+mj-ea"/>
              <a:cs typeface="Sakkal Majalla" pitchFamily="2" charset="-78"/>
            </a:endParaRP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fr-FR" sz="11200" b="1" dirty="0" smtClean="0">
              <a:effectLst>
                <a:outerShdw blurRad="53975" dist="22860" dir="5400000" algn="tl" rotWithShape="0">
                  <a:srgbClr val="000000">
                    <a:alpha val="55000"/>
                  </a:srgbClr>
                </a:outerShdw>
              </a:effectLst>
              <a:latin typeface="Sakkal Majalla" pitchFamily="2" charset="-78"/>
              <a:ea typeface="+mj-ea"/>
              <a:cs typeface="Sakkal Majalla" pitchFamily="2" charset="-78"/>
            </a:endParaRP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1200" b="1" i="0" u="none" strike="noStrike" kern="1200" cap="none" spc="0" normalizeH="0" baseline="0" noProof="0" dirty="0" smtClean="0">
              <a:ln>
                <a:noFill/>
              </a:ln>
              <a:effectLst>
                <a:outerShdw blurRad="53975" dist="22860" dir="5400000" algn="tl" rotWithShape="0">
                  <a:srgbClr val="000000">
                    <a:alpha val="55000"/>
                  </a:srgbClr>
                </a:outerShdw>
              </a:effectLst>
              <a:uLnTx/>
              <a:uFillTx/>
              <a:latin typeface="Sakkal Majalla" pitchFamily="2" charset="-78"/>
              <a:ea typeface="+mj-ea"/>
              <a:cs typeface="Sakkal Majalla" pitchFamily="2" charset="-78"/>
            </a:endParaRP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11200" b="1" i="0" u="none" strike="noStrike" kern="1200" cap="none" spc="0" normalizeH="0" baseline="0" noProof="0" dirty="0" smtClean="0">
                <a:ln>
                  <a:noFill/>
                </a:ln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uLnTx/>
                <a:uFillTx/>
                <a:latin typeface="Sakkal Majalla" pitchFamily="2" charset="-78"/>
                <a:ea typeface="+mj-ea"/>
                <a:cs typeface="Sakkal Majalla" pitchFamily="2" charset="-78"/>
              </a:rPr>
              <a:t> الجمهورية الجزائرية الديمقراطية الشعبية</a:t>
            </a:r>
            <a:r>
              <a:rPr kumimoji="0" lang="fr-FR" sz="11200" b="1" i="0" u="none" strike="noStrike" kern="1200" cap="none" spc="0" normalizeH="0" baseline="0" noProof="0" dirty="0" smtClean="0">
                <a:ln>
                  <a:noFill/>
                </a:ln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uLnTx/>
                <a:uFillTx/>
                <a:latin typeface="Sakkal Majalla" pitchFamily="2" charset="-78"/>
                <a:ea typeface="+mj-ea"/>
                <a:cs typeface="Sakkal Majalla" pitchFamily="2" charset="-78"/>
              </a:rPr>
              <a:t/>
            </a:r>
            <a:br>
              <a:rPr kumimoji="0" lang="fr-FR" sz="11200" b="1" i="0" u="none" strike="noStrike" kern="1200" cap="none" spc="0" normalizeH="0" baseline="0" noProof="0" dirty="0" smtClean="0">
                <a:ln>
                  <a:noFill/>
                </a:ln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uLnTx/>
                <a:uFillTx/>
                <a:latin typeface="Sakkal Majalla" pitchFamily="2" charset="-78"/>
                <a:ea typeface="+mj-ea"/>
                <a:cs typeface="Sakkal Majalla" pitchFamily="2" charset="-78"/>
              </a:rPr>
            </a:br>
            <a:r>
              <a:rPr kumimoji="0" lang="ar-SA" sz="11200" b="1" i="0" u="none" strike="noStrike" kern="1200" cap="none" spc="0" normalizeH="0" baseline="0" noProof="0" dirty="0" smtClean="0">
                <a:ln>
                  <a:noFill/>
                </a:ln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uLnTx/>
                <a:uFillTx/>
                <a:latin typeface="Sakkal Majalla" pitchFamily="2" charset="-78"/>
                <a:ea typeface="+mj-ea"/>
                <a:cs typeface="Sakkal Majalla" pitchFamily="2" charset="-78"/>
              </a:rPr>
              <a:t>وزارة التعليم العالي </a:t>
            </a:r>
            <a:r>
              <a:rPr kumimoji="0" lang="ar-SA" sz="11200" b="1" i="0" u="none" strike="noStrike" kern="1200" cap="none" spc="0" normalizeH="0" baseline="0" noProof="0" dirty="0" err="1" smtClean="0">
                <a:ln>
                  <a:noFill/>
                </a:ln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uLnTx/>
                <a:uFillTx/>
                <a:latin typeface="Sakkal Majalla" pitchFamily="2" charset="-78"/>
                <a:ea typeface="+mj-ea"/>
                <a:cs typeface="Sakkal Majalla" pitchFamily="2" charset="-78"/>
              </a:rPr>
              <a:t>و</a:t>
            </a:r>
            <a:r>
              <a:rPr kumimoji="0" lang="ar-SA" sz="11200" b="1" i="0" u="none" strike="noStrike" kern="1200" cap="none" spc="0" normalizeH="0" baseline="0" noProof="0" dirty="0" smtClean="0">
                <a:ln>
                  <a:noFill/>
                </a:ln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uLnTx/>
                <a:uFillTx/>
                <a:latin typeface="Sakkal Majalla" pitchFamily="2" charset="-78"/>
                <a:ea typeface="+mj-ea"/>
                <a:cs typeface="Sakkal Majalla" pitchFamily="2" charset="-78"/>
              </a:rPr>
              <a:t> البحث العلمي</a:t>
            </a:r>
            <a:r>
              <a:rPr kumimoji="0" lang="fr-FR" sz="11200" b="1" i="0" u="none" strike="noStrike" kern="1200" cap="none" spc="0" normalizeH="0" baseline="0" noProof="0" dirty="0" smtClean="0">
                <a:ln>
                  <a:noFill/>
                </a:ln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uLnTx/>
                <a:uFillTx/>
                <a:latin typeface="Sakkal Majalla" pitchFamily="2" charset="-78"/>
                <a:ea typeface="+mj-ea"/>
                <a:cs typeface="Sakkal Majalla" pitchFamily="2" charset="-78"/>
              </a:rPr>
              <a:t/>
            </a:r>
            <a:br>
              <a:rPr kumimoji="0" lang="fr-FR" sz="11200" b="1" i="0" u="none" strike="noStrike" kern="1200" cap="none" spc="0" normalizeH="0" baseline="0" noProof="0" dirty="0" smtClean="0">
                <a:ln>
                  <a:noFill/>
                </a:ln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uLnTx/>
                <a:uFillTx/>
                <a:latin typeface="Sakkal Majalla" pitchFamily="2" charset="-78"/>
                <a:ea typeface="+mj-ea"/>
                <a:cs typeface="Sakkal Majalla" pitchFamily="2" charset="-78"/>
              </a:rPr>
            </a:br>
            <a:r>
              <a:rPr kumimoji="0" lang="ar-SA" sz="11200" b="1" i="0" u="none" strike="noStrike" kern="1200" cap="none" spc="0" normalizeH="0" baseline="0" noProof="0" dirty="0" smtClean="0">
                <a:ln>
                  <a:noFill/>
                </a:ln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uLnTx/>
                <a:uFillTx/>
                <a:latin typeface="Sakkal Majalla" pitchFamily="2" charset="-78"/>
                <a:ea typeface="+mj-ea"/>
                <a:cs typeface="Sakkal Majalla" pitchFamily="2" charset="-78"/>
              </a:rPr>
              <a:t>جامعة وهران للعلوم </a:t>
            </a:r>
            <a:r>
              <a:rPr kumimoji="0" lang="ar-SA" sz="11200" b="1" i="0" u="none" strike="noStrike" kern="1200" cap="none" spc="0" normalizeH="0" baseline="0" noProof="0" dirty="0" err="1" smtClean="0">
                <a:ln>
                  <a:noFill/>
                </a:ln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uLnTx/>
                <a:uFillTx/>
                <a:latin typeface="Sakkal Majalla" pitchFamily="2" charset="-78"/>
                <a:ea typeface="+mj-ea"/>
                <a:cs typeface="Sakkal Majalla" pitchFamily="2" charset="-78"/>
              </a:rPr>
              <a:t>و</a:t>
            </a:r>
            <a:r>
              <a:rPr kumimoji="0" lang="ar-SA" sz="11200" b="1" i="0" u="none" strike="noStrike" kern="1200" cap="none" spc="0" normalizeH="0" baseline="0" noProof="0" dirty="0" smtClean="0">
                <a:ln>
                  <a:noFill/>
                </a:ln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uLnTx/>
                <a:uFillTx/>
                <a:latin typeface="Sakkal Majalla" pitchFamily="2" charset="-78"/>
                <a:ea typeface="+mj-ea"/>
                <a:cs typeface="Sakkal Majalla" pitchFamily="2" charset="-78"/>
              </a:rPr>
              <a:t> التكنولوجيا محمد </a:t>
            </a:r>
            <a:r>
              <a:rPr kumimoji="0" lang="ar-SA" sz="11200" b="1" i="0" u="none" strike="noStrike" kern="1200" cap="none" spc="0" normalizeH="0" baseline="0" noProof="0" dirty="0" err="1" smtClean="0">
                <a:ln>
                  <a:noFill/>
                </a:ln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uLnTx/>
                <a:uFillTx/>
                <a:latin typeface="Sakkal Majalla" pitchFamily="2" charset="-78"/>
                <a:ea typeface="+mj-ea"/>
                <a:cs typeface="Sakkal Majalla" pitchFamily="2" charset="-78"/>
              </a:rPr>
              <a:t>بوضياف</a:t>
            </a:r>
            <a:r>
              <a:rPr kumimoji="0" lang="fr-FR" sz="11200" b="1" i="0" u="none" strike="noStrike" kern="1200" cap="none" spc="0" normalizeH="0" baseline="0" noProof="0" dirty="0" smtClean="0">
                <a:ln>
                  <a:noFill/>
                </a:ln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uLnTx/>
                <a:uFillTx/>
                <a:latin typeface="Sakkal Majalla" pitchFamily="2" charset="-78"/>
                <a:ea typeface="+mj-ea"/>
                <a:cs typeface="Sakkal Majalla" pitchFamily="2" charset="-78"/>
              </a:rPr>
              <a:t/>
            </a:r>
            <a:br>
              <a:rPr kumimoji="0" lang="fr-FR" sz="11200" b="1" i="0" u="none" strike="noStrike" kern="1200" cap="none" spc="0" normalizeH="0" baseline="0" noProof="0" dirty="0" smtClean="0">
                <a:ln>
                  <a:noFill/>
                </a:ln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uLnTx/>
                <a:uFillTx/>
                <a:latin typeface="Sakkal Majalla" pitchFamily="2" charset="-78"/>
                <a:ea typeface="+mj-ea"/>
                <a:cs typeface="Sakkal Majalla" pitchFamily="2" charset="-78"/>
              </a:rPr>
            </a:br>
            <a:r>
              <a:rPr kumimoji="0" lang="ar-SA" sz="11200" b="1" i="0" u="none" strike="noStrike" kern="1200" cap="none" spc="0" normalizeH="0" baseline="0" noProof="0" dirty="0" smtClean="0">
                <a:ln>
                  <a:noFill/>
                </a:ln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uLnTx/>
                <a:uFillTx/>
                <a:latin typeface="Sakkal Majalla" pitchFamily="2" charset="-78"/>
                <a:ea typeface="+mj-ea"/>
                <a:cs typeface="Sakkal Majalla" pitchFamily="2" charset="-78"/>
              </a:rPr>
              <a:t>معهد التربية البدنية </a:t>
            </a:r>
            <a:r>
              <a:rPr kumimoji="0" lang="ar-SA" sz="11200" b="1" i="0" u="none" strike="noStrike" kern="1200" cap="none" spc="0" normalizeH="0" baseline="0" noProof="0" dirty="0" err="1" smtClean="0">
                <a:ln>
                  <a:noFill/>
                </a:ln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uLnTx/>
                <a:uFillTx/>
                <a:latin typeface="Sakkal Majalla" pitchFamily="2" charset="-78"/>
                <a:ea typeface="+mj-ea"/>
                <a:cs typeface="Sakkal Majalla" pitchFamily="2" charset="-78"/>
              </a:rPr>
              <a:t>و</a:t>
            </a:r>
            <a:r>
              <a:rPr kumimoji="0" lang="ar-SA" sz="11200" b="1" i="0" u="none" strike="noStrike" kern="1200" cap="none" spc="0" normalizeH="0" baseline="0" noProof="0" dirty="0" smtClean="0">
                <a:ln>
                  <a:noFill/>
                </a:ln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uLnTx/>
                <a:uFillTx/>
                <a:latin typeface="Sakkal Majalla" pitchFamily="2" charset="-78"/>
                <a:ea typeface="+mj-ea"/>
                <a:cs typeface="Sakkal Majalla" pitchFamily="2" charset="-78"/>
              </a:rPr>
              <a:t> الرياضية</a:t>
            </a:r>
            <a:r>
              <a:rPr kumimoji="0" lang="ar-SA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ar-DZ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ar-DZ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fr-FR" sz="6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 </a:t>
            </a:r>
            <a:br>
              <a:rPr kumimoji="0" lang="fr-FR" sz="6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ar-SA" sz="6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uLnTx/>
                <a:uFillTx/>
                <a:latin typeface="Alba" pitchFamily="2" charset="0"/>
                <a:ea typeface="+mj-ea"/>
                <a:cs typeface="+mj-cs"/>
              </a:rPr>
              <a:t> </a:t>
            </a:r>
            <a:r>
              <a:rPr kumimoji="0" lang="ar-DZ" sz="6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uLnTx/>
                <a:uFillTx/>
                <a:latin typeface="Alba" pitchFamily="2" charset="0"/>
                <a:ea typeface="+mj-ea"/>
                <a:cs typeface="+mj-cs"/>
              </a:rPr>
              <a:t/>
            </a:r>
            <a:br>
              <a:rPr kumimoji="0" lang="ar-DZ" sz="6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uLnTx/>
                <a:uFillTx/>
                <a:latin typeface="Alba" pitchFamily="2" charset="0"/>
                <a:ea typeface="+mj-ea"/>
                <a:cs typeface="+mj-cs"/>
              </a:rPr>
            </a:br>
            <a:endParaRPr kumimoji="0" lang="en-US" sz="6600" b="1" i="0" u="none" strike="noStrike" kern="1200" cap="none" spc="0" normalizeH="0" baseline="0" noProof="0" dirty="0" smtClean="0">
              <a:ln>
                <a:noFill/>
              </a:ln>
              <a:solidFill>
                <a:schemeClr val="accent1">
                  <a:tint val="88000"/>
                  <a:satMod val="150000"/>
                </a:schemeClr>
              </a:solidFill>
              <a:effectLst>
                <a:outerShdw blurRad="53975" dist="22860" dir="5400000" algn="tl" rotWithShape="0">
                  <a:srgbClr val="000000">
                    <a:alpha val="55000"/>
                  </a:srgbClr>
                </a:outerShdw>
              </a:effectLst>
              <a:uLnTx/>
              <a:uFillTx/>
              <a:latin typeface="Alba" pitchFamily="2" charset="0"/>
              <a:ea typeface="+mj-ea"/>
              <a:cs typeface="+mj-cs"/>
            </a:endParaRPr>
          </a:p>
        </p:txBody>
      </p:sp>
    </p:spTree>
  </p:cSld>
  <p:clrMapOvr>
    <a:masterClrMapping/>
  </p:clrMapOvr>
  <p:transition spd="slow">
    <p:dissolv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" name="Rectangle à coins arrondis 3"/>
          <p:cNvSpPr/>
          <p:nvPr/>
        </p:nvSpPr>
        <p:spPr>
          <a:xfrm>
            <a:off x="3071802" y="0"/>
            <a:ext cx="3571900" cy="785818"/>
          </a:xfrm>
          <a:prstGeom prst="roundRect">
            <a:avLst/>
          </a:prstGeom>
          <a:solidFill>
            <a:srgbClr val="FFC000"/>
          </a:solidFill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DZ" sz="3200" b="1" dirty="0" smtClean="0">
                <a:solidFill>
                  <a:srgbClr val="FF0000"/>
                </a:solidFill>
                <a:latin typeface="Traditional Arabic" pitchFamily="18" charset="-78"/>
                <a:cs typeface="Traditional Arabic" pitchFamily="18" charset="-78"/>
              </a:rPr>
              <a:t>5- دفتر المناداة</a:t>
            </a:r>
            <a:endParaRPr lang="fr-FR" sz="3200" b="1" dirty="0">
              <a:solidFill>
                <a:srgbClr val="FF0000"/>
              </a:solidFill>
              <a:latin typeface="Traditional Arabic" pitchFamily="18" charset="-78"/>
              <a:cs typeface="Traditional Arabic" pitchFamily="18" charset="-78"/>
            </a:endParaRPr>
          </a:p>
        </p:txBody>
      </p:sp>
      <p:graphicFrame>
        <p:nvGraphicFramePr>
          <p:cNvPr id="6" name="Tableau 5"/>
          <p:cNvGraphicFramePr>
            <a:graphicFrameLocks noGrp="1"/>
          </p:cNvGraphicFramePr>
          <p:nvPr/>
        </p:nvGraphicFramePr>
        <p:xfrm>
          <a:off x="142845" y="1571612"/>
          <a:ext cx="8504468" cy="5151120"/>
        </p:xfrm>
        <a:graphic>
          <a:graphicData uri="http://schemas.openxmlformats.org/drawingml/2006/table">
            <a:tbl>
              <a:tblPr firstRow="1" bandRow="1">
                <a:tableStyleId>{0505E3EF-67EA-436B-97B2-0124C06EBD24}</a:tableStyleId>
              </a:tblPr>
              <a:tblGrid>
                <a:gridCol w="428627"/>
                <a:gridCol w="428628"/>
                <a:gridCol w="357190"/>
                <a:gridCol w="285752"/>
                <a:gridCol w="357190"/>
                <a:gridCol w="357190"/>
                <a:gridCol w="357190"/>
                <a:gridCol w="357190"/>
                <a:gridCol w="357190"/>
                <a:gridCol w="357190"/>
                <a:gridCol w="428628"/>
                <a:gridCol w="428628"/>
                <a:gridCol w="428628"/>
                <a:gridCol w="1746906"/>
                <a:gridCol w="1328277"/>
                <a:gridCol w="500064"/>
              </a:tblGrid>
              <a:tr h="359807">
                <a:tc gridSpan="2">
                  <a:txBody>
                    <a:bodyPr/>
                    <a:lstStyle/>
                    <a:p>
                      <a:pPr algn="ctr"/>
                      <a:r>
                        <a:rPr lang="ar-DZ" sz="2000" dirty="0" smtClean="0">
                          <a:latin typeface="Traditional Arabic" pitchFamily="18" charset="-78"/>
                          <a:cs typeface="Traditional Arabic" pitchFamily="18" charset="-78"/>
                        </a:rPr>
                        <a:t>ديسمبر</a:t>
                      </a:r>
                      <a:endParaRPr lang="fr-FR" sz="2000" dirty="0">
                        <a:solidFill>
                          <a:schemeClr val="tx1"/>
                        </a:solidFill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ar-DZ" sz="2000" dirty="0" smtClean="0">
                          <a:latin typeface="Traditional Arabic" pitchFamily="18" charset="-78"/>
                          <a:cs typeface="Traditional Arabic" pitchFamily="18" charset="-78"/>
                        </a:rPr>
                        <a:t>نوفمبر</a:t>
                      </a:r>
                      <a:endParaRPr lang="fr-FR" sz="2000" dirty="0">
                        <a:solidFill>
                          <a:schemeClr val="tx1"/>
                        </a:solidFill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fr-FR" sz="2000" dirty="0">
                        <a:solidFill>
                          <a:schemeClr val="tx1"/>
                        </a:solidFill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ar-DZ" sz="2000" dirty="0" smtClean="0">
                          <a:latin typeface="Traditional Arabic" pitchFamily="18" charset="-78"/>
                          <a:cs typeface="Traditional Arabic" pitchFamily="18" charset="-78"/>
                        </a:rPr>
                        <a:t>أكتوبر</a:t>
                      </a:r>
                      <a:endParaRPr lang="fr-FR" sz="2000" dirty="0">
                        <a:solidFill>
                          <a:schemeClr val="tx1"/>
                        </a:solidFill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ar-DZ" sz="2000" dirty="0" smtClean="0">
                          <a:latin typeface="Traditional Arabic" pitchFamily="18" charset="-78"/>
                          <a:cs typeface="Traditional Arabic" pitchFamily="18" charset="-78"/>
                        </a:rPr>
                        <a:t>سبتمبر</a:t>
                      </a:r>
                      <a:endParaRPr lang="fr-FR" sz="2000" dirty="0">
                        <a:solidFill>
                          <a:schemeClr val="tx1"/>
                        </a:solidFill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ar-DZ" dirty="0" smtClean="0">
                          <a:latin typeface="Traditional Arabic" pitchFamily="18" charset="-78"/>
                          <a:cs typeface="Traditional Arabic" pitchFamily="18" charset="-78"/>
                        </a:rPr>
                        <a:t>تاريخ الإزدياد</a:t>
                      </a:r>
                      <a:endParaRPr lang="fr-FR" dirty="0">
                        <a:solidFill>
                          <a:schemeClr val="tx1"/>
                        </a:solidFill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ar-DZ" dirty="0" smtClean="0">
                          <a:latin typeface="Traditional Arabic" pitchFamily="18" charset="-78"/>
                          <a:cs typeface="Traditional Arabic" pitchFamily="18" charset="-78"/>
                        </a:rPr>
                        <a:t>الإسم واللقب</a:t>
                      </a:r>
                      <a:endParaRPr lang="fr-FR" dirty="0">
                        <a:solidFill>
                          <a:schemeClr val="tx1"/>
                        </a:solidFill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ar-DZ" dirty="0" smtClean="0">
                          <a:latin typeface="Traditional Arabic" pitchFamily="18" charset="-78"/>
                          <a:cs typeface="Traditional Arabic" pitchFamily="18" charset="-78"/>
                        </a:rPr>
                        <a:t>الرقم</a:t>
                      </a:r>
                      <a:endParaRPr lang="fr-FR" dirty="0">
                        <a:solidFill>
                          <a:schemeClr val="tx1"/>
                        </a:solidFill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 vert="vert270"/>
                </a:tc>
              </a:tr>
              <a:tr h="359807">
                <a:tc>
                  <a:txBody>
                    <a:bodyPr/>
                    <a:lstStyle/>
                    <a:p>
                      <a:endParaRPr lang="fr-FR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>
                        <a:solidFill>
                          <a:schemeClr val="tx1"/>
                        </a:solidFill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dirty="0">
                        <a:solidFill>
                          <a:schemeClr val="tx1"/>
                        </a:solidFill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</a:tr>
              <a:tr h="359807">
                <a:tc>
                  <a:txBody>
                    <a:bodyPr/>
                    <a:lstStyle/>
                    <a:p>
                      <a:endParaRPr lang="fr-FR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b="1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ar-DZ" dirty="0" smtClean="0">
                          <a:latin typeface="Traditional Arabic" pitchFamily="18" charset="-78"/>
                          <a:cs typeface="Traditional Arabic" pitchFamily="18" charset="-78"/>
                        </a:rPr>
                        <a:t>01</a:t>
                      </a:r>
                      <a:endParaRPr lang="fr-FR" b="1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</a:tr>
              <a:tr h="359807">
                <a:tc>
                  <a:txBody>
                    <a:bodyPr/>
                    <a:lstStyle/>
                    <a:p>
                      <a:endParaRPr lang="fr-FR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b="1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ar-DZ" dirty="0" smtClean="0">
                          <a:latin typeface="Traditional Arabic" pitchFamily="18" charset="-78"/>
                          <a:cs typeface="Traditional Arabic" pitchFamily="18" charset="-78"/>
                        </a:rPr>
                        <a:t>02</a:t>
                      </a:r>
                      <a:endParaRPr lang="fr-FR" b="1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</a:tr>
              <a:tr h="359807">
                <a:tc>
                  <a:txBody>
                    <a:bodyPr/>
                    <a:lstStyle/>
                    <a:p>
                      <a:endParaRPr lang="fr-FR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b="1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ar-DZ" dirty="0" smtClean="0">
                          <a:latin typeface="Traditional Arabic" pitchFamily="18" charset="-78"/>
                          <a:cs typeface="Traditional Arabic" pitchFamily="18" charset="-78"/>
                        </a:rPr>
                        <a:t>03</a:t>
                      </a:r>
                      <a:endParaRPr lang="fr-FR" b="1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</a:tr>
              <a:tr h="359807">
                <a:tc>
                  <a:txBody>
                    <a:bodyPr/>
                    <a:lstStyle/>
                    <a:p>
                      <a:endParaRPr lang="fr-FR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b="1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ar-DZ" dirty="0" smtClean="0">
                          <a:latin typeface="Traditional Arabic" pitchFamily="18" charset="-78"/>
                          <a:cs typeface="Traditional Arabic" pitchFamily="18" charset="-78"/>
                        </a:rPr>
                        <a:t>04</a:t>
                      </a:r>
                      <a:endParaRPr lang="fr-FR" b="1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</a:tr>
              <a:tr h="359807">
                <a:tc>
                  <a:txBody>
                    <a:bodyPr/>
                    <a:lstStyle/>
                    <a:p>
                      <a:endParaRPr lang="fr-FR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b="1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ar-DZ" dirty="0" smtClean="0">
                          <a:latin typeface="Traditional Arabic" pitchFamily="18" charset="-78"/>
                          <a:cs typeface="Traditional Arabic" pitchFamily="18" charset="-78"/>
                        </a:rPr>
                        <a:t>05</a:t>
                      </a:r>
                      <a:endParaRPr lang="fr-FR" b="1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</a:tr>
              <a:tr h="359807">
                <a:tc>
                  <a:txBody>
                    <a:bodyPr/>
                    <a:lstStyle/>
                    <a:p>
                      <a:endParaRPr lang="fr-FR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b="1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ar-DZ" dirty="0" smtClean="0">
                          <a:latin typeface="Traditional Arabic" pitchFamily="18" charset="-78"/>
                          <a:cs typeface="Traditional Arabic" pitchFamily="18" charset="-78"/>
                        </a:rPr>
                        <a:t>06</a:t>
                      </a:r>
                      <a:endParaRPr lang="fr-FR" b="1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</a:tr>
              <a:tr h="359807">
                <a:tc>
                  <a:txBody>
                    <a:bodyPr/>
                    <a:lstStyle/>
                    <a:p>
                      <a:endParaRPr lang="fr-FR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b="1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ar-DZ" dirty="0" smtClean="0">
                          <a:latin typeface="Traditional Arabic" pitchFamily="18" charset="-78"/>
                          <a:cs typeface="Traditional Arabic" pitchFamily="18" charset="-78"/>
                        </a:rPr>
                        <a:t>07</a:t>
                      </a:r>
                      <a:endParaRPr lang="fr-FR" b="1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</a:tr>
              <a:tr h="359807">
                <a:tc>
                  <a:txBody>
                    <a:bodyPr/>
                    <a:lstStyle/>
                    <a:p>
                      <a:endParaRPr lang="fr-FR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b="1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ar-DZ" dirty="0" smtClean="0">
                          <a:latin typeface="Traditional Arabic" pitchFamily="18" charset="-78"/>
                          <a:cs typeface="Traditional Arabic" pitchFamily="18" charset="-78"/>
                        </a:rPr>
                        <a:t>08</a:t>
                      </a:r>
                      <a:endParaRPr lang="fr-FR" b="1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</a:tr>
              <a:tr h="359807">
                <a:tc>
                  <a:txBody>
                    <a:bodyPr/>
                    <a:lstStyle/>
                    <a:p>
                      <a:endParaRPr lang="fr-FR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b="1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ar-DZ" dirty="0" smtClean="0">
                          <a:latin typeface="Traditional Arabic" pitchFamily="18" charset="-78"/>
                          <a:cs typeface="Traditional Arabic" pitchFamily="18" charset="-78"/>
                        </a:rPr>
                        <a:t>09</a:t>
                      </a:r>
                      <a:endParaRPr lang="fr-FR" b="1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</a:tr>
              <a:tr h="359807">
                <a:tc>
                  <a:txBody>
                    <a:bodyPr/>
                    <a:lstStyle/>
                    <a:p>
                      <a:endParaRPr lang="fr-FR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b="1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ar-DZ" dirty="0" smtClean="0">
                          <a:latin typeface="Traditional Arabic" pitchFamily="18" charset="-78"/>
                          <a:cs typeface="Traditional Arabic" pitchFamily="18" charset="-78"/>
                        </a:rPr>
                        <a:t>10</a:t>
                      </a:r>
                      <a:endParaRPr lang="fr-FR" b="1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</a:tr>
              <a:tr h="359807">
                <a:tc>
                  <a:txBody>
                    <a:bodyPr/>
                    <a:lstStyle/>
                    <a:p>
                      <a:endParaRPr lang="fr-FR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b="1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ar-DZ" dirty="0" smtClean="0">
                          <a:latin typeface="Traditional Arabic" pitchFamily="18" charset="-78"/>
                          <a:cs typeface="Traditional Arabic" pitchFamily="18" charset="-78"/>
                        </a:rPr>
                        <a:t>11</a:t>
                      </a:r>
                      <a:endParaRPr lang="fr-FR" b="1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</a:tr>
              <a:tr h="359807">
                <a:tc>
                  <a:txBody>
                    <a:bodyPr/>
                    <a:lstStyle/>
                    <a:p>
                      <a:endParaRPr lang="fr-FR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b="1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ar-DZ" dirty="0" smtClean="0">
                          <a:latin typeface="Traditional Arabic" pitchFamily="18" charset="-78"/>
                          <a:cs typeface="Traditional Arabic" pitchFamily="18" charset="-78"/>
                        </a:rPr>
                        <a:t>12</a:t>
                      </a:r>
                      <a:endParaRPr lang="fr-FR" b="1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Rectangle à coins arrondis 6"/>
          <p:cNvSpPr/>
          <p:nvPr/>
        </p:nvSpPr>
        <p:spPr>
          <a:xfrm>
            <a:off x="142844" y="785794"/>
            <a:ext cx="8501122" cy="785818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r" rtl="1"/>
            <a:r>
              <a:rPr lang="ar-DZ" b="1" dirty="0" smtClean="0">
                <a:solidFill>
                  <a:schemeClr val="bg2"/>
                </a:solidFill>
                <a:latin typeface="Traditional Arabic" pitchFamily="18" charset="-78"/>
                <a:cs typeface="Traditional Arabic" pitchFamily="18" charset="-78"/>
              </a:rPr>
              <a:t>المؤسسة:                            القسم:                                 عددالذكور:                             عدد الإناث:</a:t>
            </a:r>
          </a:p>
          <a:p>
            <a:pPr algn="r" rtl="1"/>
            <a:r>
              <a:rPr lang="ar-DZ" b="1" dirty="0" smtClean="0">
                <a:solidFill>
                  <a:schemeClr val="bg2"/>
                </a:solidFill>
                <a:latin typeface="Traditional Arabic" pitchFamily="18" charset="-78"/>
                <a:cs typeface="Traditional Arabic" pitchFamily="18" charset="-78"/>
              </a:rPr>
              <a:t>الأستاذ:                             الموسم الدراسي:                     عدد الممارسين:                       عدد المعفيين:</a:t>
            </a:r>
            <a:endParaRPr lang="fr-FR" b="1" dirty="0">
              <a:solidFill>
                <a:schemeClr val="bg2"/>
              </a:solidFill>
              <a:latin typeface="Traditional Arabic" pitchFamily="18" charset="-78"/>
              <a:cs typeface="Traditional Arabic" pitchFamily="18" charset="-78"/>
            </a:endParaRPr>
          </a:p>
        </p:txBody>
      </p:sp>
    </p:spTree>
  </p:cSld>
  <p:clrMapOvr>
    <a:masterClrMapping/>
  </p:clrMapOvr>
  <p:transition spd="med">
    <p:pull dir="ld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-24"/>
            <a:ext cx="9144000" cy="6858000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fr-FR" dirty="0" smtClean="0"/>
              <a:t>-</a:t>
            </a:r>
            <a:endParaRPr lang="fr-FR" dirty="0"/>
          </a:p>
        </p:txBody>
      </p:sp>
      <p:sp>
        <p:nvSpPr>
          <p:cNvPr id="3" name="Rectangle à coins arrondis 2"/>
          <p:cNvSpPr/>
          <p:nvPr/>
        </p:nvSpPr>
        <p:spPr>
          <a:xfrm>
            <a:off x="1785918" y="285728"/>
            <a:ext cx="5072098" cy="1000132"/>
          </a:xfrm>
          <a:prstGeom prst="roundRect">
            <a:avLst/>
          </a:prstGeom>
          <a:solidFill>
            <a:srgbClr val="FFC000"/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/>
            <a:r>
              <a:rPr lang="fr-FR" sz="3200" b="1" dirty="0" smtClean="0">
                <a:solidFill>
                  <a:srgbClr val="FF0000"/>
                </a:solidFill>
                <a:latin typeface="Sakkal Majalla" pitchFamily="2" charset="-78"/>
                <a:cs typeface="Sakkal Majalla" pitchFamily="2" charset="-78"/>
              </a:rPr>
              <a:t>-6</a:t>
            </a:r>
            <a:r>
              <a:rPr lang="ar-DZ" sz="3200" b="1" dirty="0" smtClean="0">
                <a:solidFill>
                  <a:srgbClr val="FF0000"/>
                </a:solidFill>
                <a:latin typeface="Sakkal Majalla" pitchFamily="2" charset="-78"/>
                <a:cs typeface="Sakkal Majalla" pitchFamily="2" charset="-78"/>
              </a:rPr>
              <a:t>عدد حصص التحضير البدني العام</a:t>
            </a:r>
            <a:endParaRPr lang="fr-FR" sz="3200" b="1" dirty="0">
              <a:solidFill>
                <a:srgbClr val="FF0000"/>
              </a:solidFill>
              <a:latin typeface="Sakkal Majalla" pitchFamily="2" charset="-78"/>
              <a:cs typeface="Sakkal Majalla" pitchFamily="2" charset="-78"/>
            </a:endParaRPr>
          </a:p>
        </p:txBody>
      </p:sp>
      <p:graphicFrame>
        <p:nvGraphicFramePr>
          <p:cNvPr id="4" name="Tableau 3"/>
          <p:cNvGraphicFramePr>
            <a:graphicFrameLocks noGrp="1"/>
          </p:cNvGraphicFramePr>
          <p:nvPr/>
        </p:nvGraphicFramePr>
        <p:xfrm>
          <a:off x="142844" y="1714488"/>
          <a:ext cx="8786877" cy="4000528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3514731"/>
                <a:gridCol w="3444467"/>
                <a:gridCol w="1054429"/>
                <a:gridCol w="773250"/>
              </a:tblGrid>
              <a:tr h="1619941">
                <a:tc>
                  <a:txBody>
                    <a:bodyPr/>
                    <a:lstStyle/>
                    <a:p>
                      <a:pPr algn="ctr"/>
                      <a:r>
                        <a:rPr lang="ar-DZ" sz="2800" dirty="0" smtClean="0">
                          <a:solidFill>
                            <a:schemeClr val="bg2"/>
                          </a:solidFill>
                          <a:latin typeface="Sakkal Majalla" pitchFamily="2" charset="-78"/>
                          <a:cs typeface="Sakkal Majalla" pitchFamily="2" charset="-78"/>
                        </a:rPr>
                        <a:t>الأهداف الإجرائية</a:t>
                      </a:r>
                      <a:endParaRPr lang="fr-FR" sz="2800" b="1" dirty="0">
                        <a:solidFill>
                          <a:schemeClr val="bg2"/>
                        </a:solidFill>
                        <a:latin typeface="Sakkal Majalla" pitchFamily="2" charset="-78"/>
                        <a:cs typeface="Sakkal Majalla" pitchFamily="2" charset="-78"/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DZ" sz="2800" dirty="0" smtClean="0">
                          <a:solidFill>
                            <a:schemeClr val="bg2"/>
                          </a:solidFill>
                          <a:latin typeface="Sakkal Majalla" pitchFamily="2" charset="-78"/>
                          <a:cs typeface="Sakkal Majalla" pitchFamily="2" charset="-78"/>
                        </a:rPr>
                        <a:t>الأهداف الخاصة</a:t>
                      </a:r>
                      <a:endParaRPr lang="fr-FR" sz="2800" b="1" dirty="0">
                        <a:solidFill>
                          <a:schemeClr val="bg2"/>
                        </a:solidFill>
                        <a:latin typeface="Sakkal Majalla" pitchFamily="2" charset="-78"/>
                        <a:cs typeface="Sakkal Majalla" pitchFamily="2" charset="-78"/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DZ" sz="2800" dirty="0" smtClean="0">
                          <a:solidFill>
                            <a:schemeClr val="bg2"/>
                          </a:solidFill>
                          <a:latin typeface="Sakkal Majalla" pitchFamily="2" charset="-78"/>
                          <a:cs typeface="Sakkal Majalla" pitchFamily="2" charset="-78"/>
                        </a:rPr>
                        <a:t>طبيعة الحصة</a:t>
                      </a:r>
                      <a:endParaRPr lang="fr-FR" sz="2800" b="1" dirty="0">
                        <a:solidFill>
                          <a:schemeClr val="bg2"/>
                        </a:solidFill>
                        <a:latin typeface="Sakkal Majalla" pitchFamily="2" charset="-78"/>
                        <a:cs typeface="Sakkal Majalla" pitchFamily="2" charset="-78"/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DZ" sz="2800" dirty="0" smtClean="0">
                          <a:solidFill>
                            <a:schemeClr val="bg2"/>
                          </a:solidFill>
                          <a:latin typeface="Sakkal Majalla" pitchFamily="2" charset="-78"/>
                          <a:cs typeface="Sakkal Majalla" pitchFamily="2" charset="-78"/>
                        </a:rPr>
                        <a:t>التاريخ</a:t>
                      </a:r>
                      <a:endParaRPr lang="fr-FR" sz="2800" b="1" dirty="0">
                        <a:solidFill>
                          <a:schemeClr val="bg2"/>
                        </a:solidFill>
                        <a:latin typeface="Sakkal Majalla" pitchFamily="2" charset="-78"/>
                        <a:cs typeface="Sakkal Majalla" pitchFamily="2" charset="-78"/>
                      </a:endParaRPr>
                    </a:p>
                  </a:txBody>
                  <a:tcPr vert="vert27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1094703">
                <a:tc>
                  <a:txBody>
                    <a:bodyPr/>
                    <a:lstStyle/>
                    <a:p>
                      <a:pPr algn="ctr"/>
                      <a:endParaRPr lang="fr-FR" sz="2800" b="1">
                        <a:solidFill>
                          <a:schemeClr val="bg2"/>
                        </a:solidFill>
                        <a:latin typeface="Sakkal Majalla" pitchFamily="2" charset="-78"/>
                        <a:cs typeface="Sakkal Majalla" pitchFamily="2" charset="-78"/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2800" b="1" dirty="0">
                        <a:solidFill>
                          <a:schemeClr val="bg2"/>
                        </a:solidFill>
                        <a:latin typeface="Sakkal Majalla" pitchFamily="2" charset="-78"/>
                        <a:cs typeface="Sakkal Majalla" pitchFamily="2" charset="-78"/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DZ" sz="2800" dirty="0" smtClean="0">
                          <a:solidFill>
                            <a:schemeClr val="bg2"/>
                          </a:solidFill>
                          <a:latin typeface="Sakkal Majalla" pitchFamily="2" charset="-78"/>
                          <a:cs typeface="Sakkal Majalla" pitchFamily="2" charset="-78"/>
                        </a:rPr>
                        <a:t>تدريبي</a:t>
                      </a:r>
                    </a:p>
                    <a:p>
                      <a:pPr algn="ctr"/>
                      <a:r>
                        <a:rPr lang="ar-DZ" sz="2800" dirty="0" smtClean="0">
                          <a:solidFill>
                            <a:schemeClr val="bg2"/>
                          </a:solidFill>
                          <a:latin typeface="Sakkal Majalla" pitchFamily="2" charset="-78"/>
                          <a:cs typeface="Sakkal Majalla" pitchFamily="2" charset="-78"/>
                        </a:rPr>
                        <a:t>01</a:t>
                      </a:r>
                      <a:endParaRPr lang="fr-FR" sz="2800" b="1" dirty="0">
                        <a:solidFill>
                          <a:schemeClr val="bg2"/>
                        </a:solidFill>
                        <a:latin typeface="Sakkal Majalla" pitchFamily="2" charset="-78"/>
                        <a:cs typeface="Sakkal Majalla" pitchFamily="2" charset="-78"/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2800" b="1" dirty="0">
                        <a:solidFill>
                          <a:schemeClr val="bg2"/>
                        </a:solidFill>
                        <a:latin typeface="Sakkal Majalla" pitchFamily="2" charset="-78"/>
                        <a:cs typeface="Sakkal Majalla" pitchFamily="2" charset="-78"/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1285884">
                <a:tc>
                  <a:txBody>
                    <a:bodyPr/>
                    <a:lstStyle/>
                    <a:p>
                      <a:pPr algn="ctr"/>
                      <a:endParaRPr lang="fr-FR" sz="2800" b="1" dirty="0">
                        <a:solidFill>
                          <a:schemeClr val="bg2"/>
                        </a:solidFill>
                        <a:latin typeface="Sakkal Majalla" pitchFamily="2" charset="-78"/>
                        <a:cs typeface="Sakkal Majalla" pitchFamily="2" charset="-78"/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2800" b="1" dirty="0">
                        <a:solidFill>
                          <a:schemeClr val="bg2"/>
                        </a:solidFill>
                        <a:latin typeface="Sakkal Majalla" pitchFamily="2" charset="-78"/>
                        <a:cs typeface="Sakkal Majalla" pitchFamily="2" charset="-78"/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DZ" sz="2800" dirty="0" smtClean="0">
                          <a:solidFill>
                            <a:schemeClr val="bg2"/>
                          </a:solidFill>
                          <a:latin typeface="Sakkal Majalla" pitchFamily="2" charset="-78"/>
                          <a:cs typeface="Sakkal Majalla" pitchFamily="2" charset="-78"/>
                        </a:rPr>
                        <a:t>تدريبي</a:t>
                      </a:r>
                    </a:p>
                    <a:p>
                      <a:pPr algn="ctr" rtl="1"/>
                      <a:r>
                        <a:rPr lang="ar-DZ" sz="2800" dirty="0" smtClean="0">
                          <a:solidFill>
                            <a:schemeClr val="bg2"/>
                          </a:solidFill>
                          <a:latin typeface="Sakkal Majalla" pitchFamily="2" charset="-78"/>
                          <a:cs typeface="Sakkal Majalla" pitchFamily="2" charset="-78"/>
                        </a:rPr>
                        <a:t>02</a:t>
                      </a:r>
                      <a:endParaRPr lang="fr-FR" sz="2800" b="1" dirty="0">
                        <a:solidFill>
                          <a:schemeClr val="bg2"/>
                        </a:solidFill>
                        <a:latin typeface="Sakkal Majalla" pitchFamily="2" charset="-78"/>
                        <a:cs typeface="Sakkal Majalla" pitchFamily="2" charset="-78"/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2800" b="1" dirty="0">
                        <a:solidFill>
                          <a:schemeClr val="bg2"/>
                        </a:solidFill>
                        <a:latin typeface="Sakkal Majalla" pitchFamily="2" charset="-78"/>
                        <a:cs typeface="Sakkal Majalla" pitchFamily="2" charset="-78"/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 spd="med">
    <p:pull dir="rd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endParaRPr lang="fr-FR" dirty="0"/>
          </a:p>
        </p:txBody>
      </p:sp>
      <p:sp>
        <p:nvSpPr>
          <p:cNvPr id="4" name="Ellipse 3"/>
          <p:cNvSpPr/>
          <p:nvPr/>
        </p:nvSpPr>
        <p:spPr>
          <a:xfrm>
            <a:off x="2571736" y="142852"/>
            <a:ext cx="3214710" cy="785818"/>
          </a:xfrm>
          <a:prstGeom prst="ellipse">
            <a:avLst/>
          </a:prstGeom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 rtl="1"/>
            <a:r>
              <a:rPr lang="fr-FR" sz="3600" b="1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raditional Arabic" pitchFamily="18" charset="-78"/>
                <a:cs typeface="Traditional Arabic" pitchFamily="18" charset="-78"/>
              </a:rPr>
              <a:t>7</a:t>
            </a:r>
            <a:r>
              <a:rPr lang="ar-DZ" sz="3600" b="1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raditional Arabic" pitchFamily="18" charset="-78"/>
                <a:cs typeface="Traditional Arabic" pitchFamily="18" charset="-78"/>
              </a:rPr>
              <a:t>-دفتر التقويم</a:t>
            </a:r>
            <a:endParaRPr lang="fr-FR" sz="3600" b="1" dirty="0">
              <a:ln w="11430"/>
              <a:solidFill>
                <a:srgbClr val="FF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raditional Arabic" pitchFamily="18" charset="-78"/>
              <a:cs typeface="Traditional Arabic" pitchFamily="18" charset="-78"/>
            </a:endParaRPr>
          </a:p>
        </p:txBody>
      </p:sp>
      <p:graphicFrame>
        <p:nvGraphicFramePr>
          <p:cNvPr id="5" name="Tableau 4"/>
          <p:cNvGraphicFramePr>
            <a:graphicFrameLocks noGrp="1"/>
          </p:cNvGraphicFramePr>
          <p:nvPr/>
        </p:nvGraphicFramePr>
        <p:xfrm>
          <a:off x="2" y="1473200"/>
          <a:ext cx="9144002" cy="5760720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785784"/>
                <a:gridCol w="642942"/>
                <a:gridCol w="530703"/>
                <a:gridCol w="653143"/>
                <a:gridCol w="653143"/>
                <a:gridCol w="734779"/>
                <a:gridCol w="428628"/>
                <a:gridCol w="928694"/>
                <a:gridCol w="642942"/>
                <a:gridCol w="571504"/>
                <a:gridCol w="642942"/>
                <a:gridCol w="714380"/>
                <a:gridCol w="785818"/>
                <a:gridCol w="428600"/>
              </a:tblGrid>
              <a:tr h="363962">
                <a:tc gridSpan="13">
                  <a:txBody>
                    <a:bodyPr/>
                    <a:lstStyle/>
                    <a:p>
                      <a:pPr algn="ctr"/>
                      <a:r>
                        <a:rPr lang="ar-DZ" b="1" dirty="0" smtClean="0">
                          <a:solidFill>
                            <a:schemeClr val="bg2"/>
                          </a:solidFill>
                          <a:latin typeface="Traditional Arabic" pitchFamily="18" charset="-78"/>
                          <a:cs typeface="Traditional Arabic" pitchFamily="18" charset="-78"/>
                        </a:rPr>
                        <a:t>قسم:</a:t>
                      </a:r>
                      <a:endParaRPr lang="fr-FR" b="1" dirty="0">
                        <a:solidFill>
                          <a:schemeClr val="bg2"/>
                        </a:solidFill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ar-DZ" b="1" dirty="0" smtClean="0">
                          <a:solidFill>
                            <a:schemeClr val="bg2"/>
                          </a:solidFill>
                          <a:latin typeface="Traditional Arabic" pitchFamily="18" charset="-78"/>
                          <a:cs typeface="Traditional Arabic" pitchFamily="18" charset="-78"/>
                        </a:rPr>
                        <a:t>الرقم</a:t>
                      </a:r>
                      <a:endParaRPr lang="fr-FR" b="1" dirty="0">
                        <a:solidFill>
                          <a:schemeClr val="bg2"/>
                        </a:solidFill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 vert="vert270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363962">
                <a:tc gridSpan="6">
                  <a:txBody>
                    <a:bodyPr/>
                    <a:lstStyle/>
                    <a:p>
                      <a:pPr algn="ctr"/>
                      <a:r>
                        <a:rPr lang="ar-DZ" b="1" dirty="0" smtClean="0">
                          <a:solidFill>
                            <a:schemeClr val="bg2"/>
                          </a:solidFill>
                          <a:latin typeface="Traditional Arabic" pitchFamily="18" charset="-78"/>
                          <a:cs typeface="Traditional Arabic" pitchFamily="18" charset="-78"/>
                        </a:rPr>
                        <a:t>الفصل الثاني</a:t>
                      </a:r>
                      <a:endParaRPr lang="fr-FR" b="1" dirty="0">
                        <a:solidFill>
                          <a:schemeClr val="bg2"/>
                        </a:solidFill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ar-DZ" b="1" dirty="0" smtClean="0">
                          <a:solidFill>
                            <a:schemeClr val="bg2"/>
                          </a:solidFill>
                          <a:latin typeface="Traditional Arabic" pitchFamily="18" charset="-78"/>
                          <a:cs typeface="Traditional Arabic" pitchFamily="18" charset="-78"/>
                        </a:rPr>
                        <a:t>الرقم</a:t>
                      </a:r>
                      <a:endParaRPr lang="fr-FR" b="1" dirty="0">
                        <a:solidFill>
                          <a:schemeClr val="bg2"/>
                        </a:solidFill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 vert="vert270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gridSpan="6">
                  <a:txBody>
                    <a:bodyPr/>
                    <a:lstStyle/>
                    <a:p>
                      <a:pPr algn="ctr"/>
                      <a:r>
                        <a:rPr lang="ar-DZ" b="1" dirty="0" smtClean="0">
                          <a:solidFill>
                            <a:schemeClr val="bg2"/>
                          </a:solidFill>
                          <a:latin typeface="Traditional Arabic" pitchFamily="18" charset="-78"/>
                          <a:cs typeface="Traditional Arabic" pitchFamily="18" charset="-78"/>
                        </a:rPr>
                        <a:t>الفصل الأول</a:t>
                      </a:r>
                      <a:endParaRPr lang="fr-FR" b="1" dirty="0">
                        <a:solidFill>
                          <a:schemeClr val="bg2"/>
                        </a:solidFill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</a:tr>
              <a:tr h="363962">
                <a:tc>
                  <a:txBody>
                    <a:bodyPr/>
                    <a:lstStyle/>
                    <a:p>
                      <a:pPr algn="ctr"/>
                      <a:r>
                        <a:rPr lang="ar-DZ" sz="1600" b="1" dirty="0" smtClean="0">
                          <a:solidFill>
                            <a:schemeClr val="bg2"/>
                          </a:solidFill>
                          <a:latin typeface="Traditional Arabic" pitchFamily="18" charset="-78"/>
                          <a:cs typeface="Traditional Arabic" pitchFamily="18" charset="-78"/>
                        </a:rPr>
                        <a:t>ملاحظات</a:t>
                      </a:r>
                      <a:endParaRPr lang="fr-FR" sz="1600" b="1" dirty="0">
                        <a:solidFill>
                          <a:schemeClr val="bg2"/>
                        </a:solidFill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DZ" b="1" dirty="0" smtClean="0">
                          <a:solidFill>
                            <a:schemeClr val="bg2"/>
                          </a:solidFill>
                          <a:latin typeface="Traditional Arabic" pitchFamily="18" charset="-78"/>
                          <a:cs typeface="Traditional Arabic" pitchFamily="18" charset="-78"/>
                        </a:rPr>
                        <a:t>معدل الفصل</a:t>
                      </a:r>
                      <a:endParaRPr lang="fr-FR" b="1" dirty="0">
                        <a:solidFill>
                          <a:schemeClr val="bg2"/>
                        </a:solidFill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DZ" sz="1600" b="1" dirty="0" smtClean="0">
                          <a:solidFill>
                            <a:schemeClr val="bg2"/>
                          </a:solidFill>
                          <a:latin typeface="Traditional Arabic" pitchFamily="18" charset="-78"/>
                          <a:cs typeface="Traditional Arabic" pitchFamily="18" charset="-78"/>
                        </a:rPr>
                        <a:t>معدل المادة</a:t>
                      </a:r>
                      <a:endParaRPr lang="fr-FR" sz="1600" b="1" dirty="0">
                        <a:solidFill>
                          <a:schemeClr val="bg2"/>
                        </a:solidFill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DZ" sz="1600" b="1" dirty="0" smtClean="0">
                          <a:solidFill>
                            <a:schemeClr val="bg2"/>
                          </a:solidFill>
                          <a:latin typeface="Traditional Arabic" pitchFamily="18" charset="-78"/>
                          <a:cs typeface="Traditional Arabic" pitchFamily="18" charset="-78"/>
                        </a:rPr>
                        <a:t>الإختبار</a:t>
                      </a:r>
                      <a:endParaRPr lang="fr-FR" sz="1600" b="1" dirty="0">
                        <a:solidFill>
                          <a:schemeClr val="bg2"/>
                        </a:solidFill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DZ" b="1" dirty="0" smtClean="0">
                          <a:solidFill>
                            <a:schemeClr val="bg2"/>
                          </a:solidFill>
                          <a:latin typeface="Traditional Arabic" pitchFamily="18" charset="-78"/>
                          <a:cs typeface="Traditional Arabic" pitchFamily="18" charset="-78"/>
                        </a:rPr>
                        <a:t>الفرض</a:t>
                      </a:r>
                      <a:endParaRPr lang="fr-FR" b="1" dirty="0">
                        <a:solidFill>
                          <a:schemeClr val="bg2"/>
                        </a:solidFill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DZ" b="1" dirty="0" smtClean="0">
                          <a:solidFill>
                            <a:schemeClr val="bg2"/>
                          </a:solidFill>
                          <a:latin typeface="Traditional Arabic" pitchFamily="18" charset="-78"/>
                          <a:cs typeface="Traditional Arabic" pitchFamily="18" charset="-78"/>
                        </a:rPr>
                        <a:t>المراقبة</a:t>
                      </a:r>
                      <a:endParaRPr lang="fr-FR" b="1" dirty="0">
                        <a:solidFill>
                          <a:schemeClr val="bg2"/>
                        </a:solidFill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/>
                      <a:endParaRPr lang="fr-FR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DZ" b="1" dirty="0" smtClean="0">
                          <a:solidFill>
                            <a:schemeClr val="bg2"/>
                          </a:solidFill>
                          <a:latin typeface="Traditional Arabic" pitchFamily="18" charset="-78"/>
                          <a:cs typeface="Traditional Arabic" pitchFamily="18" charset="-78"/>
                        </a:rPr>
                        <a:t>ملاحظات</a:t>
                      </a:r>
                      <a:endParaRPr lang="fr-FR" b="1" dirty="0">
                        <a:solidFill>
                          <a:schemeClr val="bg2"/>
                        </a:solidFill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DZ" b="1" dirty="0" smtClean="0">
                          <a:solidFill>
                            <a:schemeClr val="bg2"/>
                          </a:solidFill>
                          <a:latin typeface="Traditional Arabic" pitchFamily="18" charset="-78"/>
                          <a:cs typeface="Traditional Arabic" pitchFamily="18" charset="-78"/>
                        </a:rPr>
                        <a:t>معدل الفصل</a:t>
                      </a:r>
                      <a:endParaRPr lang="fr-FR" b="1" dirty="0">
                        <a:solidFill>
                          <a:schemeClr val="bg2"/>
                        </a:solidFill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DZ" b="1" dirty="0" smtClean="0">
                          <a:solidFill>
                            <a:schemeClr val="bg2"/>
                          </a:solidFill>
                          <a:latin typeface="Traditional Arabic" pitchFamily="18" charset="-78"/>
                          <a:cs typeface="Traditional Arabic" pitchFamily="18" charset="-78"/>
                        </a:rPr>
                        <a:t>معدل المادة</a:t>
                      </a:r>
                      <a:endParaRPr lang="fr-FR" b="1" dirty="0">
                        <a:solidFill>
                          <a:schemeClr val="bg2"/>
                        </a:solidFill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DZ" sz="1600" b="1" dirty="0" smtClean="0">
                          <a:solidFill>
                            <a:schemeClr val="bg2"/>
                          </a:solidFill>
                          <a:latin typeface="Traditional Arabic" pitchFamily="18" charset="-78"/>
                          <a:cs typeface="Traditional Arabic" pitchFamily="18" charset="-78"/>
                        </a:rPr>
                        <a:t>الإختبار</a:t>
                      </a:r>
                      <a:endParaRPr lang="fr-FR" b="1" dirty="0">
                        <a:solidFill>
                          <a:schemeClr val="bg2"/>
                        </a:solidFill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DZ" b="1" dirty="0" smtClean="0">
                          <a:solidFill>
                            <a:schemeClr val="bg2"/>
                          </a:solidFill>
                          <a:latin typeface="Traditional Arabic" pitchFamily="18" charset="-78"/>
                          <a:cs typeface="Traditional Arabic" pitchFamily="18" charset="-78"/>
                        </a:rPr>
                        <a:t>الفرض</a:t>
                      </a:r>
                      <a:endParaRPr lang="fr-FR" b="1" dirty="0">
                        <a:solidFill>
                          <a:schemeClr val="bg2"/>
                        </a:solidFill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DZ" b="1" dirty="0" smtClean="0">
                          <a:solidFill>
                            <a:schemeClr val="bg2"/>
                          </a:solidFill>
                          <a:latin typeface="Traditional Arabic" pitchFamily="18" charset="-78"/>
                          <a:cs typeface="Traditional Arabic" pitchFamily="18" charset="-78"/>
                        </a:rPr>
                        <a:t>المراقبة</a:t>
                      </a:r>
                      <a:endParaRPr lang="fr-FR" b="1" dirty="0">
                        <a:solidFill>
                          <a:schemeClr val="bg2"/>
                        </a:solidFill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</a:tr>
              <a:tr h="363962">
                <a:tc>
                  <a:txBody>
                    <a:bodyPr/>
                    <a:lstStyle/>
                    <a:p>
                      <a:pPr algn="ctr"/>
                      <a:endParaRPr lang="fr-FR" b="1">
                        <a:solidFill>
                          <a:schemeClr val="bg2"/>
                        </a:solidFill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b="1">
                        <a:solidFill>
                          <a:schemeClr val="bg2"/>
                        </a:solidFill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b="1">
                        <a:solidFill>
                          <a:schemeClr val="bg2"/>
                        </a:solidFill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b="1">
                        <a:solidFill>
                          <a:schemeClr val="bg2"/>
                        </a:solidFill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b="1">
                        <a:solidFill>
                          <a:schemeClr val="bg2"/>
                        </a:solidFill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b="1">
                        <a:solidFill>
                          <a:schemeClr val="bg2"/>
                        </a:solidFill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DZ" b="1" dirty="0" smtClean="0">
                          <a:solidFill>
                            <a:schemeClr val="bg2"/>
                          </a:solidFill>
                          <a:latin typeface="Traditional Arabic" pitchFamily="18" charset="-78"/>
                          <a:cs typeface="Traditional Arabic" pitchFamily="18" charset="-78"/>
                        </a:rPr>
                        <a:t>01</a:t>
                      </a:r>
                      <a:endParaRPr lang="fr-FR" b="1" dirty="0">
                        <a:solidFill>
                          <a:schemeClr val="bg2"/>
                        </a:solidFill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b="1">
                        <a:solidFill>
                          <a:schemeClr val="bg2"/>
                        </a:solidFill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b="1">
                        <a:solidFill>
                          <a:schemeClr val="bg2"/>
                        </a:solidFill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b="1">
                        <a:solidFill>
                          <a:schemeClr val="bg2"/>
                        </a:solidFill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b="1">
                        <a:solidFill>
                          <a:schemeClr val="bg2"/>
                        </a:solidFill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b="1">
                        <a:solidFill>
                          <a:schemeClr val="bg2"/>
                        </a:solidFill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b="1">
                        <a:solidFill>
                          <a:schemeClr val="bg2"/>
                        </a:solidFill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DZ" b="1" dirty="0" smtClean="0">
                          <a:solidFill>
                            <a:schemeClr val="bg2"/>
                          </a:solidFill>
                          <a:latin typeface="Traditional Arabic" pitchFamily="18" charset="-78"/>
                          <a:cs typeface="Traditional Arabic" pitchFamily="18" charset="-78"/>
                        </a:rPr>
                        <a:t>01</a:t>
                      </a:r>
                      <a:endParaRPr lang="fr-FR" b="1" dirty="0">
                        <a:solidFill>
                          <a:schemeClr val="bg2"/>
                        </a:solidFill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363962">
                <a:tc>
                  <a:txBody>
                    <a:bodyPr/>
                    <a:lstStyle/>
                    <a:p>
                      <a:pPr algn="ctr"/>
                      <a:endParaRPr lang="fr-FR" b="1">
                        <a:solidFill>
                          <a:schemeClr val="bg2"/>
                        </a:solidFill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b="1">
                        <a:solidFill>
                          <a:schemeClr val="bg2"/>
                        </a:solidFill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b="1">
                        <a:solidFill>
                          <a:schemeClr val="bg2"/>
                        </a:solidFill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b="1">
                        <a:solidFill>
                          <a:schemeClr val="bg2"/>
                        </a:solidFill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b="1">
                        <a:solidFill>
                          <a:schemeClr val="bg2"/>
                        </a:solidFill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b="1">
                        <a:solidFill>
                          <a:schemeClr val="bg2"/>
                        </a:solidFill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DZ" b="1" dirty="0" smtClean="0">
                          <a:solidFill>
                            <a:schemeClr val="bg2"/>
                          </a:solidFill>
                          <a:latin typeface="Traditional Arabic" pitchFamily="18" charset="-78"/>
                          <a:cs typeface="Traditional Arabic" pitchFamily="18" charset="-78"/>
                        </a:rPr>
                        <a:t>02</a:t>
                      </a:r>
                      <a:endParaRPr lang="fr-FR" b="1" dirty="0">
                        <a:solidFill>
                          <a:schemeClr val="bg2"/>
                        </a:solidFill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b="1">
                        <a:solidFill>
                          <a:schemeClr val="bg2"/>
                        </a:solidFill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b="1">
                        <a:solidFill>
                          <a:schemeClr val="bg2"/>
                        </a:solidFill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b="1">
                        <a:solidFill>
                          <a:schemeClr val="bg2"/>
                        </a:solidFill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b="1">
                        <a:solidFill>
                          <a:schemeClr val="bg2"/>
                        </a:solidFill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b="1">
                        <a:solidFill>
                          <a:schemeClr val="bg2"/>
                        </a:solidFill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b="1">
                        <a:solidFill>
                          <a:schemeClr val="bg2"/>
                        </a:solidFill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DZ" b="1" dirty="0" smtClean="0">
                          <a:solidFill>
                            <a:schemeClr val="bg2"/>
                          </a:solidFill>
                          <a:latin typeface="Traditional Arabic" pitchFamily="18" charset="-78"/>
                          <a:cs typeface="Traditional Arabic" pitchFamily="18" charset="-78"/>
                        </a:rPr>
                        <a:t>02</a:t>
                      </a:r>
                      <a:endParaRPr lang="fr-FR" b="1" dirty="0">
                        <a:solidFill>
                          <a:schemeClr val="bg2"/>
                        </a:solidFill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363962">
                <a:tc>
                  <a:txBody>
                    <a:bodyPr/>
                    <a:lstStyle/>
                    <a:p>
                      <a:pPr algn="ctr"/>
                      <a:endParaRPr lang="fr-FR" b="1">
                        <a:solidFill>
                          <a:schemeClr val="bg2"/>
                        </a:solidFill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b="1">
                        <a:solidFill>
                          <a:schemeClr val="bg2"/>
                        </a:solidFill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b="1">
                        <a:solidFill>
                          <a:schemeClr val="bg2"/>
                        </a:solidFill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b="1">
                        <a:solidFill>
                          <a:schemeClr val="bg2"/>
                        </a:solidFill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b="1">
                        <a:solidFill>
                          <a:schemeClr val="bg2"/>
                        </a:solidFill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b="1" dirty="0">
                        <a:solidFill>
                          <a:schemeClr val="bg2"/>
                        </a:solidFill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DZ" b="1" dirty="0" smtClean="0">
                          <a:solidFill>
                            <a:schemeClr val="bg2"/>
                          </a:solidFill>
                          <a:latin typeface="Traditional Arabic" pitchFamily="18" charset="-78"/>
                          <a:cs typeface="Traditional Arabic" pitchFamily="18" charset="-78"/>
                        </a:rPr>
                        <a:t>03</a:t>
                      </a:r>
                      <a:endParaRPr lang="fr-FR" b="1" dirty="0">
                        <a:solidFill>
                          <a:schemeClr val="bg2"/>
                        </a:solidFill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b="1">
                        <a:solidFill>
                          <a:schemeClr val="bg2"/>
                        </a:solidFill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b="1">
                        <a:solidFill>
                          <a:schemeClr val="bg2"/>
                        </a:solidFill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b="1">
                        <a:solidFill>
                          <a:schemeClr val="bg2"/>
                        </a:solidFill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b="1">
                        <a:solidFill>
                          <a:schemeClr val="bg2"/>
                        </a:solidFill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b="1">
                        <a:solidFill>
                          <a:schemeClr val="bg2"/>
                        </a:solidFill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b="1">
                        <a:solidFill>
                          <a:schemeClr val="bg2"/>
                        </a:solidFill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DZ" b="1" dirty="0" smtClean="0">
                          <a:solidFill>
                            <a:schemeClr val="bg2"/>
                          </a:solidFill>
                          <a:latin typeface="Traditional Arabic" pitchFamily="18" charset="-78"/>
                          <a:cs typeface="Traditional Arabic" pitchFamily="18" charset="-78"/>
                        </a:rPr>
                        <a:t>03</a:t>
                      </a:r>
                      <a:endParaRPr lang="fr-FR" b="1" dirty="0">
                        <a:solidFill>
                          <a:schemeClr val="bg2"/>
                        </a:solidFill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363962">
                <a:tc>
                  <a:txBody>
                    <a:bodyPr/>
                    <a:lstStyle/>
                    <a:p>
                      <a:pPr algn="ctr"/>
                      <a:endParaRPr lang="fr-FR" b="1">
                        <a:solidFill>
                          <a:schemeClr val="bg2"/>
                        </a:solidFill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b="1">
                        <a:solidFill>
                          <a:schemeClr val="bg2"/>
                        </a:solidFill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b="1">
                        <a:solidFill>
                          <a:schemeClr val="bg2"/>
                        </a:solidFill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b="1">
                        <a:solidFill>
                          <a:schemeClr val="bg2"/>
                        </a:solidFill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b="1">
                        <a:solidFill>
                          <a:schemeClr val="bg2"/>
                        </a:solidFill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b="1">
                        <a:solidFill>
                          <a:schemeClr val="bg2"/>
                        </a:solidFill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DZ" b="1" dirty="0" smtClean="0">
                          <a:solidFill>
                            <a:schemeClr val="bg2"/>
                          </a:solidFill>
                          <a:latin typeface="Traditional Arabic" pitchFamily="18" charset="-78"/>
                          <a:cs typeface="Traditional Arabic" pitchFamily="18" charset="-78"/>
                        </a:rPr>
                        <a:t>04</a:t>
                      </a:r>
                      <a:endParaRPr lang="fr-FR" b="1" dirty="0">
                        <a:solidFill>
                          <a:schemeClr val="bg2"/>
                        </a:solidFill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b="1">
                        <a:solidFill>
                          <a:schemeClr val="bg2"/>
                        </a:solidFill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b="1">
                        <a:solidFill>
                          <a:schemeClr val="bg2"/>
                        </a:solidFill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b="1">
                        <a:solidFill>
                          <a:schemeClr val="bg2"/>
                        </a:solidFill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b="1">
                        <a:solidFill>
                          <a:schemeClr val="bg2"/>
                        </a:solidFill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b="1">
                        <a:solidFill>
                          <a:schemeClr val="bg2"/>
                        </a:solidFill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b="1">
                        <a:solidFill>
                          <a:schemeClr val="bg2"/>
                        </a:solidFill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DZ" b="1" dirty="0" smtClean="0">
                          <a:solidFill>
                            <a:schemeClr val="bg2"/>
                          </a:solidFill>
                          <a:latin typeface="Traditional Arabic" pitchFamily="18" charset="-78"/>
                          <a:cs typeface="Traditional Arabic" pitchFamily="18" charset="-78"/>
                        </a:rPr>
                        <a:t>04</a:t>
                      </a:r>
                      <a:endParaRPr lang="fr-FR" b="1" dirty="0">
                        <a:solidFill>
                          <a:schemeClr val="bg2"/>
                        </a:solidFill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363962">
                <a:tc>
                  <a:txBody>
                    <a:bodyPr/>
                    <a:lstStyle/>
                    <a:p>
                      <a:pPr algn="ctr"/>
                      <a:endParaRPr lang="fr-FR" b="1">
                        <a:solidFill>
                          <a:schemeClr val="bg2"/>
                        </a:solidFill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b="1">
                        <a:solidFill>
                          <a:schemeClr val="bg2"/>
                        </a:solidFill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b="1">
                        <a:solidFill>
                          <a:schemeClr val="bg2"/>
                        </a:solidFill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b="1">
                        <a:solidFill>
                          <a:schemeClr val="bg2"/>
                        </a:solidFill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b="1">
                        <a:solidFill>
                          <a:schemeClr val="bg2"/>
                        </a:solidFill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b="1">
                        <a:solidFill>
                          <a:schemeClr val="bg2"/>
                        </a:solidFill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DZ" b="1" dirty="0" smtClean="0">
                          <a:solidFill>
                            <a:schemeClr val="bg2"/>
                          </a:solidFill>
                          <a:latin typeface="Traditional Arabic" pitchFamily="18" charset="-78"/>
                          <a:cs typeface="Traditional Arabic" pitchFamily="18" charset="-78"/>
                        </a:rPr>
                        <a:t>05</a:t>
                      </a:r>
                      <a:endParaRPr lang="fr-FR" b="1" dirty="0">
                        <a:solidFill>
                          <a:schemeClr val="bg2"/>
                        </a:solidFill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b="1" dirty="0">
                        <a:solidFill>
                          <a:schemeClr val="bg2"/>
                        </a:solidFill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b="1">
                        <a:solidFill>
                          <a:schemeClr val="bg2"/>
                        </a:solidFill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b="1" dirty="0">
                        <a:solidFill>
                          <a:schemeClr val="bg2"/>
                        </a:solidFill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b="1">
                        <a:solidFill>
                          <a:schemeClr val="bg2"/>
                        </a:solidFill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b="1">
                        <a:solidFill>
                          <a:schemeClr val="bg2"/>
                        </a:solidFill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b="1">
                        <a:solidFill>
                          <a:schemeClr val="bg2"/>
                        </a:solidFill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DZ" b="1" dirty="0" smtClean="0">
                          <a:solidFill>
                            <a:schemeClr val="bg2"/>
                          </a:solidFill>
                          <a:latin typeface="Traditional Arabic" pitchFamily="18" charset="-78"/>
                          <a:cs typeface="Traditional Arabic" pitchFamily="18" charset="-78"/>
                        </a:rPr>
                        <a:t>05</a:t>
                      </a:r>
                      <a:endParaRPr lang="fr-FR" b="1" dirty="0">
                        <a:solidFill>
                          <a:schemeClr val="bg2"/>
                        </a:solidFill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363962">
                <a:tc>
                  <a:txBody>
                    <a:bodyPr/>
                    <a:lstStyle/>
                    <a:p>
                      <a:pPr algn="ctr"/>
                      <a:endParaRPr lang="fr-FR" b="1">
                        <a:solidFill>
                          <a:schemeClr val="bg2"/>
                        </a:solidFill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b="1">
                        <a:solidFill>
                          <a:schemeClr val="bg2"/>
                        </a:solidFill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b="1">
                        <a:solidFill>
                          <a:schemeClr val="bg2"/>
                        </a:solidFill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b="1">
                        <a:solidFill>
                          <a:schemeClr val="bg2"/>
                        </a:solidFill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b="1">
                        <a:solidFill>
                          <a:schemeClr val="bg2"/>
                        </a:solidFill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b="1">
                        <a:solidFill>
                          <a:schemeClr val="bg2"/>
                        </a:solidFill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DZ" b="1" dirty="0" smtClean="0">
                          <a:solidFill>
                            <a:schemeClr val="bg2"/>
                          </a:solidFill>
                          <a:latin typeface="Traditional Arabic" pitchFamily="18" charset="-78"/>
                          <a:cs typeface="Traditional Arabic" pitchFamily="18" charset="-78"/>
                        </a:rPr>
                        <a:t>06</a:t>
                      </a:r>
                      <a:endParaRPr lang="fr-FR" b="1" dirty="0">
                        <a:solidFill>
                          <a:schemeClr val="bg2"/>
                        </a:solidFill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b="1" dirty="0">
                        <a:solidFill>
                          <a:schemeClr val="bg2"/>
                        </a:solidFill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b="1">
                        <a:solidFill>
                          <a:schemeClr val="bg2"/>
                        </a:solidFill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b="1">
                        <a:solidFill>
                          <a:schemeClr val="bg2"/>
                        </a:solidFill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b="1">
                        <a:solidFill>
                          <a:schemeClr val="bg2"/>
                        </a:solidFill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b="1">
                        <a:solidFill>
                          <a:schemeClr val="bg2"/>
                        </a:solidFill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b="1">
                        <a:solidFill>
                          <a:schemeClr val="bg2"/>
                        </a:solidFill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DZ" b="1" dirty="0" smtClean="0">
                          <a:solidFill>
                            <a:schemeClr val="bg2"/>
                          </a:solidFill>
                          <a:latin typeface="Traditional Arabic" pitchFamily="18" charset="-78"/>
                          <a:cs typeface="Traditional Arabic" pitchFamily="18" charset="-78"/>
                        </a:rPr>
                        <a:t>06</a:t>
                      </a:r>
                      <a:endParaRPr lang="fr-FR" b="1" dirty="0">
                        <a:solidFill>
                          <a:schemeClr val="bg2"/>
                        </a:solidFill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363962">
                <a:tc>
                  <a:txBody>
                    <a:bodyPr/>
                    <a:lstStyle/>
                    <a:p>
                      <a:pPr algn="ctr"/>
                      <a:endParaRPr lang="fr-FR" b="1">
                        <a:solidFill>
                          <a:schemeClr val="bg2"/>
                        </a:solidFill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b="1">
                        <a:solidFill>
                          <a:schemeClr val="bg2"/>
                        </a:solidFill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b="1">
                        <a:solidFill>
                          <a:schemeClr val="bg2"/>
                        </a:solidFill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b="1">
                        <a:solidFill>
                          <a:schemeClr val="bg2"/>
                        </a:solidFill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b="1">
                        <a:solidFill>
                          <a:schemeClr val="bg2"/>
                        </a:solidFill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b="1">
                        <a:solidFill>
                          <a:schemeClr val="bg2"/>
                        </a:solidFill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DZ" b="1" dirty="0" smtClean="0">
                          <a:solidFill>
                            <a:schemeClr val="bg2"/>
                          </a:solidFill>
                          <a:latin typeface="Traditional Arabic" pitchFamily="18" charset="-78"/>
                          <a:cs typeface="Traditional Arabic" pitchFamily="18" charset="-78"/>
                        </a:rPr>
                        <a:t>07</a:t>
                      </a:r>
                      <a:endParaRPr lang="fr-FR" b="1" dirty="0">
                        <a:solidFill>
                          <a:schemeClr val="bg2"/>
                        </a:solidFill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b="1" dirty="0">
                        <a:solidFill>
                          <a:schemeClr val="bg2"/>
                        </a:solidFill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b="1">
                        <a:solidFill>
                          <a:schemeClr val="bg2"/>
                        </a:solidFill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b="1">
                        <a:solidFill>
                          <a:schemeClr val="bg2"/>
                        </a:solidFill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b="1">
                        <a:solidFill>
                          <a:schemeClr val="bg2"/>
                        </a:solidFill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b="1">
                        <a:solidFill>
                          <a:schemeClr val="bg2"/>
                        </a:solidFill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b="1">
                        <a:solidFill>
                          <a:schemeClr val="bg2"/>
                        </a:solidFill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DZ" b="1" dirty="0" smtClean="0">
                          <a:solidFill>
                            <a:schemeClr val="bg2"/>
                          </a:solidFill>
                          <a:latin typeface="Traditional Arabic" pitchFamily="18" charset="-78"/>
                          <a:cs typeface="Traditional Arabic" pitchFamily="18" charset="-78"/>
                        </a:rPr>
                        <a:t>07</a:t>
                      </a:r>
                      <a:endParaRPr lang="fr-FR" b="1" dirty="0">
                        <a:solidFill>
                          <a:schemeClr val="bg2"/>
                        </a:solidFill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363962">
                <a:tc>
                  <a:txBody>
                    <a:bodyPr/>
                    <a:lstStyle/>
                    <a:p>
                      <a:pPr algn="ctr"/>
                      <a:endParaRPr lang="fr-FR" b="1">
                        <a:solidFill>
                          <a:schemeClr val="bg2"/>
                        </a:solidFill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b="1">
                        <a:solidFill>
                          <a:schemeClr val="bg2"/>
                        </a:solidFill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b="1">
                        <a:solidFill>
                          <a:schemeClr val="bg2"/>
                        </a:solidFill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b="1">
                        <a:solidFill>
                          <a:schemeClr val="bg2"/>
                        </a:solidFill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b="1">
                        <a:solidFill>
                          <a:schemeClr val="bg2"/>
                        </a:solidFill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b="1">
                        <a:solidFill>
                          <a:schemeClr val="bg2"/>
                        </a:solidFill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DZ" b="1" dirty="0" smtClean="0">
                          <a:solidFill>
                            <a:schemeClr val="bg2"/>
                          </a:solidFill>
                          <a:latin typeface="Traditional Arabic" pitchFamily="18" charset="-78"/>
                          <a:cs typeface="Traditional Arabic" pitchFamily="18" charset="-78"/>
                        </a:rPr>
                        <a:t>08</a:t>
                      </a:r>
                      <a:endParaRPr lang="fr-FR" b="1" dirty="0">
                        <a:solidFill>
                          <a:schemeClr val="bg2"/>
                        </a:solidFill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b="1" dirty="0">
                        <a:solidFill>
                          <a:schemeClr val="bg2"/>
                        </a:solidFill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b="1">
                        <a:solidFill>
                          <a:schemeClr val="bg2"/>
                        </a:solidFill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b="1">
                        <a:solidFill>
                          <a:schemeClr val="bg2"/>
                        </a:solidFill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b="1">
                        <a:solidFill>
                          <a:schemeClr val="bg2"/>
                        </a:solidFill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b="1">
                        <a:solidFill>
                          <a:schemeClr val="bg2"/>
                        </a:solidFill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b="1">
                        <a:solidFill>
                          <a:schemeClr val="bg2"/>
                        </a:solidFill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DZ" b="1" dirty="0" smtClean="0">
                          <a:solidFill>
                            <a:schemeClr val="bg2"/>
                          </a:solidFill>
                          <a:latin typeface="Traditional Arabic" pitchFamily="18" charset="-78"/>
                          <a:cs typeface="Traditional Arabic" pitchFamily="18" charset="-78"/>
                        </a:rPr>
                        <a:t>08</a:t>
                      </a:r>
                      <a:endParaRPr lang="fr-FR" b="1" dirty="0">
                        <a:solidFill>
                          <a:schemeClr val="bg2"/>
                        </a:solidFill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363962">
                <a:tc>
                  <a:txBody>
                    <a:bodyPr/>
                    <a:lstStyle/>
                    <a:p>
                      <a:pPr algn="ctr"/>
                      <a:endParaRPr lang="fr-FR" b="1">
                        <a:solidFill>
                          <a:schemeClr val="bg2"/>
                        </a:solidFill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b="1">
                        <a:solidFill>
                          <a:schemeClr val="bg2"/>
                        </a:solidFill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b="1">
                        <a:solidFill>
                          <a:schemeClr val="bg2"/>
                        </a:solidFill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b="1">
                        <a:solidFill>
                          <a:schemeClr val="bg2"/>
                        </a:solidFill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b="1">
                        <a:solidFill>
                          <a:schemeClr val="bg2"/>
                        </a:solidFill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b="1">
                        <a:solidFill>
                          <a:schemeClr val="bg2"/>
                        </a:solidFill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DZ" b="1" dirty="0" smtClean="0">
                          <a:solidFill>
                            <a:schemeClr val="bg2"/>
                          </a:solidFill>
                          <a:latin typeface="Traditional Arabic" pitchFamily="18" charset="-78"/>
                          <a:cs typeface="Traditional Arabic" pitchFamily="18" charset="-78"/>
                        </a:rPr>
                        <a:t>09</a:t>
                      </a:r>
                      <a:endParaRPr lang="fr-FR" b="1" dirty="0">
                        <a:solidFill>
                          <a:schemeClr val="bg2"/>
                        </a:solidFill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b="1">
                        <a:solidFill>
                          <a:schemeClr val="bg2"/>
                        </a:solidFill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b="1">
                        <a:solidFill>
                          <a:schemeClr val="bg2"/>
                        </a:solidFill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b="1">
                        <a:solidFill>
                          <a:schemeClr val="bg2"/>
                        </a:solidFill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b="1">
                        <a:solidFill>
                          <a:schemeClr val="bg2"/>
                        </a:solidFill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b="1">
                        <a:solidFill>
                          <a:schemeClr val="bg2"/>
                        </a:solidFill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b="1">
                        <a:solidFill>
                          <a:schemeClr val="bg2"/>
                        </a:solidFill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DZ" b="1" dirty="0" smtClean="0">
                          <a:solidFill>
                            <a:schemeClr val="bg2"/>
                          </a:solidFill>
                          <a:latin typeface="Traditional Arabic" pitchFamily="18" charset="-78"/>
                          <a:cs typeface="Traditional Arabic" pitchFamily="18" charset="-78"/>
                        </a:rPr>
                        <a:t>09</a:t>
                      </a:r>
                      <a:endParaRPr lang="fr-FR" b="1" dirty="0">
                        <a:solidFill>
                          <a:schemeClr val="bg2"/>
                        </a:solidFill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363962">
                <a:tc>
                  <a:txBody>
                    <a:bodyPr/>
                    <a:lstStyle/>
                    <a:p>
                      <a:pPr algn="ctr"/>
                      <a:endParaRPr lang="fr-FR" b="1">
                        <a:solidFill>
                          <a:schemeClr val="bg2"/>
                        </a:solidFill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b="1">
                        <a:solidFill>
                          <a:schemeClr val="bg2"/>
                        </a:solidFill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b="1">
                        <a:solidFill>
                          <a:schemeClr val="bg2"/>
                        </a:solidFill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b="1">
                        <a:solidFill>
                          <a:schemeClr val="bg2"/>
                        </a:solidFill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b="1">
                        <a:solidFill>
                          <a:schemeClr val="bg2"/>
                        </a:solidFill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b="1">
                        <a:solidFill>
                          <a:schemeClr val="bg2"/>
                        </a:solidFill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DZ" b="1" dirty="0" smtClean="0">
                          <a:solidFill>
                            <a:schemeClr val="bg2"/>
                          </a:solidFill>
                          <a:latin typeface="Traditional Arabic" pitchFamily="18" charset="-78"/>
                          <a:cs typeface="Traditional Arabic" pitchFamily="18" charset="-78"/>
                        </a:rPr>
                        <a:t>10</a:t>
                      </a:r>
                      <a:endParaRPr lang="fr-FR" b="1" dirty="0">
                        <a:solidFill>
                          <a:schemeClr val="bg2"/>
                        </a:solidFill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b="1">
                        <a:solidFill>
                          <a:schemeClr val="bg2"/>
                        </a:solidFill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b="1">
                        <a:solidFill>
                          <a:schemeClr val="bg2"/>
                        </a:solidFill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b="1">
                        <a:solidFill>
                          <a:schemeClr val="bg2"/>
                        </a:solidFill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b="1">
                        <a:solidFill>
                          <a:schemeClr val="bg2"/>
                        </a:solidFill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b="1">
                        <a:solidFill>
                          <a:schemeClr val="bg2"/>
                        </a:solidFill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b="1">
                        <a:solidFill>
                          <a:schemeClr val="bg2"/>
                        </a:solidFill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DZ" b="1" dirty="0" smtClean="0">
                          <a:solidFill>
                            <a:schemeClr val="bg2"/>
                          </a:solidFill>
                          <a:latin typeface="Traditional Arabic" pitchFamily="18" charset="-78"/>
                          <a:cs typeface="Traditional Arabic" pitchFamily="18" charset="-78"/>
                        </a:rPr>
                        <a:t>10</a:t>
                      </a:r>
                      <a:endParaRPr lang="fr-FR" b="1" dirty="0">
                        <a:solidFill>
                          <a:schemeClr val="bg2"/>
                        </a:solidFill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363962">
                <a:tc>
                  <a:txBody>
                    <a:bodyPr/>
                    <a:lstStyle/>
                    <a:p>
                      <a:pPr algn="ctr"/>
                      <a:endParaRPr lang="fr-FR" b="1">
                        <a:solidFill>
                          <a:schemeClr val="bg2"/>
                        </a:solidFill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b="1">
                        <a:solidFill>
                          <a:schemeClr val="bg2"/>
                        </a:solidFill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b="1">
                        <a:solidFill>
                          <a:schemeClr val="bg2"/>
                        </a:solidFill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b="1">
                        <a:solidFill>
                          <a:schemeClr val="bg2"/>
                        </a:solidFill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b="1">
                        <a:solidFill>
                          <a:schemeClr val="bg2"/>
                        </a:solidFill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b="1">
                        <a:solidFill>
                          <a:schemeClr val="bg2"/>
                        </a:solidFill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DZ" b="1" dirty="0" smtClean="0">
                          <a:solidFill>
                            <a:schemeClr val="bg2"/>
                          </a:solidFill>
                          <a:latin typeface="Traditional Arabic" pitchFamily="18" charset="-78"/>
                          <a:cs typeface="Traditional Arabic" pitchFamily="18" charset="-78"/>
                        </a:rPr>
                        <a:t>11</a:t>
                      </a:r>
                      <a:endParaRPr lang="fr-FR" b="1" dirty="0">
                        <a:solidFill>
                          <a:schemeClr val="bg2"/>
                        </a:solidFill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b="1">
                        <a:solidFill>
                          <a:schemeClr val="bg2"/>
                        </a:solidFill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b="1">
                        <a:solidFill>
                          <a:schemeClr val="bg2"/>
                        </a:solidFill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b="1">
                        <a:solidFill>
                          <a:schemeClr val="bg2"/>
                        </a:solidFill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b="1">
                        <a:solidFill>
                          <a:schemeClr val="bg2"/>
                        </a:solidFill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b="1">
                        <a:solidFill>
                          <a:schemeClr val="bg2"/>
                        </a:solidFill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b="1">
                        <a:solidFill>
                          <a:schemeClr val="bg2"/>
                        </a:solidFill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DZ" b="1" dirty="0" smtClean="0">
                          <a:solidFill>
                            <a:schemeClr val="bg2"/>
                          </a:solidFill>
                          <a:latin typeface="Traditional Arabic" pitchFamily="18" charset="-78"/>
                          <a:cs typeface="Traditional Arabic" pitchFamily="18" charset="-78"/>
                        </a:rPr>
                        <a:t>11</a:t>
                      </a:r>
                      <a:endParaRPr lang="fr-FR" b="1" dirty="0">
                        <a:solidFill>
                          <a:schemeClr val="bg2"/>
                        </a:solidFill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363962">
                <a:tc>
                  <a:txBody>
                    <a:bodyPr/>
                    <a:lstStyle/>
                    <a:p>
                      <a:pPr algn="ctr"/>
                      <a:endParaRPr lang="fr-FR" b="1">
                        <a:solidFill>
                          <a:schemeClr val="bg2"/>
                        </a:solidFill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b="1">
                        <a:solidFill>
                          <a:schemeClr val="bg2"/>
                        </a:solidFill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b="1">
                        <a:solidFill>
                          <a:schemeClr val="bg2"/>
                        </a:solidFill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b="1">
                        <a:solidFill>
                          <a:schemeClr val="bg2"/>
                        </a:solidFill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b="1">
                        <a:solidFill>
                          <a:schemeClr val="bg2"/>
                        </a:solidFill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b="1">
                        <a:solidFill>
                          <a:schemeClr val="bg2"/>
                        </a:solidFill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DZ" b="1" dirty="0" smtClean="0">
                          <a:solidFill>
                            <a:schemeClr val="bg2"/>
                          </a:solidFill>
                          <a:latin typeface="Traditional Arabic" pitchFamily="18" charset="-78"/>
                          <a:cs typeface="Traditional Arabic" pitchFamily="18" charset="-78"/>
                        </a:rPr>
                        <a:t>12</a:t>
                      </a:r>
                      <a:endParaRPr lang="fr-FR" b="1" dirty="0">
                        <a:solidFill>
                          <a:schemeClr val="bg2"/>
                        </a:solidFill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b="1">
                        <a:solidFill>
                          <a:schemeClr val="bg2"/>
                        </a:solidFill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b="1">
                        <a:solidFill>
                          <a:schemeClr val="bg2"/>
                        </a:solidFill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b="1">
                        <a:solidFill>
                          <a:schemeClr val="bg2"/>
                        </a:solidFill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b="1">
                        <a:solidFill>
                          <a:schemeClr val="bg2"/>
                        </a:solidFill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b="1">
                        <a:solidFill>
                          <a:schemeClr val="bg2"/>
                        </a:solidFill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b="1">
                        <a:solidFill>
                          <a:schemeClr val="bg2"/>
                        </a:solidFill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DZ" b="1" dirty="0" smtClean="0">
                          <a:solidFill>
                            <a:schemeClr val="bg2"/>
                          </a:solidFill>
                          <a:latin typeface="Traditional Arabic" pitchFamily="18" charset="-78"/>
                          <a:cs typeface="Traditional Arabic" pitchFamily="18" charset="-78"/>
                        </a:rPr>
                        <a:t>12</a:t>
                      </a:r>
                      <a:endParaRPr lang="fr-FR" b="1" dirty="0">
                        <a:solidFill>
                          <a:schemeClr val="bg2"/>
                        </a:solidFill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 spd="med">
    <p:pull dir="ru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5" name="Titre 4"/>
          <p:cNvSpPr>
            <a:spLocks noGrp="1"/>
          </p:cNvSpPr>
          <p:nvPr>
            <p:ph type="title"/>
          </p:nvPr>
        </p:nvSpPr>
        <p:spPr>
          <a:xfrm>
            <a:off x="0" y="1285860"/>
            <a:ext cx="9144000" cy="5572140"/>
          </a:xfrm>
        </p:spPr>
        <p:txBody>
          <a:bodyPr/>
          <a:lstStyle/>
          <a:p>
            <a:endParaRPr lang="fr-FR" dirty="0"/>
          </a:p>
        </p:txBody>
      </p:sp>
      <p:sp>
        <p:nvSpPr>
          <p:cNvPr id="8" name="Rectangle 7"/>
          <p:cNvSpPr/>
          <p:nvPr/>
        </p:nvSpPr>
        <p:spPr>
          <a:xfrm>
            <a:off x="0" y="1285860"/>
            <a:ext cx="9144000" cy="55721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graphicFrame>
        <p:nvGraphicFramePr>
          <p:cNvPr id="9" name="Tableau 8"/>
          <p:cNvGraphicFramePr>
            <a:graphicFrameLocks noGrp="1"/>
          </p:cNvGraphicFramePr>
          <p:nvPr/>
        </p:nvGraphicFramePr>
        <p:xfrm>
          <a:off x="2" y="1214427"/>
          <a:ext cx="9143999" cy="5697610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831243"/>
                <a:gridCol w="712546"/>
                <a:gridCol w="690928"/>
                <a:gridCol w="690928"/>
                <a:gridCol w="777287"/>
                <a:gridCol w="453425"/>
                <a:gridCol w="982420"/>
                <a:gridCol w="680137"/>
                <a:gridCol w="604566"/>
                <a:gridCol w="680137"/>
                <a:gridCol w="755708"/>
                <a:gridCol w="831279"/>
                <a:gridCol w="453395"/>
              </a:tblGrid>
              <a:tr h="382190">
                <a:tc gridSpan="12">
                  <a:txBody>
                    <a:bodyPr/>
                    <a:lstStyle/>
                    <a:p>
                      <a:pPr algn="ctr"/>
                      <a:r>
                        <a:rPr lang="ar-DZ" sz="2000" b="1" dirty="0" smtClean="0">
                          <a:latin typeface="Traditional Arabic" pitchFamily="18" charset="-78"/>
                          <a:cs typeface="Traditional Arabic" pitchFamily="18" charset="-78"/>
                        </a:rPr>
                        <a:t>قسم:</a:t>
                      </a:r>
                      <a:endParaRPr lang="fr-FR" sz="2000" b="1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ar-DZ" sz="2000" b="1" dirty="0" smtClean="0">
                          <a:latin typeface="Traditional Arabic" pitchFamily="18" charset="-78"/>
                          <a:cs typeface="Traditional Arabic" pitchFamily="18" charset="-78"/>
                        </a:rPr>
                        <a:t>الرقم</a:t>
                      </a:r>
                      <a:endParaRPr lang="fr-FR" sz="2000" b="1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 vert="vert270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382190">
                <a:tc gridSpan="5">
                  <a:txBody>
                    <a:bodyPr/>
                    <a:lstStyle/>
                    <a:p>
                      <a:pPr algn="ctr"/>
                      <a:r>
                        <a:rPr lang="ar-DZ" sz="2000" b="1" dirty="0" smtClean="0">
                          <a:latin typeface="Traditional Arabic" pitchFamily="18" charset="-78"/>
                          <a:cs typeface="Traditional Arabic" pitchFamily="18" charset="-78"/>
                        </a:rPr>
                        <a:t>المعدل السنوي</a:t>
                      </a:r>
                      <a:endParaRPr lang="fr-FR" sz="2000" b="1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ar-DZ" sz="2000" b="1" dirty="0" smtClean="0">
                          <a:latin typeface="Traditional Arabic" pitchFamily="18" charset="-78"/>
                          <a:cs typeface="Traditional Arabic" pitchFamily="18" charset="-78"/>
                        </a:rPr>
                        <a:t>الرقم</a:t>
                      </a:r>
                      <a:endParaRPr lang="fr-FR" sz="2000" b="1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 vert="vert270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gridSpan="6">
                  <a:txBody>
                    <a:bodyPr/>
                    <a:lstStyle/>
                    <a:p>
                      <a:pPr algn="ctr"/>
                      <a:r>
                        <a:rPr lang="ar-DZ" sz="2000" b="1" dirty="0" smtClean="0">
                          <a:latin typeface="Traditional Arabic" pitchFamily="18" charset="-78"/>
                          <a:cs typeface="Traditional Arabic" pitchFamily="18" charset="-78"/>
                        </a:rPr>
                        <a:t>الفصل الثالث</a:t>
                      </a:r>
                      <a:endParaRPr lang="fr-FR" sz="2000" b="1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</a:tr>
              <a:tr h="668833">
                <a:tc rowSpan="2">
                  <a:txBody>
                    <a:bodyPr/>
                    <a:lstStyle/>
                    <a:p>
                      <a:pPr algn="ctr"/>
                      <a:r>
                        <a:rPr lang="ar-DZ" sz="1800" b="1" dirty="0" smtClean="0">
                          <a:latin typeface="Traditional Arabic" pitchFamily="18" charset="-78"/>
                          <a:cs typeface="Traditional Arabic" pitchFamily="18" charset="-78"/>
                        </a:rPr>
                        <a:t>ملاحظات</a:t>
                      </a:r>
                      <a:endParaRPr lang="fr-FR" sz="1800" b="1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ar-DZ" sz="1800" b="1" dirty="0" smtClean="0">
                          <a:latin typeface="Traditional Arabic" pitchFamily="18" charset="-78"/>
                          <a:cs typeface="Traditional Arabic" pitchFamily="18" charset="-78"/>
                        </a:rPr>
                        <a:t>السنة الحالية</a:t>
                      </a:r>
                      <a:endParaRPr lang="fr-FR" sz="1800" b="1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fr-FR" sz="1600" b="1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ar-DZ" sz="2000" b="1" dirty="0" smtClean="0">
                          <a:latin typeface="Traditional Arabic" pitchFamily="18" charset="-78"/>
                          <a:cs typeface="Traditional Arabic" pitchFamily="18" charset="-78"/>
                        </a:rPr>
                        <a:t>السنة</a:t>
                      </a:r>
                      <a:r>
                        <a:rPr lang="ar-DZ" sz="2000" b="1" baseline="0" dirty="0" smtClean="0">
                          <a:latin typeface="Traditional Arabic" pitchFamily="18" charset="-78"/>
                          <a:cs typeface="Traditional Arabic" pitchFamily="18" charset="-78"/>
                        </a:rPr>
                        <a:t> الماضية</a:t>
                      </a:r>
                      <a:endParaRPr lang="fr-FR" sz="2000" b="1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fr-FR" b="1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/>
                      <a:endParaRPr lang="fr-FR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DZ" sz="2000" b="1" dirty="0" smtClean="0">
                          <a:latin typeface="Traditional Arabic" pitchFamily="18" charset="-78"/>
                          <a:cs typeface="Traditional Arabic" pitchFamily="18" charset="-78"/>
                        </a:rPr>
                        <a:t>ملاحظات</a:t>
                      </a:r>
                      <a:endParaRPr lang="fr-FR" sz="2000" b="1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DZ" sz="2000" b="1" dirty="0" smtClean="0">
                          <a:latin typeface="Traditional Arabic" pitchFamily="18" charset="-78"/>
                          <a:cs typeface="Traditional Arabic" pitchFamily="18" charset="-78"/>
                        </a:rPr>
                        <a:t>معدل الفصل</a:t>
                      </a:r>
                      <a:endParaRPr lang="fr-FR" sz="2000" b="1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DZ" sz="2000" b="1" dirty="0" smtClean="0">
                          <a:latin typeface="Traditional Arabic" pitchFamily="18" charset="-78"/>
                          <a:cs typeface="Traditional Arabic" pitchFamily="18" charset="-78"/>
                        </a:rPr>
                        <a:t>معدل المادة</a:t>
                      </a:r>
                      <a:endParaRPr lang="fr-FR" sz="2000" b="1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DZ" sz="1800" b="1" dirty="0" smtClean="0">
                          <a:latin typeface="Traditional Arabic" pitchFamily="18" charset="-78"/>
                          <a:cs typeface="Traditional Arabic" pitchFamily="18" charset="-78"/>
                        </a:rPr>
                        <a:t>الإختبار</a:t>
                      </a:r>
                      <a:endParaRPr lang="fr-FR" sz="2000" b="1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DZ" sz="2000" b="1" dirty="0" smtClean="0">
                          <a:latin typeface="Traditional Arabic" pitchFamily="18" charset="-78"/>
                          <a:cs typeface="Traditional Arabic" pitchFamily="18" charset="-78"/>
                        </a:rPr>
                        <a:t>الفرض</a:t>
                      </a:r>
                      <a:endParaRPr lang="fr-FR" sz="2000" b="1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DZ" sz="2000" b="1" dirty="0" smtClean="0">
                          <a:latin typeface="Traditional Arabic" pitchFamily="18" charset="-78"/>
                          <a:cs typeface="Traditional Arabic" pitchFamily="18" charset="-78"/>
                        </a:rPr>
                        <a:t>المراقبة</a:t>
                      </a:r>
                      <a:endParaRPr lang="fr-FR" sz="2000" b="1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</a:tr>
              <a:tr h="382190">
                <a:tc vMerge="1">
                  <a:txBody>
                    <a:bodyPr/>
                    <a:lstStyle/>
                    <a:p>
                      <a:pPr algn="ctr"/>
                      <a:endParaRPr lang="fr-FR" b="1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DZ" b="1" dirty="0" smtClean="0">
                          <a:latin typeface="Traditional Arabic" pitchFamily="18" charset="-78"/>
                          <a:cs typeface="Traditional Arabic" pitchFamily="18" charset="-78"/>
                        </a:rPr>
                        <a:t>السنوي</a:t>
                      </a:r>
                      <a:endParaRPr lang="fr-FR" b="1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DZ" b="1" dirty="0" smtClean="0">
                          <a:latin typeface="Traditional Arabic" pitchFamily="18" charset="-78"/>
                          <a:cs typeface="Traditional Arabic" pitchFamily="18" charset="-78"/>
                        </a:rPr>
                        <a:t>المادة</a:t>
                      </a:r>
                      <a:endParaRPr lang="fr-FR" b="1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DZ" b="1" dirty="0" smtClean="0">
                          <a:latin typeface="Traditional Arabic" pitchFamily="18" charset="-78"/>
                          <a:cs typeface="Traditional Arabic" pitchFamily="18" charset="-78"/>
                        </a:rPr>
                        <a:t>السنوي</a:t>
                      </a:r>
                      <a:endParaRPr lang="fr-FR" b="1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DZ" b="1" dirty="0" smtClean="0">
                          <a:latin typeface="Traditional Arabic" pitchFamily="18" charset="-78"/>
                          <a:cs typeface="Traditional Arabic" pitchFamily="18" charset="-78"/>
                        </a:rPr>
                        <a:t>المادة</a:t>
                      </a:r>
                      <a:endParaRPr lang="fr-FR" b="1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b="1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b="1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b="1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b="1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b="1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b="1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DZ" b="1" dirty="0" smtClean="0">
                          <a:latin typeface="Traditional Arabic" pitchFamily="18" charset="-78"/>
                          <a:cs typeface="Traditional Arabic" pitchFamily="18" charset="-78"/>
                        </a:rPr>
                        <a:t>01</a:t>
                      </a:r>
                      <a:endParaRPr lang="fr-FR" b="1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382190">
                <a:tc>
                  <a:txBody>
                    <a:bodyPr/>
                    <a:lstStyle/>
                    <a:p>
                      <a:pPr algn="ctr"/>
                      <a:endParaRPr lang="fr-FR" b="1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b="1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b="1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b="1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b="1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DZ" b="1" dirty="0" smtClean="0">
                          <a:latin typeface="Traditional Arabic" pitchFamily="18" charset="-78"/>
                          <a:cs typeface="Traditional Arabic" pitchFamily="18" charset="-78"/>
                        </a:rPr>
                        <a:t>01</a:t>
                      </a:r>
                      <a:endParaRPr lang="fr-FR" b="1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b="1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b="1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b="1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b="1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b="1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b="1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DZ" b="1" dirty="0" smtClean="0">
                          <a:latin typeface="Traditional Arabic" pitchFamily="18" charset="-78"/>
                          <a:cs typeface="Traditional Arabic" pitchFamily="18" charset="-78"/>
                        </a:rPr>
                        <a:t>01</a:t>
                      </a:r>
                      <a:endParaRPr lang="fr-FR" b="1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382190">
                <a:tc>
                  <a:txBody>
                    <a:bodyPr/>
                    <a:lstStyle/>
                    <a:p>
                      <a:pPr algn="ctr"/>
                      <a:endParaRPr lang="fr-FR" b="1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b="1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b="1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b="1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b="1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DZ" b="1" dirty="0" smtClean="0">
                          <a:latin typeface="Traditional Arabic" pitchFamily="18" charset="-78"/>
                          <a:cs typeface="Traditional Arabic" pitchFamily="18" charset="-78"/>
                        </a:rPr>
                        <a:t>02</a:t>
                      </a:r>
                      <a:endParaRPr lang="fr-FR" b="1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b="1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b="1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b="1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b="1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b="1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b="1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DZ" b="1" dirty="0" smtClean="0">
                          <a:latin typeface="Traditional Arabic" pitchFamily="18" charset="-78"/>
                          <a:cs typeface="Traditional Arabic" pitchFamily="18" charset="-78"/>
                        </a:rPr>
                        <a:t>02</a:t>
                      </a:r>
                      <a:endParaRPr lang="fr-FR" b="1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382190">
                <a:tc>
                  <a:txBody>
                    <a:bodyPr/>
                    <a:lstStyle/>
                    <a:p>
                      <a:pPr algn="ctr"/>
                      <a:endParaRPr lang="fr-FR" b="1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b="1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b="1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b="1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b="1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DZ" b="1" dirty="0" smtClean="0">
                          <a:latin typeface="Traditional Arabic" pitchFamily="18" charset="-78"/>
                          <a:cs typeface="Traditional Arabic" pitchFamily="18" charset="-78"/>
                        </a:rPr>
                        <a:t>03</a:t>
                      </a:r>
                      <a:endParaRPr lang="fr-FR" b="1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b="1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b="1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b="1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b="1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b="1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b="1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DZ" b="1" dirty="0" smtClean="0">
                          <a:latin typeface="Traditional Arabic" pitchFamily="18" charset="-78"/>
                          <a:cs typeface="Traditional Arabic" pitchFamily="18" charset="-78"/>
                        </a:rPr>
                        <a:t>03</a:t>
                      </a:r>
                      <a:endParaRPr lang="fr-FR" b="1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382190">
                <a:tc>
                  <a:txBody>
                    <a:bodyPr/>
                    <a:lstStyle/>
                    <a:p>
                      <a:pPr algn="ctr"/>
                      <a:endParaRPr lang="fr-FR" b="1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b="1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b="1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b="1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b="1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DZ" b="1" dirty="0" smtClean="0">
                          <a:latin typeface="Traditional Arabic" pitchFamily="18" charset="-78"/>
                          <a:cs typeface="Traditional Arabic" pitchFamily="18" charset="-78"/>
                        </a:rPr>
                        <a:t>04</a:t>
                      </a:r>
                      <a:endParaRPr lang="fr-FR" b="1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b="1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b="1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b="1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b="1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b="1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b="1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DZ" b="1" dirty="0" smtClean="0">
                          <a:latin typeface="Traditional Arabic" pitchFamily="18" charset="-78"/>
                          <a:cs typeface="Traditional Arabic" pitchFamily="18" charset="-78"/>
                        </a:rPr>
                        <a:t>04</a:t>
                      </a:r>
                      <a:endParaRPr lang="fr-FR" b="1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382190">
                <a:tc>
                  <a:txBody>
                    <a:bodyPr/>
                    <a:lstStyle/>
                    <a:p>
                      <a:pPr algn="ctr"/>
                      <a:endParaRPr lang="fr-FR" b="1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b="1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b="1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b="1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b="1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DZ" b="1" dirty="0" smtClean="0">
                          <a:latin typeface="Traditional Arabic" pitchFamily="18" charset="-78"/>
                          <a:cs typeface="Traditional Arabic" pitchFamily="18" charset="-78"/>
                        </a:rPr>
                        <a:t>05</a:t>
                      </a:r>
                      <a:endParaRPr lang="fr-FR" b="1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b="1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b="1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b="1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b="1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b="1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b="1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DZ" b="1" dirty="0" smtClean="0">
                          <a:latin typeface="Traditional Arabic" pitchFamily="18" charset="-78"/>
                          <a:cs typeface="Traditional Arabic" pitchFamily="18" charset="-78"/>
                        </a:rPr>
                        <a:t>05</a:t>
                      </a:r>
                      <a:endParaRPr lang="fr-FR" b="1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382190">
                <a:tc>
                  <a:txBody>
                    <a:bodyPr/>
                    <a:lstStyle/>
                    <a:p>
                      <a:pPr algn="ctr"/>
                      <a:endParaRPr lang="fr-FR" b="1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b="1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b="1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b="1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b="1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DZ" b="1" dirty="0" smtClean="0">
                          <a:latin typeface="Traditional Arabic" pitchFamily="18" charset="-78"/>
                          <a:cs typeface="Traditional Arabic" pitchFamily="18" charset="-78"/>
                        </a:rPr>
                        <a:t>06</a:t>
                      </a:r>
                      <a:endParaRPr lang="fr-FR" b="1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b="1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b="1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b="1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b="1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b="1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b="1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DZ" b="1" dirty="0" smtClean="0">
                          <a:latin typeface="Traditional Arabic" pitchFamily="18" charset="-78"/>
                          <a:cs typeface="Traditional Arabic" pitchFamily="18" charset="-78"/>
                        </a:rPr>
                        <a:t>06</a:t>
                      </a:r>
                      <a:endParaRPr lang="fr-FR" b="1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382190">
                <a:tc>
                  <a:txBody>
                    <a:bodyPr/>
                    <a:lstStyle/>
                    <a:p>
                      <a:pPr algn="ctr"/>
                      <a:endParaRPr lang="fr-FR" b="1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b="1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b="1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b="1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b="1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DZ" b="1" dirty="0" smtClean="0">
                          <a:latin typeface="Traditional Arabic" pitchFamily="18" charset="-78"/>
                          <a:cs typeface="Traditional Arabic" pitchFamily="18" charset="-78"/>
                        </a:rPr>
                        <a:t>07</a:t>
                      </a:r>
                      <a:endParaRPr lang="fr-FR" b="1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b="1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b="1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b="1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b="1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b="1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b="1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DZ" b="1" dirty="0" smtClean="0">
                          <a:latin typeface="Traditional Arabic" pitchFamily="18" charset="-78"/>
                          <a:cs typeface="Traditional Arabic" pitchFamily="18" charset="-78"/>
                        </a:rPr>
                        <a:t>07</a:t>
                      </a:r>
                      <a:endParaRPr lang="fr-FR" b="1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382190">
                <a:tc>
                  <a:txBody>
                    <a:bodyPr/>
                    <a:lstStyle/>
                    <a:p>
                      <a:pPr algn="ctr"/>
                      <a:endParaRPr lang="fr-FR" b="1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b="1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b="1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b="1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b="1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DZ" b="1" dirty="0" smtClean="0">
                          <a:latin typeface="Traditional Arabic" pitchFamily="18" charset="-78"/>
                          <a:cs typeface="Traditional Arabic" pitchFamily="18" charset="-78"/>
                        </a:rPr>
                        <a:t>08</a:t>
                      </a:r>
                      <a:endParaRPr lang="fr-FR" b="1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b="1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b="1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b="1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b="1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b="1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b="1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DZ" b="1" dirty="0" smtClean="0">
                          <a:latin typeface="Traditional Arabic" pitchFamily="18" charset="-78"/>
                          <a:cs typeface="Traditional Arabic" pitchFamily="18" charset="-78"/>
                        </a:rPr>
                        <a:t>08</a:t>
                      </a:r>
                      <a:endParaRPr lang="fr-FR" b="1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382190">
                <a:tc>
                  <a:txBody>
                    <a:bodyPr/>
                    <a:lstStyle/>
                    <a:p>
                      <a:pPr algn="ctr"/>
                      <a:endParaRPr lang="fr-FR" b="1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b="1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b="1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b="1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b="1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DZ" b="1" dirty="0" smtClean="0">
                          <a:latin typeface="Traditional Arabic" pitchFamily="18" charset="-78"/>
                          <a:cs typeface="Traditional Arabic" pitchFamily="18" charset="-78"/>
                        </a:rPr>
                        <a:t>09</a:t>
                      </a:r>
                      <a:endParaRPr lang="fr-FR" b="1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b="1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b="1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b="1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b="1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b="1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b="1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DZ" b="1" dirty="0" smtClean="0">
                          <a:latin typeface="Traditional Arabic" pitchFamily="18" charset="-78"/>
                          <a:cs typeface="Traditional Arabic" pitchFamily="18" charset="-78"/>
                        </a:rPr>
                        <a:t>09</a:t>
                      </a:r>
                      <a:endParaRPr lang="fr-FR" b="1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382190">
                <a:tc>
                  <a:txBody>
                    <a:bodyPr/>
                    <a:lstStyle/>
                    <a:p>
                      <a:pPr algn="ctr"/>
                      <a:endParaRPr lang="fr-FR" b="1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b="1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b="1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b="1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b="1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DZ" b="1" dirty="0" smtClean="0">
                          <a:latin typeface="Traditional Arabic" pitchFamily="18" charset="-78"/>
                          <a:cs typeface="Traditional Arabic" pitchFamily="18" charset="-78"/>
                        </a:rPr>
                        <a:t>10</a:t>
                      </a:r>
                      <a:endParaRPr lang="fr-FR" b="1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b="1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b="1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b="1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b="1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b="1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b="1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DZ" b="1" dirty="0" smtClean="0">
                          <a:latin typeface="Traditional Arabic" pitchFamily="18" charset="-78"/>
                          <a:cs typeface="Traditional Arabic" pitchFamily="18" charset="-78"/>
                        </a:rPr>
                        <a:t>10</a:t>
                      </a:r>
                      <a:endParaRPr lang="fr-FR" b="1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7" name="Ellipse 6"/>
          <p:cNvSpPr/>
          <p:nvPr/>
        </p:nvSpPr>
        <p:spPr>
          <a:xfrm>
            <a:off x="2786050" y="214290"/>
            <a:ext cx="3214710" cy="785818"/>
          </a:xfrm>
          <a:prstGeom prst="ellipse">
            <a:avLst/>
          </a:prstGeom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 rtl="1"/>
            <a:r>
              <a:rPr lang="fr-FR" sz="3600" b="1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raditional Arabic" pitchFamily="18" charset="-78"/>
                <a:cs typeface="Traditional Arabic" pitchFamily="18" charset="-78"/>
              </a:rPr>
              <a:t>7</a:t>
            </a:r>
            <a:r>
              <a:rPr lang="ar-DZ" sz="3600" b="1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raditional Arabic" pitchFamily="18" charset="-78"/>
                <a:cs typeface="Traditional Arabic" pitchFamily="18" charset="-78"/>
              </a:rPr>
              <a:t>-دفتر التقويم</a:t>
            </a:r>
            <a:endParaRPr lang="fr-FR" sz="3600" b="1" dirty="0">
              <a:ln w="11430"/>
              <a:solidFill>
                <a:srgbClr val="FF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raditional Arabic" pitchFamily="18" charset="-78"/>
              <a:cs typeface="Traditional Arabic" pitchFamily="18" charset="-78"/>
            </a:endParaRPr>
          </a:p>
        </p:txBody>
      </p:sp>
    </p:spTree>
  </p:cSld>
  <p:clrMapOvr>
    <a:masterClrMapping/>
  </p:clrMapOvr>
  <p:transition spd="med">
    <p:zoom dir="in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schemeClr val="bg2"/>
              </a:solidFill>
            </a:endParaRPr>
          </a:p>
        </p:txBody>
      </p:sp>
      <p:sp>
        <p:nvSpPr>
          <p:cNvPr id="4" name="Rectangle à coins arrondis 3"/>
          <p:cNvSpPr/>
          <p:nvPr/>
        </p:nvSpPr>
        <p:spPr>
          <a:xfrm>
            <a:off x="2428860" y="214290"/>
            <a:ext cx="4500594" cy="714380"/>
          </a:xfrm>
          <a:prstGeom prst="roundRect">
            <a:avLst/>
          </a:prstGeom>
          <a:solidFill>
            <a:srgbClr val="FFC000"/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/>
            <a:r>
              <a:rPr lang="fr-FR" sz="3600" b="1" dirty="0" smtClean="0">
                <a:solidFill>
                  <a:srgbClr val="FF0000"/>
                </a:solidFill>
                <a:latin typeface="Traditional Arabic" pitchFamily="18" charset="-78"/>
                <a:cs typeface="Traditional Arabic" pitchFamily="18" charset="-78"/>
              </a:rPr>
              <a:t>8</a:t>
            </a:r>
            <a:r>
              <a:rPr lang="ar-DZ" sz="3600" b="1" dirty="0" smtClean="0">
                <a:solidFill>
                  <a:srgbClr val="FF0000"/>
                </a:solidFill>
                <a:latin typeface="Traditional Arabic" pitchFamily="18" charset="-78"/>
                <a:cs typeface="Traditional Arabic" pitchFamily="18" charset="-78"/>
              </a:rPr>
              <a:t>-دفتر النتائج القياسية</a:t>
            </a:r>
            <a:endParaRPr lang="fr-FR" sz="3600" b="1" dirty="0">
              <a:solidFill>
                <a:srgbClr val="FF0000"/>
              </a:solidFill>
              <a:latin typeface="Traditional Arabic" pitchFamily="18" charset="-78"/>
              <a:cs typeface="Traditional Arabic" pitchFamily="18" charset="-78"/>
            </a:endParaRPr>
          </a:p>
        </p:txBody>
      </p:sp>
      <p:sp>
        <p:nvSpPr>
          <p:cNvPr id="5" name="Rectangle à coins arrondis 4"/>
          <p:cNvSpPr/>
          <p:nvPr/>
        </p:nvSpPr>
        <p:spPr>
          <a:xfrm>
            <a:off x="571472" y="857232"/>
            <a:ext cx="8072494" cy="500066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r" rtl="1"/>
            <a:r>
              <a:rPr lang="ar-DZ" b="1" dirty="0" smtClean="0">
                <a:solidFill>
                  <a:schemeClr val="bg2"/>
                </a:solidFill>
                <a:latin typeface="Traditional Arabic" pitchFamily="18" charset="-78"/>
                <a:cs typeface="Traditional Arabic" pitchFamily="18" charset="-78"/>
              </a:rPr>
              <a:t>القسم:                                                     المستوى الدراسي:</a:t>
            </a:r>
            <a:endParaRPr lang="fr-FR" b="1" dirty="0">
              <a:solidFill>
                <a:schemeClr val="bg2"/>
              </a:solidFill>
              <a:latin typeface="Traditional Arabic" pitchFamily="18" charset="-78"/>
              <a:cs typeface="Traditional Arabic" pitchFamily="18" charset="-78"/>
            </a:endParaRPr>
          </a:p>
        </p:txBody>
      </p:sp>
      <p:graphicFrame>
        <p:nvGraphicFramePr>
          <p:cNvPr id="7" name="Tableau 6"/>
          <p:cNvGraphicFramePr>
            <a:graphicFrameLocks noGrp="1"/>
          </p:cNvGraphicFramePr>
          <p:nvPr/>
        </p:nvGraphicFramePr>
        <p:xfrm>
          <a:off x="0" y="1357295"/>
          <a:ext cx="9158634" cy="5708771"/>
        </p:xfrm>
        <a:graphic>
          <a:graphicData uri="http://schemas.openxmlformats.org/drawingml/2006/table">
            <a:tbl>
              <a:tblPr firstRow="1" bandRow="1">
                <a:tableStyleId>{C4B1156A-380E-4F78-BDF5-A606A8083BF9}</a:tableStyleId>
              </a:tblPr>
              <a:tblGrid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14386"/>
                <a:gridCol w="714380"/>
                <a:gridCol w="514668"/>
              </a:tblGrid>
              <a:tr h="373487">
                <a:tc gridSpan="14">
                  <a:txBody>
                    <a:bodyPr/>
                    <a:lstStyle/>
                    <a:p>
                      <a:pPr algn="ctr" rtl="1"/>
                      <a:r>
                        <a:rPr lang="ar-DZ" sz="2400" dirty="0" smtClean="0">
                          <a:latin typeface="Traditional Arabic" pitchFamily="18" charset="-78"/>
                          <a:cs typeface="Traditional Arabic" pitchFamily="18" charset="-78"/>
                        </a:rPr>
                        <a:t>النشاط</a:t>
                      </a:r>
                      <a:r>
                        <a:rPr lang="ar-DZ" sz="2400" baseline="0" dirty="0" smtClean="0">
                          <a:latin typeface="Traditional Arabic" pitchFamily="18" charset="-78"/>
                          <a:cs typeface="Traditional Arabic" pitchFamily="18" charset="-78"/>
                        </a:rPr>
                        <a:t> الفردي</a:t>
                      </a:r>
                      <a:endParaRPr lang="fr-FR" sz="2400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 rowSpan="4">
                  <a:txBody>
                    <a:bodyPr/>
                    <a:lstStyle/>
                    <a:p>
                      <a:pPr algn="ctr" rtl="1"/>
                      <a:r>
                        <a:rPr lang="ar-DZ" dirty="0" smtClean="0">
                          <a:latin typeface="Traditional Arabic" pitchFamily="18" charset="-78"/>
                          <a:cs typeface="Traditional Arabic" pitchFamily="18" charset="-78"/>
                        </a:rPr>
                        <a:t>الرقم</a:t>
                      </a:r>
                      <a:endParaRPr lang="fr-FR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 vert="vert270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  <a:tr h="373487">
                <a:tc gridSpan="4">
                  <a:txBody>
                    <a:bodyPr/>
                    <a:lstStyle/>
                    <a:p>
                      <a:pPr algn="ctr"/>
                      <a:r>
                        <a:rPr lang="ar-DZ" sz="2000" b="1" dirty="0" smtClean="0">
                          <a:latin typeface="Traditional Arabic" pitchFamily="18" charset="-78"/>
                          <a:cs typeface="Traditional Arabic" pitchFamily="18" charset="-78"/>
                        </a:rPr>
                        <a:t>سباق السرعة</a:t>
                      </a:r>
                      <a:endParaRPr lang="fr-FR" sz="2000" b="1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DZ" sz="2000" b="1" dirty="0" smtClean="0">
                          <a:latin typeface="Traditional Arabic" pitchFamily="18" charset="-78"/>
                          <a:cs typeface="Traditional Arabic" pitchFamily="18" charset="-78"/>
                        </a:rPr>
                        <a:t>الرقم</a:t>
                      </a:r>
                      <a:endParaRPr lang="fr-FR" sz="2000" b="1" dirty="0" smtClean="0">
                        <a:latin typeface="Traditional Arabic" pitchFamily="18" charset="-78"/>
                        <a:cs typeface="Traditional Arabic" pitchFamily="18" charset="-78"/>
                      </a:endParaRPr>
                    </a:p>
                    <a:p>
                      <a:pPr algn="ctr"/>
                      <a:endParaRPr lang="fr-FR" sz="2000" b="1" dirty="0"/>
                    </a:p>
                  </a:txBody>
                  <a:tcPr vert="vert270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ar-DZ" sz="2000" b="1" dirty="0" smtClean="0">
                          <a:latin typeface="Traditional Arabic" pitchFamily="18" charset="-78"/>
                          <a:cs typeface="Traditional Arabic" pitchFamily="18" charset="-78"/>
                        </a:rPr>
                        <a:t>الوثب الطويل</a:t>
                      </a:r>
                      <a:endParaRPr lang="fr-FR" sz="2000" b="1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DZ" sz="2000" b="1" dirty="0" smtClean="0">
                          <a:latin typeface="Traditional Arabic" pitchFamily="18" charset="-78"/>
                          <a:cs typeface="Traditional Arabic" pitchFamily="18" charset="-78"/>
                        </a:rPr>
                        <a:t>الرقم</a:t>
                      </a:r>
                      <a:endParaRPr lang="fr-FR" sz="2000" b="1" dirty="0" smtClean="0">
                        <a:latin typeface="Traditional Arabic" pitchFamily="18" charset="-78"/>
                        <a:cs typeface="Traditional Arabic" pitchFamily="18" charset="-78"/>
                      </a:endParaRPr>
                    </a:p>
                    <a:p>
                      <a:pPr algn="ctr"/>
                      <a:endParaRPr lang="fr-FR" sz="2000" b="1" dirty="0"/>
                    </a:p>
                  </a:txBody>
                  <a:tcPr vert="vert270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ar-DZ" sz="2000" b="1" dirty="0" smtClean="0">
                          <a:latin typeface="Traditional Arabic" pitchFamily="18" charset="-78"/>
                          <a:cs typeface="Traditional Arabic" pitchFamily="18" charset="-78"/>
                        </a:rPr>
                        <a:t>دفع الجلة</a:t>
                      </a:r>
                      <a:endParaRPr lang="fr-FR" sz="2000" b="1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</a:tr>
              <a:tr h="373487"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DZ" b="1" dirty="0" smtClean="0">
                          <a:latin typeface="Traditional Arabic" pitchFamily="18" charset="-78"/>
                          <a:cs typeface="Traditional Arabic" pitchFamily="18" charset="-78"/>
                        </a:rPr>
                        <a:t>منافسة</a:t>
                      </a:r>
                      <a:endParaRPr lang="fr-FR" b="1" dirty="0" smtClean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DZ" b="1" dirty="0" smtClean="0">
                          <a:latin typeface="Traditional Arabic" pitchFamily="18" charset="-78"/>
                          <a:cs typeface="Traditional Arabic" pitchFamily="18" charset="-78"/>
                        </a:rPr>
                        <a:t>كشف مستوى</a:t>
                      </a:r>
                      <a:endParaRPr lang="fr-FR" b="1" dirty="0" smtClean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ar-DZ" b="1" dirty="0" smtClean="0">
                          <a:latin typeface="Traditional Arabic" pitchFamily="18" charset="-78"/>
                          <a:cs typeface="Traditional Arabic" pitchFamily="18" charset="-78"/>
                        </a:rPr>
                        <a:t>منافسة</a:t>
                      </a:r>
                      <a:endParaRPr lang="fr-FR" b="1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DZ" b="1" dirty="0" smtClean="0">
                          <a:latin typeface="Traditional Arabic" pitchFamily="18" charset="-78"/>
                          <a:cs typeface="Traditional Arabic" pitchFamily="18" charset="-78"/>
                        </a:rPr>
                        <a:t>كشف مستوى</a:t>
                      </a:r>
                      <a:endParaRPr lang="fr-FR" b="1" dirty="0" smtClean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ar-DZ" b="1" dirty="0" smtClean="0">
                          <a:latin typeface="Traditional Arabic" pitchFamily="18" charset="-78"/>
                          <a:cs typeface="Traditional Arabic" pitchFamily="18" charset="-78"/>
                        </a:rPr>
                        <a:t>منافسة</a:t>
                      </a:r>
                      <a:endParaRPr lang="fr-FR" b="1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ar-DZ" b="1" dirty="0" smtClean="0">
                          <a:latin typeface="Traditional Arabic" pitchFamily="18" charset="-78"/>
                          <a:cs typeface="Traditional Arabic" pitchFamily="18" charset="-78"/>
                        </a:rPr>
                        <a:t>كشف مستوى</a:t>
                      </a:r>
                      <a:endParaRPr lang="fr-FR" b="1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</a:tr>
              <a:tr h="373487">
                <a:tc>
                  <a:txBody>
                    <a:bodyPr/>
                    <a:lstStyle/>
                    <a:p>
                      <a:pPr algn="ctr"/>
                      <a:r>
                        <a:rPr lang="ar-DZ" b="1" dirty="0" smtClean="0">
                          <a:latin typeface="Traditional Arabic" pitchFamily="18" charset="-78"/>
                          <a:cs typeface="Traditional Arabic" pitchFamily="18" charset="-78"/>
                        </a:rPr>
                        <a:t>اختبار</a:t>
                      </a:r>
                      <a:endParaRPr lang="fr-FR" b="1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DZ" b="1" dirty="0" smtClean="0">
                          <a:latin typeface="Traditional Arabic" pitchFamily="18" charset="-78"/>
                          <a:cs typeface="Traditional Arabic" pitchFamily="18" charset="-78"/>
                        </a:rPr>
                        <a:t>فرض</a:t>
                      </a:r>
                      <a:endParaRPr lang="fr-FR" b="1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DZ" sz="1400" b="1" dirty="0" smtClean="0">
                          <a:latin typeface="Traditional Arabic" pitchFamily="18" charset="-78"/>
                          <a:cs typeface="Traditional Arabic" pitchFamily="18" charset="-78"/>
                        </a:rPr>
                        <a:t>تحصيل</a:t>
                      </a:r>
                      <a:endParaRPr lang="fr-FR" sz="1400" b="1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DZ" sz="1400" b="1" dirty="0" smtClean="0">
                          <a:latin typeface="Traditional Arabic" pitchFamily="18" charset="-78"/>
                          <a:cs typeface="Traditional Arabic" pitchFamily="18" charset="-78"/>
                        </a:rPr>
                        <a:t>تشخيص</a:t>
                      </a:r>
                      <a:endParaRPr lang="fr-FR" sz="1400" b="1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DZ" b="1" dirty="0" smtClean="0">
                          <a:latin typeface="Traditional Arabic" pitchFamily="18" charset="-78"/>
                          <a:cs typeface="Traditional Arabic" pitchFamily="18" charset="-78"/>
                        </a:rPr>
                        <a:t>اختبار</a:t>
                      </a:r>
                      <a:endParaRPr lang="fr-FR" b="1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DZ" b="1" dirty="0" smtClean="0">
                          <a:latin typeface="Traditional Arabic" pitchFamily="18" charset="-78"/>
                          <a:cs typeface="Traditional Arabic" pitchFamily="18" charset="-78"/>
                        </a:rPr>
                        <a:t>فرض</a:t>
                      </a:r>
                      <a:endParaRPr lang="fr-FR" b="1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DZ" sz="1400" b="1" dirty="0" smtClean="0">
                          <a:latin typeface="Traditional Arabic" pitchFamily="18" charset="-78"/>
                          <a:cs typeface="Traditional Arabic" pitchFamily="18" charset="-78"/>
                        </a:rPr>
                        <a:t>تحصيل</a:t>
                      </a:r>
                      <a:endParaRPr lang="fr-FR" sz="1400" b="1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DZ" sz="1400" b="1" dirty="0" smtClean="0">
                          <a:latin typeface="Traditional Arabic" pitchFamily="18" charset="-78"/>
                          <a:cs typeface="Traditional Arabic" pitchFamily="18" charset="-78"/>
                        </a:rPr>
                        <a:t>تشخيص</a:t>
                      </a:r>
                      <a:endParaRPr lang="fr-FR" sz="1400" b="1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DZ" b="1" dirty="0" smtClean="0">
                          <a:latin typeface="Traditional Arabic" pitchFamily="18" charset="-78"/>
                          <a:cs typeface="Traditional Arabic" pitchFamily="18" charset="-78"/>
                        </a:rPr>
                        <a:t>اختبار</a:t>
                      </a:r>
                      <a:endParaRPr lang="fr-FR" b="1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DZ" b="1" dirty="0" smtClean="0">
                          <a:latin typeface="Traditional Arabic" pitchFamily="18" charset="-78"/>
                          <a:cs typeface="Traditional Arabic" pitchFamily="18" charset="-78"/>
                        </a:rPr>
                        <a:t>فرض</a:t>
                      </a:r>
                      <a:endParaRPr lang="fr-FR" b="1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DZ" sz="1400" b="1" dirty="0" smtClean="0">
                          <a:latin typeface="Traditional Arabic" pitchFamily="18" charset="-78"/>
                          <a:cs typeface="Traditional Arabic" pitchFamily="18" charset="-78"/>
                        </a:rPr>
                        <a:t>تحصيل</a:t>
                      </a:r>
                      <a:endParaRPr lang="fr-FR" sz="1400" b="1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DZ" sz="1400" b="1" dirty="0" smtClean="0">
                          <a:latin typeface="Traditional Arabic" pitchFamily="18" charset="-78"/>
                          <a:cs typeface="Traditional Arabic" pitchFamily="18" charset="-78"/>
                        </a:rPr>
                        <a:t>تشخيص</a:t>
                      </a:r>
                      <a:endParaRPr lang="fr-FR" sz="1400" b="1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</a:tr>
              <a:tr h="373487"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ar-DZ" dirty="0" smtClean="0"/>
                        <a:t>01</a:t>
                      </a:r>
                      <a:endParaRPr lang="fr-FR" dirty="0"/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ar-DZ" dirty="0" smtClean="0"/>
                        <a:t>01</a:t>
                      </a:r>
                      <a:endParaRPr lang="fr-FR" dirty="0"/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ar-DZ" dirty="0" smtClean="0"/>
                        <a:t>01</a:t>
                      </a:r>
                      <a:endParaRPr lang="fr-FR" dirty="0"/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  <a:tr h="373487"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ar-DZ" dirty="0" smtClean="0"/>
                        <a:t>02</a:t>
                      </a:r>
                      <a:endParaRPr lang="fr-FR" dirty="0"/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ar-DZ" dirty="0" smtClean="0"/>
                        <a:t>02</a:t>
                      </a:r>
                      <a:endParaRPr lang="fr-FR" dirty="0"/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ar-DZ" dirty="0" smtClean="0"/>
                        <a:t>02</a:t>
                      </a:r>
                      <a:endParaRPr lang="fr-FR" dirty="0"/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  <a:tr h="373487"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ar-DZ" dirty="0" smtClean="0"/>
                        <a:t>03</a:t>
                      </a:r>
                      <a:endParaRPr lang="fr-FR" dirty="0"/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ar-DZ" dirty="0" smtClean="0"/>
                        <a:t>03</a:t>
                      </a:r>
                      <a:endParaRPr lang="fr-FR" dirty="0"/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ar-DZ" dirty="0" smtClean="0"/>
                        <a:t>03</a:t>
                      </a:r>
                      <a:endParaRPr lang="fr-FR" dirty="0"/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  <a:tr h="373487"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ar-DZ" dirty="0" smtClean="0"/>
                        <a:t>04</a:t>
                      </a:r>
                      <a:endParaRPr lang="fr-FR" dirty="0"/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ar-DZ" dirty="0" smtClean="0"/>
                        <a:t>04</a:t>
                      </a:r>
                      <a:endParaRPr lang="fr-FR" dirty="0"/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ar-DZ" dirty="0" smtClean="0"/>
                        <a:t>04</a:t>
                      </a:r>
                      <a:endParaRPr lang="fr-FR" dirty="0"/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  <a:tr h="373487"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ar-DZ" dirty="0" smtClean="0"/>
                        <a:t>05</a:t>
                      </a:r>
                      <a:endParaRPr lang="fr-FR" dirty="0"/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ar-DZ" dirty="0" smtClean="0"/>
                        <a:t>05</a:t>
                      </a:r>
                      <a:endParaRPr lang="fr-FR" dirty="0"/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ar-DZ" dirty="0" smtClean="0"/>
                        <a:t>05</a:t>
                      </a:r>
                      <a:endParaRPr lang="fr-FR" dirty="0"/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  <a:tr h="373487"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ar-DZ" dirty="0" smtClean="0"/>
                        <a:t>06</a:t>
                      </a:r>
                      <a:endParaRPr lang="fr-FR" dirty="0"/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ar-DZ" dirty="0" smtClean="0"/>
                        <a:t>06</a:t>
                      </a:r>
                      <a:endParaRPr lang="fr-FR" dirty="0"/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ar-DZ" dirty="0" smtClean="0"/>
                        <a:t>06</a:t>
                      </a:r>
                      <a:endParaRPr lang="fr-FR" dirty="0"/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  <a:tr h="373487"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ar-DZ" dirty="0" smtClean="0"/>
                        <a:t>07</a:t>
                      </a:r>
                      <a:endParaRPr lang="fr-FR" dirty="0"/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ar-DZ" dirty="0" smtClean="0"/>
                        <a:t>07</a:t>
                      </a:r>
                      <a:endParaRPr lang="fr-FR" dirty="0"/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ar-DZ" dirty="0" smtClean="0"/>
                        <a:t>07</a:t>
                      </a:r>
                      <a:endParaRPr lang="fr-FR" dirty="0"/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  <a:tr h="373487"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ar-DZ" dirty="0" smtClean="0"/>
                        <a:t>08</a:t>
                      </a:r>
                      <a:endParaRPr lang="fr-FR" dirty="0"/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ar-DZ" dirty="0" smtClean="0"/>
                        <a:t>08</a:t>
                      </a:r>
                      <a:endParaRPr lang="fr-FR" dirty="0"/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ar-DZ" dirty="0" smtClean="0"/>
                        <a:t>08</a:t>
                      </a:r>
                      <a:endParaRPr lang="fr-FR" dirty="0"/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  <a:tr h="373487"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ar-DZ" dirty="0" smtClean="0"/>
                        <a:t>09</a:t>
                      </a:r>
                      <a:endParaRPr lang="fr-FR" dirty="0"/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ar-DZ" dirty="0" smtClean="0"/>
                        <a:t>09</a:t>
                      </a:r>
                      <a:endParaRPr lang="fr-FR" dirty="0"/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ar-DZ" dirty="0" smtClean="0"/>
                        <a:t>09</a:t>
                      </a:r>
                      <a:endParaRPr lang="fr-FR" dirty="0"/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  <a:tr h="373487"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ar-DZ" dirty="0" smtClean="0"/>
                        <a:t>10</a:t>
                      </a:r>
                      <a:endParaRPr lang="fr-FR" dirty="0"/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ar-DZ" dirty="0" smtClean="0"/>
                        <a:t>10</a:t>
                      </a:r>
                      <a:endParaRPr lang="fr-FR" dirty="0"/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ar-DZ" dirty="0" smtClean="0"/>
                        <a:t>10</a:t>
                      </a:r>
                      <a:endParaRPr lang="fr-FR" dirty="0"/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  <a:tr h="373487"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ar-DZ" dirty="0" smtClean="0"/>
                        <a:t>11</a:t>
                      </a:r>
                      <a:endParaRPr lang="fr-FR" dirty="0"/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ar-DZ" dirty="0" smtClean="0"/>
                        <a:t>11</a:t>
                      </a:r>
                      <a:endParaRPr lang="fr-FR" dirty="0"/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ar-DZ" dirty="0" smtClean="0"/>
                        <a:t>11</a:t>
                      </a:r>
                      <a:endParaRPr lang="fr-FR" dirty="0"/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srgbClr val="FF0000"/>
              </a:solidFill>
            </a:endParaRPr>
          </a:p>
        </p:txBody>
      </p:sp>
      <p:graphicFrame>
        <p:nvGraphicFramePr>
          <p:cNvPr id="4" name="Tableau 3"/>
          <p:cNvGraphicFramePr>
            <a:graphicFrameLocks noGrp="1"/>
          </p:cNvGraphicFramePr>
          <p:nvPr/>
        </p:nvGraphicFramePr>
        <p:xfrm>
          <a:off x="0" y="1500174"/>
          <a:ext cx="9144000" cy="5686018"/>
        </p:xfrm>
        <a:graphic>
          <a:graphicData uri="http://schemas.openxmlformats.org/drawingml/2006/table">
            <a:tbl>
              <a:tblPr firstRow="1" bandRow="1">
                <a:tableStyleId>{C4B1156A-380E-4F78-BDF5-A606A8083BF9}</a:tableStyleId>
              </a:tblPr>
              <a:tblGrid>
                <a:gridCol w="877830"/>
                <a:gridCol w="877827"/>
                <a:gridCol w="877827"/>
                <a:gridCol w="452546"/>
                <a:gridCol w="864194"/>
                <a:gridCol w="877827"/>
                <a:gridCol w="877827"/>
                <a:gridCol w="466181"/>
                <a:gridCol w="771507"/>
                <a:gridCol w="883726"/>
                <a:gridCol w="804675"/>
                <a:gridCol w="512033"/>
              </a:tblGrid>
              <a:tr h="373487">
                <a:tc gridSpan="11">
                  <a:txBody>
                    <a:bodyPr/>
                    <a:lstStyle/>
                    <a:p>
                      <a:pPr algn="ctr" rtl="1"/>
                      <a:r>
                        <a:rPr lang="ar-DZ" sz="2400" dirty="0" smtClean="0">
                          <a:latin typeface="Traditional Arabic" pitchFamily="18" charset="-78"/>
                          <a:cs typeface="Traditional Arabic" pitchFamily="18" charset="-78"/>
                        </a:rPr>
                        <a:t>النشاط</a:t>
                      </a:r>
                      <a:r>
                        <a:rPr lang="ar-DZ" sz="2400" baseline="0" dirty="0" smtClean="0">
                          <a:latin typeface="Traditional Arabic" pitchFamily="18" charset="-78"/>
                          <a:cs typeface="Traditional Arabic" pitchFamily="18" charset="-78"/>
                        </a:rPr>
                        <a:t> الجماعي</a:t>
                      </a:r>
                      <a:endParaRPr lang="fr-FR" sz="2400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 rtl="1"/>
                      <a:r>
                        <a:rPr lang="ar-DZ" dirty="0" smtClean="0">
                          <a:latin typeface="Traditional Arabic" pitchFamily="18" charset="-78"/>
                          <a:cs typeface="Traditional Arabic" pitchFamily="18" charset="-78"/>
                        </a:rPr>
                        <a:t>الرقم</a:t>
                      </a:r>
                      <a:endParaRPr lang="fr-FR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 vert="vert270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  <a:tr h="746974">
                <a:tc gridSpan="3">
                  <a:txBody>
                    <a:bodyPr/>
                    <a:lstStyle/>
                    <a:p>
                      <a:pPr algn="ctr" rtl="1"/>
                      <a:r>
                        <a:rPr kumimoji="0" lang="ar-SA" sz="1800" b="1" kern="1200" dirty="0" smtClean="0">
                          <a:solidFill>
                            <a:schemeClr val="dk1"/>
                          </a:solidFill>
                          <a:latin typeface="Traditional Arabic" pitchFamily="18" charset="-78"/>
                          <a:ea typeface="+mn-ea"/>
                          <a:cs typeface="Traditional Arabic" pitchFamily="18" charset="-78"/>
                        </a:rPr>
                        <a:t>مستويا ت</a:t>
                      </a:r>
                      <a:endParaRPr kumimoji="0" lang="fr-FR" sz="1800" b="1" kern="1200" dirty="0" smtClean="0">
                        <a:solidFill>
                          <a:schemeClr val="dk1"/>
                        </a:solidFill>
                        <a:latin typeface="Traditional Arabic" pitchFamily="18" charset="-78"/>
                        <a:ea typeface="+mn-ea"/>
                        <a:cs typeface="Traditional Arabic" pitchFamily="18" charset="-78"/>
                      </a:endParaRPr>
                    </a:p>
                    <a:p>
                      <a:pPr algn="ctr"/>
                      <a:r>
                        <a:rPr kumimoji="0" lang="ar-SA" sz="1800" b="1" kern="1200" dirty="0" smtClean="0">
                          <a:solidFill>
                            <a:schemeClr val="dk1"/>
                          </a:solidFill>
                          <a:latin typeface="Traditional Arabic" pitchFamily="18" charset="-78"/>
                          <a:ea typeface="+mn-ea"/>
                          <a:cs typeface="Traditional Arabic" pitchFamily="18" charset="-78"/>
                        </a:rPr>
                        <a:t>كــــــــــرة </a:t>
                      </a:r>
                      <a:r>
                        <a:rPr kumimoji="0" lang="ar-DZ" sz="1800" b="1" kern="1200" dirty="0" smtClean="0">
                          <a:solidFill>
                            <a:schemeClr val="dk1"/>
                          </a:solidFill>
                          <a:latin typeface="Traditional Arabic" pitchFamily="18" charset="-78"/>
                          <a:ea typeface="+mn-ea"/>
                          <a:cs typeface="Traditional Arabic" pitchFamily="18" charset="-78"/>
                        </a:rPr>
                        <a:t>الطائرة</a:t>
                      </a:r>
                      <a:endParaRPr lang="fr-FR" b="1" dirty="0" smtClean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DZ" sz="2000" b="1" dirty="0" smtClean="0">
                          <a:latin typeface="Traditional Arabic" pitchFamily="18" charset="-78"/>
                          <a:cs typeface="Traditional Arabic" pitchFamily="18" charset="-78"/>
                        </a:rPr>
                        <a:t>الرقم</a:t>
                      </a:r>
                      <a:endParaRPr lang="fr-FR" sz="2000" b="1" dirty="0" smtClean="0">
                        <a:latin typeface="Traditional Arabic" pitchFamily="18" charset="-78"/>
                        <a:cs typeface="Traditional Arabic" pitchFamily="18" charset="-78"/>
                      </a:endParaRPr>
                    </a:p>
                    <a:p>
                      <a:pPr algn="ctr"/>
                      <a:endParaRPr lang="fr-FR" sz="2000" b="1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 vert="vert270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rtl="1"/>
                      <a:r>
                        <a:rPr kumimoji="0" lang="ar-SA" sz="1800" b="1" kern="1200" dirty="0" smtClean="0">
                          <a:solidFill>
                            <a:schemeClr val="dk1"/>
                          </a:solidFill>
                          <a:latin typeface="Traditional Arabic" pitchFamily="18" charset="-78"/>
                          <a:ea typeface="+mn-ea"/>
                          <a:cs typeface="Traditional Arabic" pitchFamily="18" charset="-78"/>
                        </a:rPr>
                        <a:t>مستويا ت</a:t>
                      </a:r>
                      <a:endParaRPr kumimoji="0" lang="fr-FR" sz="1800" b="1" kern="1200" dirty="0" smtClean="0">
                        <a:solidFill>
                          <a:schemeClr val="dk1"/>
                        </a:solidFill>
                        <a:latin typeface="Traditional Arabic" pitchFamily="18" charset="-78"/>
                        <a:ea typeface="+mn-ea"/>
                        <a:cs typeface="Traditional Arabic" pitchFamily="18" charset="-78"/>
                      </a:endParaRPr>
                    </a:p>
                    <a:p>
                      <a:pPr algn="ctr"/>
                      <a:r>
                        <a:rPr kumimoji="0" lang="ar-SA" sz="1800" b="1" kern="1200" dirty="0" smtClean="0">
                          <a:solidFill>
                            <a:schemeClr val="dk1"/>
                          </a:solidFill>
                          <a:latin typeface="Traditional Arabic" pitchFamily="18" charset="-78"/>
                          <a:ea typeface="+mn-ea"/>
                          <a:cs typeface="Traditional Arabic" pitchFamily="18" charset="-78"/>
                        </a:rPr>
                        <a:t>كــــــــــرة الــ</a:t>
                      </a:r>
                      <a:r>
                        <a:rPr kumimoji="0" lang="ar-DZ" sz="1800" b="1" kern="1200" dirty="0" smtClean="0">
                          <a:solidFill>
                            <a:schemeClr val="dk1"/>
                          </a:solidFill>
                          <a:latin typeface="Traditional Arabic" pitchFamily="18" charset="-78"/>
                          <a:ea typeface="+mn-ea"/>
                          <a:cs typeface="Traditional Arabic" pitchFamily="18" charset="-78"/>
                        </a:rPr>
                        <a:t>سلة</a:t>
                      </a:r>
                      <a:endParaRPr lang="fr-FR" b="1" dirty="0" smtClean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DZ" sz="2000" b="1" dirty="0" smtClean="0">
                          <a:latin typeface="Traditional Arabic" pitchFamily="18" charset="-78"/>
                          <a:cs typeface="Traditional Arabic" pitchFamily="18" charset="-78"/>
                        </a:rPr>
                        <a:t>الرقم</a:t>
                      </a:r>
                      <a:endParaRPr lang="fr-FR" sz="2000" b="1" dirty="0" smtClean="0">
                        <a:latin typeface="Traditional Arabic" pitchFamily="18" charset="-78"/>
                        <a:cs typeface="Traditional Arabic" pitchFamily="18" charset="-78"/>
                      </a:endParaRPr>
                    </a:p>
                    <a:p>
                      <a:pPr algn="ctr"/>
                      <a:endParaRPr lang="fr-FR" sz="2000" b="1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 vert="vert270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rtl="1"/>
                      <a:r>
                        <a:rPr kumimoji="0" lang="ar-SA" sz="1800" b="1" kern="1200" dirty="0" smtClean="0">
                          <a:solidFill>
                            <a:schemeClr val="dk1"/>
                          </a:solidFill>
                          <a:latin typeface="Traditional Arabic" pitchFamily="18" charset="-78"/>
                          <a:ea typeface="+mn-ea"/>
                          <a:cs typeface="Traditional Arabic" pitchFamily="18" charset="-78"/>
                        </a:rPr>
                        <a:t>مستويا ت</a:t>
                      </a:r>
                      <a:endParaRPr kumimoji="0" lang="fr-FR" sz="1800" b="1" kern="1200" dirty="0" smtClean="0">
                        <a:solidFill>
                          <a:schemeClr val="dk1"/>
                        </a:solidFill>
                        <a:latin typeface="Traditional Arabic" pitchFamily="18" charset="-78"/>
                        <a:ea typeface="+mn-ea"/>
                        <a:cs typeface="Traditional Arabic" pitchFamily="18" charset="-78"/>
                      </a:endParaRPr>
                    </a:p>
                    <a:p>
                      <a:pPr algn="ctr"/>
                      <a:r>
                        <a:rPr kumimoji="0" lang="ar-SA" sz="1800" b="1" kern="1200" dirty="0" smtClean="0">
                          <a:solidFill>
                            <a:schemeClr val="dk1"/>
                          </a:solidFill>
                          <a:latin typeface="Traditional Arabic" pitchFamily="18" charset="-78"/>
                          <a:ea typeface="+mn-ea"/>
                          <a:cs typeface="Traditional Arabic" pitchFamily="18" charset="-78"/>
                        </a:rPr>
                        <a:t>كــــــــــرة الــــيــــــــد</a:t>
                      </a:r>
                      <a:endParaRPr lang="fr-FR" b="1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</a:tr>
              <a:tr h="373487">
                <a:tc>
                  <a:txBody>
                    <a:bodyPr/>
                    <a:lstStyle/>
                    <a:p>
                      <a:pPr algn="ctr"/>
                      <a:r>
                        <a:rPr lang="ar-DZ" sz="1800" b="1" dirty="0" smtClean="0">
                          <a:latin typeface="Traditional Arabic" pitchFamily="18" charset="-78"/>
                          <a:cs typeface="Traditional Arabic" pitchFamily="18" charset="-78"/>
                        </a:rPr>
                        <a:t>م 3</a:t>
                      </a:r>
                      <a:endParaRPr lang="fr-FR" sz="1800" b="1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DZ" sz="1800" b="1" dirty="0" smtClean="0">
                          <a:latin typeface="Traditional Arabic" pitchFamily="18" charset="-78"/>
                          <a:cs typeface="Traditional Arabic" pitchFamily="18" charset="-78"/>
                        </a:rPr>
                        <a:t>م 2</a:t>
                      </a:r>
                      <a:endParaRPr lang="fr-FR" sz="1800" b="1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DZ" sz="1800" b="1" dirty="0" smtClean="0">
                          <a:latin typeface="Traditional Arabic" pitchFamily="18" charset="-78"/>
                          <a:cs typeface="Traditional Arabic" pitchFamily="18" charset="-78"/>
                        </a:rPr>
                        <a:t>م 1</a:t>
                      </a:r>
                      <a:endParaRPr lang="fr-FR" sz="1800" b="1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DZ" sz="1800" b="1" dirty="0" smtClean="0">
                          <a:latin typeface="Traditional Arabic" pitchFamily="18" charset="-78"/>
                          <a:cs typeface="Traditional Arabic" pitchFamily="18" charset="-78"/>
                        </a:rPr>
                        <a:t>م 3</a:t>
                      </a:r>
                      <a:endParaRPr lang="fr-FR" sz="1800" b="1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DZ" sz="1800" b="1" dirty="0" smtClean="0">
                          <a:latin typeface="Traditional Arabic" pitchFamily="18" charset="-78"/>
                          <a:cs typeface="Traditional Arabic" pitchFamily="18" charset="-78"/>
                        </a:rPr>
                        <a:t>م 2</a:t>
                      </a:r>
                      <a:endParaRPr lang="fr-FR" sz="1800" b="1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DZ" sz="1800" b="1" dirty="0" smtClean="0">
                          <a:latin typeface="Traditional Arabic" pitchFamily="18" charset="-78"/>
                          <a:cs typeface="Traditional Arabic" pitchFamily="18" charset="-78"/>
                        </a:rPr>
                        <a:t>م 1</a:t>
                      </a:r>
                      <a:endParaRPr lang="fr-FR" sz="1800" b="1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DZ" sz="1800" b="1" dirty="0" smtClean="0">
                          <a:latin typeface="Traditional Arabic" pitchFamily="18" charset="-78"/>
                          <a:cs typeface="Traditional Arabic" pitchFamily="18" charset="-78"/>
                        </a:rPr>
                        <a:t>م 3</a:t>
                      </a:r>
                      <a:endParaRPr lang="fr-FR" sz="1800" b="1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DZ" sz="1800" b="1" dirty="0" smtClean="0">
                          <a:latin typeface="Traditional Arabic" pitchFamily="18" charset="-78"/>
                          <a:cs typeface="Traditional Arabic" pitchFamily="18" charset="-78"/>
                        </a:rPr>
                        <a:t>م 2</a:t>
                      </a:r>
                      <a:endParaRPr lang="fr-FR" sz="1800" b="1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DZ" sz="1800" b="1" dirty="0" smtClean="0">
                          <a:latin typeface="Traditional Arabic" pitchFamily="18" charset="-78"/>
                          <a:cs typeface="Traditional Arabic" pitchFamily="18" charset="-78"/>
                        </a:rPr>
                        <a:t>م 1</a:t>
                      </a:r>
                      <a:endParaRPr lang="fr-FR" sz="1800" b="1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</a:tr>
              <a:tr h="373487"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ar-DZ" dirty="0" smtClean="0"/>
                        <a:t>01</a:t>
                      </a:r>
                      <a:endParaRPr lang="fr-FR" dirty="0"/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ar-DZ" dirty="0" smtClean="0"/>
                        <a:t>01</a:t>
                      </a:r>
                      <a:endParaRPr lang="fr-FR" dirty="0"/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ar-DZ" dirty="0" smtClean="0"/>
                        <a:t>01</a:t>
                      </a:r>
                      <a:endParaRPr lang="fr-FR" dirty="0"/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  <a:tr h="373487"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ar-DZ" dirty="0" smtClean="0"/>
                        <a:t>02</a:t>
                      </a:r>
                      <a:endParaRPr lang="fr-FR" dirty="0"/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ar-DZ" dirty="0" smtClean="0"/>
                        <a:t>02</a:t>
                      </a:r>
                      <a:endParaRPr lang="fr-FR" dirty="0"/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ar-DZ" dirty="0" smtClean="0"/>
                        <a:t>02</a:t>
                      </a:r>
                      <a:endParaRPr lang="fr-FR" dirty="0"/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  <a:tr h="373487"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ar-DZ" dirty="0" smtClean="0"/>
                        <a:t>03</a:t>
                      </a:r>
                      <a:endParaRPr lang="fr-FR" dirty="0"/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ar-DZ" dirty="0" smtClean="0"/>
                        <a:t>03</a:t>
                      </a:r>
                      <a:endParaRPr lang="fr-FR" dirty="0"/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ar-DZ" dirty="0" smtClean="0"/>
                        <a:t>03</a:t>
                      </a:r>
                      <a:endParaRPr lang="fr-FR" dirty="0"/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  <a:tr h="373487"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ar-DZ" dirty="0" smtClean="0"/>
                        <a:t>04</a:t>
                      </a:r>
                      <a:endParaRPr lang="fr-FR" dirty="0"/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ar-DZ" dirty="0" smtClean="0"/>
                        <a:t>04</a:t>
                      </a:r>
                      <a:endParaRPr lang="fr-FR" dirty="0"/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ar-DZ" dirty="0" smtClean="0"/>
                        <a:t>04</a:t>
                      </a:r>
                      <a:endParaRPr lang="fr-FR" dirty="0"/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  <a:tr h="373487"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ar-DZ" dirty="0" smtClean="0"/>
                        <a:t>05</a:t>
                      </a:r>
                      <a:endParaRPr lang="fr-FR" dirty="0"/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ar-DZ" dirty="0" smtClean="0"/>
                        <a:t>05</a:t>
                      </a:r>
                      <a:endParaRPr lang="fr-FR" dirty="0"/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ar-DZ" dirty="0" smtClean="0"/>
                        <a:t>05</a:t>
                      </a:r>
                      <a:endParaRPr lang="fr-FR" dirty="0"/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  <a:tr h="373487"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ar-DZ" dirty="0" smtClean="0"/>
                        <a:t>06</a:t>
                      </a:r>
                      <a:endParaRPr lang="fr-FR" dirty="0"/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ar-DZ" dirty="0" smtClean="0"/>
                        <a:t>06</a:t>
                      </a:r>
                      <a:endParaRPr lang="fr-FR" dirty="0"/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ar-DZ" dirty="0" smtClean="0"/>
                        <a:t>06</a:t>
                      </a:r>
                      <a:endParaRPr lang="fr-FR" dirty="0"/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  <a:tr h="373487"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ar-DZ" dirty="0" smtClean="0"/>
                        <a:t>07</a:t>
                      </a:r>
                      <a:endParaRPr lang="fr-FR" dirty="0"/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ar-DZ" dirty="0" smtClean="0"/>
                        <a:t>07</a:t>
                      </a:r>
                      <a:endParaRPr lang="fr-FR" dirty="0"/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ar-DZ" dirty="0" smtClean="0"/>
                        <a:t>07</a:t>
                      </a:r>
                      <a:endParaRPr lang="fr-FR" dirty="0"/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  <a:tr h="373487"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ar-DZ" dirty="0" smtClean="0"/>
                        <a:t>08</a:t>
                      </a:r>
                      <a:endParaRPr lang="fr-FR" dirty="0"/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ar-DZ" dirty="0" smtClean="0"/>
                        <a:t>08</a:t>
                      </a:r>
                      <a:endParaRPr lang="fr-FR" dirty="0"/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ar-DZ" dirty="0" smtClean="0"/>
                        <a:t>08</a:t>
                      </a:r>
                      <a:endParaRPr lang="fr-FR" dirty="0"/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  <a:tr h="373487"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ar-DZ" dirty="0" smtClean="0"/>
                        <a:t>09</a:t>
                      </a:r>
                      <a:endParaRPr lang="fr-FR" dirty="0"/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ar-DZ" dirty="0" smtClean="0"/>
                        <a:t>09</a:t>
                      </a:r>
                      <a:endParaRPr lang="fr-FR" dirty="0"/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ar-DZ" dirty="0" smtClean="0"/>
                        <a:t>09</a:t>
                      </a:r>
                      <a:endParaRPr lang="fr-FR" dirty="0"/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  <a:tr h="373487"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ar-DZ" dirty="0" smtClean="0"/>
                        <a:t>10</a:t>
                      </a:r>
                      <a:endParaRPr lang="fr-FR" dirty="0"/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ar-DZ" dirty="0" smtClean="0"/>
                        <a:t>10</a:t>
                      </a:r>
                      <a:endParaRPr lang="fr-FR" dirty="0"/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ar-DZ" dirty="0" smtClean="0"/>
                        <a:t>10</a:t>
                      </a:r>
                      <a:endParaRPr lang="fr-FR" dirty="0"/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  <a:tr h="373487"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ar-DZ" dirty="0" smtClean="0"/>
                        <a:t>11</a:t>
                      </a:r>
                      <a:endParaRPr lang="fr-FR" dirty="0"/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ar-DZ" dirty="0" smtClean="0"/>
                        <a:t>11</a:t>
                      </a:r>
                      <a:endParaRPr lang="fr-FR" dirty="0"/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ar-DZ" dirty="0" smtClean="0"/>
                        <a:t>11</a:t>
                      </a:r>
                      <a:endParaRPr lang="fr-FR" dirty="0"/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5" name="Rectangle à coins arrondis 4"/>
          <p:cNvSpPr/>
          <p:nvPr/>
        </p:nvSpPr>
        <p:spPr>
          <a:xfrm>
            <a:off x="214282" y="357166"/>
            <a:ext cx="3714776" cy="1143008"/>
          </a:xfrm>
          <a:prstGeom prst="roundRect">
            <a:avLst/>
          </a:prstGeom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srgbClr val="FF0000"/>
              </a:solidFill>
            </a:endParaRPr>
          </a:p>
        </p:txBody>
      </p:sp>
      <p:sp>
        <p:nvSpPr>
          <p:cNvPr id="3073" name="Rectangle 1"/>
          <p:cNvSpPr>
            <a:spLocks noChangeArrowheads="1"/>
          </p:cNvSpPr>
          <p:nvPr/>
        </p:nvSpPr>
        <p:spPr bwMode="auto">
          <a:xfrm>
            <a:off x="285720" y="571480"/>
            <a:ext cx="3643338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Low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DZ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raditional Arabic" pitchFamily="18" charset="-78"/>
                <a:ea typeface="Times New Roman" pitchFamily="18" charset="0"/>
                <a:cs typeface="Traditional Arabic" pitchFamily="18" charset="-78"/>
              </a:rPr>
              <a:t>م1</a:t>
            </a:r>
            <a:r>
              <a:rPr kumimoji="0" lang="fr-FR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raditional Arabic" pitchFamily="18" charset="-78"/>
                <a:ea typeface="Times New Roman" pitchFamily="18" charset="0"/>
                <a:cs typeface="Traditional Arabic" pitchFamily="18" charset="-78"/>
              </a:rPr>
              <a:t> </a:t>
            </a:r>
            <a:r>
              <a:rPr kumimoji="0" lang="ar-DZ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raditional Arabic" pitchFamily="18" charset="-78"/>
                <a:ea typeface="Times New Roman" pitchFamily="18" charset="0"/>
                <a:cs typeface="Traditional Arabic" pitchFamily="18" charset="-78"/>
              </a:rPr>
              <a:t>متكيف يجيد الحلول المناسبة</a:t>
            </a:r>
            <a:r>
              <a:rPr kumimoji="0" lang="fr-FR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raditional Arabic" pitchFamily="18" charset="-78"/>
                <a:ea typeface="Times New Roman" pitchFamily="18" charset="0"/>
                <a:cs typeface="Traditional Arabic" pitchFamily="18" charset="-78"/>
              </a:rPr>
              <a:t> </a:t>
            </a:r>
            <a:r>
              <a:rPr kumimoji="0" lang="ar-DZ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raditional Arabic" pitchFamily="18" charset="-78"/>
                <a:ea typeface="Times New Roman" pitchFamily="18" charset="0"/>
                <a:cs typeface="Traditional Arabic" pitchFamily="18" charset="-78"/>
              </a:rPr>
              <a:t>النقطة</a:t>
            </a:r>
            <a:r>
              <a:rPr kumimoji="0" lang="fr-FR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raditional Arabic" pitchFamily="18" charset="-78"/>
                <a:ea typeface="Times New Roman" pitchFamily="18" charset="0"/>
                <a:cs typeface="Traditional Arabic" pitchFamily="18" charset="-78"/>
              </a:rPr>
              <a:t> :</a:t>
            </a:r>
            <a:r>
              <a:rPr kumimoji="0" lang="ar-DZ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raditional Arabic" pitchFamily="18" charset="-78"/>
                <a:ea typeface="Times New Roman" pitchFamily="18" charset="0"/>
                <a:cs typeface="Traditional Arabic" pitchFamily="18" charset="-78"/>
              </a:rPr>
              <a:t> 11-14</a:t>
            </a:r>
            <a:endParaRPr kumimoji="0" lang="fr-FR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raditional Arabic" pitchFamily="18" charset="-78"/>
              <a:cs typeface="Traditional Arabic" pitchFamily="18" charset="-78"/>
            </a:endParaRPr>
          </a:p>
          <a:p>
            <a:pPr marL="0" marR="0" lvl="0" indent="0" algn="justLow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DZ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raditional Arabic" pitchFamily="18" charset="-78"/>
                <a:ea typeface="Times New Roman" pitchFamily="18" charset="0"/>
                <a:cs typeface="Traditional Arabic" pitchFamily="18" charset="-78"/>
              </a:rPr>
              <a:t>م2</a:t>
            </a:r>
            <a:r>
              <a:rPr kumimoji="0" lang="fr-FR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raditional Arabic" pitchFamily="18" charset="-78"/>
                <a:ea typeface="Times New Roman" pitchFamily="18" charset="0"/>
                <a:cs typeface="Traditional Arabic" pitchFamily="18" charset="-78"/>
              </a:rPr>
              <a:t> </a:t>
            </a:r>
            <a:r>
              <a:rPr kumimoji="0" lang="ar-DZ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raditional Arabic" pitchFamily="18" charset="-78"/>
                <a:ea typeface="Times New Roman" pitchFamily="18" charset="0"/>
                <a:cs typeface="Traditional Arabic" pitchFamily="18" charset="-78"/>
              </a:rPr>
              <a:t>باحث له بعد نظر اثناء المشاركة</a:t>
            </a:r>
            <a:r>
              <a:rPr kumimoji="0" lang="fr-FR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raditional Arabic" pitchFamily="18" charset="-78"/>
                <a:ea typeface="Times New Roman" pitchFamily="18" charset="0"/>
                <a:cs typeface="Traditional Arabic" pitchFamily="18" charset="-78"/>
              </a:rPr>
              <a:t> </a:t>
            </a:r>
            <a:r>
              <a:rPr kumimoji="0" lang="ar-DZ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raditional Arabic" pitchFamily="18" charset="-78"/>
                <a:ea typeface="Times New Roman" pitchFamily="18" charset="0"/>
                <a:cs typeface="Traditional Arabic" pitchFamily="18" charset="-78"/>
              </a:rPr>
              <a:t>النقطة</a:t>
            </a:r>
            <a:r>
              <a:rPr kumimoji="0" lang="fr-FR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raditional Arabic" pitchFamily="18" charset="-78"/>
                <a:ea typeface="Times New Roman" pitchFamily="18" charset="0"/>
                <a:cs typeface="Traditional Arabic" pitchFamily="18" charset="-78"/>
              </a:rPr>
              <a:t> :</a:t>
            </a:r>
            <a:r>
              <a:rPr kumimoji="0" lang="ar-DZ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raditional Arabic" pitchFamily="18" charset="-78"/>
                <a:ea typeface="Times New Roman" pitchFamily="18" charset="0"/>
                <a:cs typeface="Traditional Arabic" pitchFamily="18" charset="-78"/>
              </a:rPr>
              <a:t> 15-17</a:t>
            </a:r>
            <a:endParaRPr kumimoji="0" lang="fr-FR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raditional Arabic" pitchFamily="18" charset="-78"/>
              <a:cs typeface="Traditional Arabic" pitchFamily="18" charset="-78"/>
            </a:endParaRPr>
          </a:p>
          <a:p>
            <a:pPr marL="0" marR="0" lvl="0" indent="0" algn="justLow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DZ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raditional Arabic" pitchFamily="18" charset="-78"/>
                <a:ea typeface="Times New Roman" pitchFamily="18" charset="0"/>
                <a:cs typeface="Traditional Arabic" pitchFamily="18" charset="-78"/>
              </a:rPr>
              <a:t>م2</a:t>
            </a:r>
            <a:r>
              <a:rPr kumimoji="0" lang="fr-FR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raditional Arabic" pitchFamily="18" charset="-78"/>
                <a:ea typeface="Times New Roman" pitchFamily="18" charset="0"/>
                <a:cs typeface="Traditional Arabic" pitchFamily="18" charset="-78"/>
              </a:rPr>
              <a:t> </a:t>
            </a:r>
            <a:r>
              <a:rPr kumimoji="0" lang="ar-DZ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raditional Arabic" pitchFamily="18" charset="-78"/>
                <a:ea typeface="Times New Roman" pitchFamily="18" charset="0"/>
                <a:cs typeface="Traditional Arabic" pitchFamily="18" charset="-78"/>
              </a:rPr>
              <a:t>الموهوب صانع الالعاب</a:t>
            </a:r>
            <a:r>
              <a:rPr kumimoji="0" lang="fr-FR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raditional Arabic" pitchFamily="18" charset="-78"/>
                <a:ea typeface="Times New Roman" pitchFamily="18" charset="0"/>
                <a:cs typeface="Traditional Arabic" pitchFamily="18" charset="-78"/>
              </a:rPr>
              <a:t> </a:t>
            </a:r>
            <a:r>
              <a:rPr kumimoji="0" lang="ar-DZ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raditional Arabic" pitchFamily="18" charset="-78"/>
                <a:ea typeface="Times New Roman" pitchFamily="18" charset="0"/>
                <a:cs typeface="Traditional Arabic" pitchFamily="18" charset="-78"/>
              </a:rPr>
              <a:t>النقطـــــــــــــــــة</a:t>
            </a:r>
            <a:r>
              <a:rPr kumimoji="0" lang="fr-FR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raditional Arabic" pitchFamily="18" charset="-78"/>
                <a:ea typeface="Times New Roman" pitchFamily="18" charset="0"/>
                <a:cs typeface="Traditional Arabic" pitchFamily="18" charset="-78"/>
              </a:rPr>
              <a:t>:</a:t>
            </a:r>
            <a:r>
              <a:rPr kumimoji="0" lang="ar-DZ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raditional Arabic" pitchFamily="18" charset="-78"/>
                <a:ea typeface="Times New Roman" pitchFamily="18" charset="0"/>
                <a:cs typeface="Traditional Arabic" pitchFamily="18" charset="-78"/>
              </a:rPr>
              <a:t> 17+</a:t>
            </a:r>
            <a:endParaRPr kumimoji="0" lang="en-US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raditional Arabic" pitchFamily="18" charset="-78"/>
              <a:cs typeface="Traditional Arabic" pitchFamily="18" charset="-78"/>
            </a:endParaRPr>
          </a:p>
        </p:txBody>
      </p:sp>
      <p:sp>
        <p:nvSpPr>
          <p:cNvPr id="7" name="Rectangle à coins arrondis 6"/>
          <p:cNvSpPr/>
          <p:nvPr/>
        </p:nvSpPr>
        <p:spPr>
          <a:xfrm>
            <a:off x="6143636" y="857232"/>
            <a:ext cx="2500330" cy="642942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ar-DZ" sz="2000" b="1" dirty="0" smtClean="0">
                <a:solidFill>
                  <a:schemeClr val="bg2"/>
                </a:solidFill>
                <a:latin typeface="Traditional Arabic" pitchFamily="18" charset="-78"/>
                <a:cs typeface="Traditional Arabic" pitchFamily="18" charset="-78"/>
              </a:rPr>
              <a:t>القسم:</a:t>
            </a:r>
          </a:p>
          <a:p>
            <a:pPr algn="r"/>
            <a:r>
              <a:rPr lang="ar-DZ" sz="2000" b="1" dirty="0" smtClean="0">
                <a:solidFill>
                  <a:schemeClr val="bg2"/>
                </a:solidFill>
                <a:latin typeface="Traditional Arabic" pitchFamily="18" charset="-78"/>
                <a:cs typeface="Traditional Arabic" pitchFamily="18" charset="-78"/>
              </a:rPr>
              <a:t>المستوى:</a:t>
            </a:r>
            <a:endParaRPr lang="fr-FR" b="1" dirty="0">
              <a:solidFill>
                <a:schemeClr val="bg2"/>
              </a:solidFill>
              <a:latin typeface="Traditional Arabic" pitchFamily="18" charset="-78"/>
              <a:cs typeface="Traditional Arabic" pitchFamily="18" charset="-78"/>
            </a:endParaRPr>
          </a:p>
        </p:txBody>
      </p:sp>
    </p:spTree>
  </p:cSld>
  <p:clrMapOvr>
    <a:masterClrMapping/>
  </p:clrMapOvr>
  <p:transition spd="med">
    <p:wheel spokes="1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endParaRPr lang="fr-FR" dirty="0"/>
          </a:p>
        </p:txBody>
      </p:sp>
      <p:sp>
        <p:nvSpPr>
          <p:cNvPr id="5" name="Rectangle à coins arrondis 4"/>
          <p:cNvSpPr/>
          <p:nvPr/>
        </p:nvSpPr>
        <p:spPr>
          <a:xfrm>
            <a:off x="5143504" y="2143116"/>
            <a:ext cx="3500462" cy="1071570"/>
          </a:xfrm>
          <a:prstGeom prst="roundRect">
            <a:avLst/>
          </a:prstGeom>
          <a:solidFill>
            <a:srgbClr val="FFC000"/>
          </a:solidFill>
          <a:ln>
            <a:solidFill>
              <a:schemeClr val="tx2">
                <a:lumMod val="50000"/>
              </a:schemeClr>
            </a:solidFill>
          </a:ln>
          <a:scene3d>
            <a:camera prst="isometricOffAxis2Left"/>
            <a:lightRig rig="threePt" dir="t"/>
          </a:scene3d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2800" b="1" dirty="0" smtClean="0">
                <a:solidFill>
                  <a:schemeClr val="bg2"/>
                </a:solidFill>
                <a:latin typeface="Traditional Arabic" pitchFamily="18" charset="-78"/>
                <a:cs typeface="Traditional Arabic" pitchFamily="18" charset="-78"/>
              </a:rPr>
              <a:t>بطاقة التقويم لنشاط: دفع الجلة</a:t>
            </a:r>
            <a:endParaRPr lang="fr-FR" sz="2800" b="1" dirty="0">
              <a:solidFill>
                <a:schemeClr val="bg2"/>
              </a:solidFill>
              <a:latin typeface="Traditional Arabic" pitchFamily="18" charset="-78"/>
              <a:cs typeface="Traditional Arabic" pitchFamily="18" charset="-78"/>
            </a:endParaRPr>
          </a:p>
        </p:txBody>
      </p:sp>
      <p:sp>
        <p:nvSpPr>
          <p:cNvPr id="7" name="Rectangle à coins arrondis 6"/>
          <p:cNvSpPr/>
          <p:nvPr/>
        </p:nvSpPr>
        <p:spPr>
          <a:xfrm>
            <a:off x="5143504" y="3500438"/>
            <a:ext cx="3500462" cy="1071570"/>
          </a:xfrm>
          <a:prstGeom prst="roundRect">
            <a:avLst/>
          </a:prstGeom>
          <a:solidFill>
            <a:srgbClr val="FFC000"/>
          </a:solidFill>
          <a:ln>
            <a:solidFill>
              <a:schemeClr val="tx2">
                <a:lumMod val="50000"/>
              </a:schemeClr>
            </a:solidFill>
          </a:ln>
          <a:scene3d>
            <a:camera prst="isometricOffAxis2Left"/>
            <a:lightRig rig="contrasting" dir="t">
              <a:rot lat="0" lon="0" rev="12000000"/>
            </a:lightRig>
          </a:scene3d>
          <a:sp3d prstMaterial="powder">
            <a:bevelT h="50800"/>
          </a:sp3d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2400" b="1" dirty="0" smtClean="0">
                <a:solidFill>
                  <a:schemeClr val="bg2"/>
                </a:solidFill>
                <a:latin typeface="Traditional Arabic" pitchFamily="18" charset="-78"/>
                <a:cs typeface="Traditional Arabic" pitchFamily="18" charset="-78"/>
              </a:rPr>
              <a:t>بطاقة التقويم لنشاط: الوثب الطويل</a:t>
            </a:r>
            <a:endParaRPr lang="fr-FR" sz="2400" b="1" dirty="0" smtClean="0">
              <a:solidFill>
                <a:schemeClr val="bg2"/>
              </a:solidFill>
              <a:latin typeface="Traditional Arabic" pitchFamily="18" charset="-78"/>
              <a:cs typeface="Traditional Arabic" pitchFamily="18" charset="-78"/>
            </a:endParaRPr>
          </a:p>
        </p:txBody>
      </p:sp>
      <p:sp>
        <p:nvSpPr>
          <p:cNvPr id="8" name="Rectangle à coins arrondis 7"/>
          <p:cNvSpPr/>
          <p:nvPr/>
        </p:nvSpPr>
        <p:spPr>
          <a:xfrm>
            <a:off x="5143504" y="4929198"/>
            <a:ext cx="3500462" cy="1071570"/>
          </a:xfrm>
          <a:prstGeom prst="roundRect">
            <a:avLst/>
          </a:prstGeom>
          <a:solidFill>
            <a:srgbClr val="FFC000"/>
          </a:solidFill>
          <a:ln>
            <a:solidFill>
              <a:schemeClr val="tx2">
                <a:lumMod val="50000"/>
              </a:schemeClr>
            </a:solidFill>
          </a:ln>
          <a:scene3d>
            <a:camera prst="isometricOffAxis2Left"/>
            <a:lightRig rig="threePt" dir="t"/>
          </a:scene3d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2400" b="1" dirty="0" smtClean="0">
                <a:solidFill>
                  <a:schemeClr val="bg2"/>
                </a:solidFill>
                <a:latin typeface="Traditional Arabic" pitchFamily="18" charset="-78"/>
                <a:cs typeface="Traditional Arabic" pitchFamily="18" charset="-78"/>
              </a:rPr>
              <a:t>بطاقة التقويم لنشاط: الجري السريع</a:t>
            </a:r>
            <a:endParaRPr lang="fr-FR" sz="2400" b="1" dirty="0" smtClean="0">
              <a:solidFill>
                <a:schemeClr val="bg2"/>
              </a:solidFill>
              <a:latin typeface="Traditional Arabic" pitchFamily="18" charset="-78"/>
              <a:cs typeface="Traditional Arabic" pitchFamily="18" charset="-78"/>
            </a:endParaRPr>
          </a:p>
        </p:txBody>
      </p:sp>
      <p:sp>
        <p:nvSpPr>
          <p:cNvPr id="9" name="Rectangle à coins arrondis 8"/>
          <p:cNvSpPr/>
          <p:nvPr/>
        </p:nvSpPr>
        <p:spPr>
          <a:xfrm>
            <a:off x="857224" y="5000636"/>
            <a:ext cx="3500462" cy="1071570"/>
          </a:xfrm>
          <a:prstGeom prst="roundRect">
            <a:avLst/>
          </a:prstGeom>
          <a:solidFill>
            <a:srgbClr val="FFC000"/>
          </a:solidFill>
          <a:ln>
            <a:solidFill>
              <a:schemeClr val="tx2">
                <a:lumMod val="50000"/>
              </a:schemeClr>
            </a:solidFill>
          </a:ln>
          <a:scene3d>
            <a:camera prst="isometricOffAxis1Right"/>
            <a:lightRig rig="threePt" dir="t"/>
          </a:scene3d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2800" b="1" dirty="0" smtClean="0">
                <a:solidFill>
                  <a:schemeClr val="bg2"/>
                </a:solidFill>
                <a:latin typeface="Traditional Arabic" pitchFamily="18" charset="-78"/>
                <a:cs typeface="Traditional Arabic" pitchFamily="18" charset="-78"/>
              </a:rPr>
              <a:t>بطاقة التقويم لنشاط: كرة اليــد</a:t>
            </a:r>
            <a:endParaRPr lang="fr-FR" sz="2800" b="1" dirty="0" smtClean="0">
              <a:solidFill>
                <a:schemeClr val="bg2"/>
              </a:solidFill>
              <a:latin typeface="Traditional Arabic" pitchFamily="18" charset="-78"/>
              <a:cs typeface="Traditional Arabic" pitchFamily="18" charset="-78"/>
            </a:endParaRPr>
          </a:p>
        </p:txBody>
      </p:sp>
      <p:sp>
        <p:nvSpPr>
          <p:cNvPr id="10" name="Rectangle à coins arrondis 9"/>
          <p:cNvSpPr/>
          <p:nvPr/>
        </p:nvSpPr>
        <p:spPr>
          <a:xfrm>
            <a:off x="785786" y="3500438"/>
            <a:ext cx="3500462" cy="1071570"/>
          </a:xfrm>
          <a:prstGeom prst="roundRect">
            <a:avLst/>
          </a:prstGeom>
          <a:solidFill>
            <a:srgbClr val="FFC000"/>
          </a:solidFill>
          <a:ln>
            <a:solidFill>
              <a:schemeClr val="tx2">
                <a:lumMod val="50000"/>
              </a:schemeClr>
            </a:solidFill>
          </a:ln>
          <a:scene3d>
            <a:camera prst="isometricOffAxis1Right"/>
            <a:lightRig rig="threePt" dir="t"/>
          </a:scene3d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2800" b="1" dirty="0" smtClean="0">
                <a:solidFill>
                  <a:schemeClr val="bg2"/>
                </a:solidFill>
                <a:latin typeface="Traditional Arabic" pitchFamily="18" charset="-78"/>
                <a:cs typeface="Traditional Arabic" pitchFamily="18" charset="-78"/>
              </a:rPr>
              <a:t>بطاقة التقويم لنشاط: كرة الطائرة</a:t>
            </a:r>
            <a:endParaRPr lang="fr-FR" sz="2800" b="1" dirty="0" smtClean="0">
              <a:solidFill>
                <a:schemeClr val="bg2"/>
              </a:solidFill>
              <a:latin typeface="Traditional Arabic" pitchFamily="18" charset="-78"/>
              <a:cs typeface="Traditional Arabic" pitchFamily="18" charset="-78"/>
            </a:endParaRPr>
          </a:p>
        </p:txBody>
      </p:sp>
      <p:sp>
        <p:nvSpPr>
          <p:cNvPr id="11" name="Rectangle à coins arrondis 10"/>
          <p:cNvSpPr/>
          <p:nvPr/>
        </p:nvSpPr>
        <p:spPr>
          <a:xfrm>
            <a:off x="785786" y="2143116"/>
            <a:ext cx="3500462" cy="1071570"/>
          </a:xfrm>
          <a:prstGeom prst="roundRect">
            <a:avLst/>
          </a:prstGeom>
          <a:solidFill>
            <a:srgbClr val="FFC000"/>
          </a:solidFill>
          <a:ln>
            <a:solidFill>
              <a:schemeClr val="tx2">
                <a:lumMod val="50000"/>
              </a:schemeClr>
            </a:solidFill>
          </a:ln>
          <a:scene3d>
            <a:camera prst="isometricOffAxis1Right"/>
            <a:lightRig rig="threePt" dir="t"/>
          </a:scene3d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2800" b="1" dirty="0" smtClean="0">
                <a:solidFill>
                  <a:schemeClr val="bg2"/>
                </a:solidFill>
                <a:latin typeface="Traditional Arabic" pitchFamily="18" charset="-78"/>
                <a:cs typeface="Traditional Arabic" pitchFamily="18" charset="-78"/>
              </a:rPr>
              <a:t>بطاقة التقويم لنشاط: كرة السلة</a:t>
            </a:r>
            <a:endParaRPr lang="fr-FR" sz="2800" b="1" dirty="0" smtClean="0">
              <a:solidFill>
                <a:schemeClr val="bg2"/>
              </a:solidFill>
              <a:latin typeface="Traditional Arabic" pitchFamily="18" charset="-78"/>
              <a:cs typeface="Traditional Arabic" pitchFamily="18" charset="-78"/>
            </a:endParaRPr>
          </a:p>
        </p:txBody>
      </p:sp>
      <p:sp>
        <p:nvSpPr>
          <p:cNvPr id="12" name="Ellipse 11"/>
          <p:cNvSpPr/>
          <p:nvPr/>
        </p:nvSpPr>
        <p:spPr>
          <a:xfrm>
            <a:off x="2786050" y="428604"/>
            <a:ext cx="4000528" cy="1000132"/>
          </a:xfrm>
          <a:prstGeom prst="ellipse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/>
            <a:r>
              <a:rPr lang="fr-FR" sz="3200" b="1" dirty="0" smtClean="0">
                <a:solidFill>
                  <a:srgbClr val="FF0000"/>
                </a:solidFill>
                <a:latin typeface="Traditional Arabic" pitchFamily="18" charset="-78"/>
                <a:cs typeface="Traditional Arabic" pitchFamily="18" charset="-78"/>
              </a:rPr>
              <a:t>-9</a:t>
            </a:r>
            <a:r>
              <a:rPr lang="ar-DZ" sz="3200" b="1" dirty="0" smtClean="0">
                <a:solidFill>
                  <a:srgbClr val="FF0000"/>
                </a:solidFill>
                <a:latin typeface="Traditional Arabic" pitchFamily="18" charset="-78"/>
                <a:cs typeface="Traditional Arabic" pitchFamily="18" charset="-78"/>
              </a:rPr>
              <a:t>بطاقات التقويم</a:t>
            </a:r>
            <a:endParaRPr lang="fr-FR" sz="3200" b="1" dirty="0">
              <a:solidFill>
                <a:srgbClr val="FF0000"/>
              </a:solidFill>
              <a:latin typeface="Traditional Arabic" pitchFamily="18" charset="-78"/>
              <a:cs typeface="Traditional Arabic" pitchFamily="18" charset="-78"/>
            </a:endParaRPr>
          </a:p>
        </p:txBody>
      </p:sp>
    </p:spTree>
  </p:cSld>
  <p:clrMapOvr>
    <a:masterClrMapping/>
  </p:clrMapOvr>
  <p:transition spd="med">
    <p:split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endParaRPr lang="fr-FR" dirty="0"/>
          </a:p>
        </p:txBody>
      </p:sp>
      <p:sp>
        <p:nvSpPr>
          <p:cNvPr id="3" name="Rectangle à coins arrondis 2"/>
          <p:cNvSpPr/>
          <p:nvPr/>
        </p:nvSpPr>
        <p:spPr>
          <a:xfrm>
            <a:off x="714348" y="214290"/>
            <a:ext cx="8143932" cy="857256"/>
          </a:xfrm>
          <a:prstGeom prst="roundRect">
            <a:avLst/>
          </a:prstGeom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714348" y="285728"/>
            <a:ext cx="8001056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DZ" sz="1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raditional Arabic" pitchFamily="18" charset="-78"/>
                <a:ea typeface="Times New Roman" pitchFamily="18" charset="0"/>
                <a:cs typeface="Traditional Arabic" pitchFamily="18" charset="-78"/>
              </a:rPr>
              <a:t>المؤسسة</a:t>
            </a:r>
            <a:r>
              <a:rPr kumimoji="0" lang="fr-FR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raditional Arabic" pitchFamily="18" charset="-78"/>
                <a:ea typeface="Times New Roman" pitchFamily="18" charset="0"/>
                <a:cs typeface="Traditional Arabic" pitchFamily="18" charset="-78"/>
              </a:rPr>
              <a:t>: </a:t>
            </a:r>
            <a:r>
              <a:rPr kumimoji="0" lang="ar-DZ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raditional Arabic" pitchFamily="18" charset="-78"/>
                <a:ea typeface="Times New Roman" pitchFamily="18" charset="0"/>
                <a:cs typeface="Traditional Arabic" pitchFamily="18" charset="-78"/>
              </a:rPr>
              <a:t> </a:t>
            </a:r>
            <a:r>
              <a:rPr kumimoji="0" lang="fr-FR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raditional Arabic" pitchFamily="18" charset="-78"/>
                <a:ea typeface="Times New Roman" pitchFamily="18" charset="0"/>
                <a:cs typeface="Traditional Arabic" pitchFamily="18" charset="-78"/>
              </a:rPr>
              <a:t>                                                                                           </a:t>
            </a:r>
            <a:r>
              <a:rPr kumimoji="0" lang="ar-DZ" sz="1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raditional Arabic" pitchFamily="18" charset="-78"/>
                <a:ea typeface="Times New Roman" pitchFamily="18" charset="0"/>
                <a:cs typeface="Traditional Arabic" pitchFamily="18" charset="-78"/>
              </a:rPr>
              <a:t>السنة الدراسية</a:t>
            </a:r>
            <a:r>
              <a:rPr kumimoji="0" lang="fr-FR" sz="1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raditional Arabic" pitchFamily="18" charset="-78"/>
                <a:ea typeface="Times New Roman" pitchFamily="18" charset="0"/>
                <a:cs typeface="Traditional Arabic" pitchFamily="18" charset="-78"/>
              </a:rPr>
              <a:t>:</a:t>
            </a:r>
            <a:r>
              <a:rPr kumimoji="0" lang="fr-FR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raditional Arabic" pitchFamily="18" charset="-78"/>
                <a:ea typeface="Times New Roman" pitchFamily="18" charset="0"/>
                <a:cs typeface="Traditional Arabic" pitchFamily="18" charset="-78"/>
              </a:rPr>
              <a:t> </a:t>
            </a:r>
            <a:endParaRPr kumimoji="0" lang="fr-FR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raditional Arabic" pitchFamily="18" charset="-78"/>
              <a:cs typeface="Traditional Arabic" pitchFamily="18" charset="-78"/>
            </a:endParaRPr>
          </a:p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DZ" sz="1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raditional Arabic" pitchFamily="18" charset="-78"/>
                <a:ea typeface="Times New Roman" pitchFamily="18" charset="0"/>
                <a:cs typeface="Traditional Arabic" pitchFamily="18" charset="-78"/>
              </a:rPr>
              <a:t>الأستاذ:</a:t>
            </a:r>
            <a:r>
              <a:rPr kumimoji="0" lang="ar-DZ" sz="1600" b="1" i="0" u="none" strike="noStrike" cap="none" normalizeH="0" dirty="0" smtClean="0">
                <a:ln>
                  <a:noFill/>
                </a:ln>
                <a:solidFill>
                  <a:srgbClr val="FF0000"/>
                </a:solidFill>
                <a:effectLst/>
                <a:latin typeface="Traditional Arabic" pitchFamily="18" charset="-78"/>
                <a:ea typeface="Times New Roman" pitchFamily="18" charset="0"/>
                <a:cs typeface="Traditional Arabic" pitchFamily="18" charset="-78"/>
              </a:rPr>
              <a:t>                                                                                                </a:t>
            </a:r>
            <a:r>
              <a:rPr kumimoji="0" lang="ar-DZ" sz="1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raditional Arabic" pitchFamily="18" charset="-78"/>
                <a:ea typeface="Times New Roman" pitchFamily="18" charset="0"/>
                <a:cs typeface="Traditional Arabic" pitchFamily="18" charset="-78"/>
              </a:rPr>
              <a:t>القسم</a:t>
            </a:r>
            <a:r>
              <a:rPr kumimoji="0" lang="fr-FR" sz="1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raditional Arabic" pitchFamily="18" charset="-78"/>
                <a:ea typeface="Times New Roman" pitchFamily="18" charset="0"/>
                <a:cs typeface="Traditional Arabic" pitchFamily="18" charset="-78"/>
              </a:rPr>
              <a:t>:</a:t>
            </a:r>
            <a:endParaRPr kumimoji="0" lang="fr-FR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raditional Arabic" pitchFamily="18" charset="-78"/>
              <a:cs typeface="Traditional Arabic" pitchFamily="18" charset="-78"/>
            </a:endParaRPr>
          </a:p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DZ" sz="1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raditional Arabic" pitchFamily="18" charset="-78"/>
                <a:ea typeface="Times New Roman" pitchFamily="18" charset="0"/>
                <a:cs typeface="Traditional Arabic" pitchFamily="18" charset="-78"/>
              </a:rPr>
              <a:t>النشاط</a:t>
            </a:r>
            <a:r>
              <a:rPr kumimoji="0" lang="fr-FR" sz="1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raditional Arabic" pitchFamily="18" charset="-78"/>
                <a:ea typeface="Times New Roman" pitchFamily="18" charset="0"/>
                <a:cs typeface="Traditional Arabic" pitchFamily="18" charset="-78"/>
              </a:rPr>
              <a:t>:</a:t>
            </a:r>
            <a:r>
              <a:rPr kumimoji="0" lang="ar-DZ" sz="1600" b="1" i="0" u="none" strike="noStrike" cap="none" normalizeH="0" baseline="0" dirty="0" smtClean="0">
                <a:ln>
                  <a:noFill/>
                </a:ln>
                <a:solidFill>
                  <a:schemeClr val="bg2"/>
                </a:solidFill>
                <a:effectLst/>
                <a:latin typeface="Traditional Arabic" pitchFamily="18" charset="-78"/>
                <a:ea typeface="Times New Roman" pitchFamily="18" charset="0"/>
                <a:cs typeface="Traditional Arabic" pitchFamily="18" charset="-78"/>
              </a:rPr>
              <a:t>دفع الجلـــة</a:t>
            </a:r>
            <a:r>
              <a:rPr kumimoji="0" lang="fr-FR" sz="1600" b="1" i="0" u="none" strike="noStrike" cap="none" normalizeH="0" baseline="0" dirty="0" smtClean="0">
                <a:ln>
                  <a:noFill/>
                </a:ln>
                <a:solidFill>
                  <a:schemeClr val="bg2"/>
                </a:solidFill>
                <a:effectLst/>
                <a:latin typeface="Traditional Arabic" pitchFamily="18" charset="-78"/>
                <a:ea typeface="Times New Roman" pitchFamily="18" charset="0"/>
                <a:cs typeface="Traditional Arabic" pitchFamily="18" charset="-78"/>
              </a:rPr>
              <a:t>  </a:t>
            </a:r>
            <a:r>
              <a:rPr kumimoji="0" lang="ar-DZ" sz="1600" b="1" i="0" u="none" strike="noStrike" cap="none" normalizeH="0" baseline="0" dirty="0" smtClean="0">
                <a:ln>
                  <a:noFill/>
                </a:ln>
                <a:solidFill>
                  <a:schemeClr val="bg2"/>
                </a:solidFill>
                <a:effectLst/>
                <a:latin typeface="Traditional Arabic" pitchFamily="18" charset="-78"/>
                <a:ea typeface="Times New Roman" pitchFamily="18" charset="0"/>
                <a:cs typeface="Traditional Arabic" pitchFamily="18" charset="-78"/>
              </a:rPr>
              <a:t> </a:t>
            </a:r>
            <a:r>
              <a:rPr kumimoji="0" lang="fr-FR" sz="1600" b="1" i="0" u="none" strike="noStrike" cap="none" normalizeH="0" baseline="0" dirty="0" smtClean="0">
                <a:ln>
                  <a:noFill/>
                </a:ln>
                <a:solidFill>
                  <a:schemeClr val="bg2"/>
                </a:solidFill>
                <a:effectLst/>
                <a:latin typeface="Traditional Arabic" pitchFamily="18" charset="-78"/>
                <a:ea typeface="Times New Roman" pitchFamily="18" charset="0"/>
                <a:cs typeface="Traditional Arabic" pitchFamily="18" charset="-78"/>
              </a:rPr>
              <a:t>                                                                                </a:t>
            </a:r>
            <a:r>
              <a:rPr kumimoji="0" lang="ar-DZ" sz="1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raditional Arabic" pitchFamily="18" charset="-78"/>
                <a:ea typeface="Times New Roman" pitchFamily="18" charset="0"/>
                <a:cs typeface="Traditional Arabic" pitchFamily="18" charset="-78"/>
              </a:rPr>
              <a:t>التاريخ</a:t>
            </a:r>
            <a:r>
              <a:rPr kumimoji="0" lang="fr-FR" sz="1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raditional Arabic" pitchFamily="18" charset="-78"/>
                <a:ea typeface="Times New Roman" pitchFamily="18" charset="0"/>
                <a:cs typeface="Traditional Arabic" pitchFamily="18" charset="-78"/>
              </a:rPr>
              <a:t>:</a:t>
            </a:r>
            <a:endParaRPr kumimoji="0" lang="en-US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raditional Arabic" pitchFamily="18" charset="-78"/>
              <a:cs typeface="Traditional Arabic" pitchFamily="18" charset="-78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357422" y="1071546"/>
            <a:ext cx="5357850" cy="584775"/>
          </a:xfrm>
          <a:prstGeom prst="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wrap="squar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ar-DZ" sz="32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Traditional Arabic" pitchFamily="18" charset="-78"/>
                <a:cs typeface="Traditional Arabic" pitchFamily="18" charset="-78"/>
              </a:rPr>
              <a:t>بطاقة التقييم حسب بعض المؤشرات</a:t>
            </a:r>
            <a:endParaRPr lang="fr-FR" sz="3200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graphicFrame>
        <p:nvGraphicFramePr>
          <p:cNvPr id="8" name="Tableau 7"/>
          <p:cNvGraphicFramePr>
            <a:graphicFrameLocks noGrp="1"/>
          </p:cNvGraphicFramePr>
          <p:nvPr/>
        </p:nvGraphicFramePr>
        <p:xfrm>
          <a:off x="0" y="1666240"/>
          <a:ext cx="9144002" cy="5299068"/>
        </p:xfrm>
        <a:graphic>
          <a:graphicData uri="http://schemas.openxmlformats.org/drawingml/2006/table">
            <a:tbl>
              <a:tblPr firstRow="1" bandRow="1">
                <a:tableStyleId>{C4B1156A-380E-4F78-BDF5-A606A8083BF9}</a:tableStyleId>
              </a:tblPr>
              <a:tblGrid>
                <a:gridCol w="500034"/>
                <a:gridCol w="500066"/>
                <a:gridCol w="500066"/>
                <a:gridCol w="500066"/>
                <a:gridCol w="571504"/>
                <a:gridCol w="500066"/>
                <a:gridCol w="500066"/>
                <a:gridCol w="500066"/>
                <a:gridCol w="571504"/>
                <a:gridCol w="571504"/>
                <a:gridCol w="571504"/>
                <a:gridCol w="571504"/>
                <a:gridCol w="2286016"/>
                <a:gridCol w="500036"/>
              </a:tblGrid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ar-DZ" dirty="0" smtClean="0">
                          <a:latin typeface="Traditional Arabic" pitchFamily="18" charset="-78"/>
                          <a:cs typeface="Traditional Arabic" pitchFamily="18" charset="-78"/>
                        </a:rPr>
                        <a:t>القياس</a:t>
                      </a:r>
                      <a:endParaRPr lang="fr-FR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ar-DZ" dirty="0" smtClean="0">
                          <a:latin typeface="Traditional Arabic" pitchFamily="18" charset="-78"/>
                          <a:cs typeface="Traditional Arabic" pitchFamily="18" charset="-78"/>
                        </a:rPr>
                        <a:t>النسبة</a:t>
                      </a:r>
                      <a:endParaRPr lang="fr-FR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ar-DZ" dirty="0" smtClean="0">
                          <a:latin typeface="Traditional Arabic" pitchFamily="18" charset="-78"/>
                          <a:cs typeface="Traditional Arabic" pitchFamily="18" charset="-78"/>
                        </a:rPr>
                        <a:t>التوازن</a:t>
                      </a:r>
                      <a:endParaRPr lang="fr-FR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ar-DZ" dirty="0" smtClean="0">
                          <a:latin typeface="Traditional Arabic" pitchFamily="18" charset="-78"/>
                          <a:cs typeface="Traditional Arabic" pitchFamily="18" charset="-78"/>
                        </a:rPr>
                        <a:t>الدفع</a:t>
                      </a:r>
                      <a:endParaRPr lang="fr-FR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ar-DZ" dirty="0" smtClean="0">
                          <a:latin typeface="Traditional Arabic" pitchFamily="18" charset="-78"/>
                          <a:cs typeface="Traditional Arabic" pitchFamily="18" charset="-78"/>
                        </a:rPr>
                        <a:t>زاوية الدفع</a:t>
                      </a:r>
                      <a:endParaRPr lang="fr-FR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ar-DZ" dirty="0" smtClean="0">
                          <a:latin typeface="Traditional Arabic" pitchFamily="18" charset="-78"/>
                          <a:cs typeface="Traditional Arabic" pitchFamily="18" charset="-78"/>
                        </a:rPr>
                        <a:t>مسك الجلة</a:t>
                      </a:r>
                      <a:endParaRPr lang="fr-FR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ar-DZ" dirty="0" smtClean="0">
                          <a:latin typeface="Traditional Arabic" pitchFamily="18" charset="-78"/>
                          <a:cs typeface="Traditional Arabic" pitchFamily="18" charset="-78"/>
                        </a:rPr>
                        <a:t>الإسم واللقب</a:t>
                      </a:r>
                      <a:endParaRPr lang="fr-FR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ar-DZ" dirty="0" smtClean="0">
                          <a:latin typeface="Traditional Arabic" pitchFamily="18" charset="-78"/>
                          <a:cs typeface="Traditional Arabic" pitchFamily="18" charset="-78"/>
                        </a:rPr>
                        <a:t>الرقم</a:t>
                      </a:r>
                      <a:endParaRPr lang="fr-FR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 vert="vert270"/>
                </a:tc>
              </a:tr>
              <a:tr h="391788">
                <a:tc>
                  <a:txBody>
                    <a:bodyPr/>
                    <a:lstStyle/>
                    <a:p>
                      <a:pPr algn="ctr"/>
                      <a:r>
                        <a:rPr lang="ar-DZ" sz="1800" b="0" dirty="0" smtClean="0">
                          <a:latin typeface="Traditional Arabic" pitchFamily="18" charset="-78"/>
                          <a:cs typeface="Traditional Arabic" pitchFamily="18" charset="-78"/>
                        </a:rPr>
                        <a:t>تحص</a:t>
                      </a:r>
                      <a:endParaRPr lang="fr-FR" sz="1800" b="0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DZ" sz="1800" b="0" dirty="0" smtClean="0">
                          <a:latin typeface="Traditional Arabic" pitchFamily="18" charset="-78"/>
                          <a:cs typeface="Traditional Arabic" pitchFamily="18" charset="-78"/>
                        </a:rPr>
                        <a:t>تشخ</a:t>
                      </a:r>
                      <a:endParaRPr lang="fr-FR" sz="1800" b="0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DZ" sz="1800" b="0" dirty="0" smtClean="0">
                          <a:latin typeface="Traditional Arabic" pitchFamily="18" charset="-78"/>
                          <a:cs typeface="Traditional Arabic" pitchFamily="18" charset="-78"/>
                        </a:rPr>
                        <a:t>تحص</a:t>
                      </a:r>
                      <a:endParaRPr lang="fr-FR" sz="1800" b="0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DZ" sz="1800" b="0" dirty="0" smtClean="0">
                          <a:latin typeface="Traditional Arabic" pitchFamily="18" charset="-78"/>
                          <a:cs typeface="Traditional Arabic" pitchFamily="18" charset="-78"/>
                        </a:rPr>
                        <a:t>تشخ</a:t>
                      </a:r>
                      <a:endParaRPr lang="fr-FR" sz="1800" b="0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DZ" sz="1800" b="0" dirty="0" smtClean="0">
                          <a:latin typeface="Traditional Arabic" pitchFamily="18" charset="-78"/>
                          <a:cs typeface="Traditional Arabic" pitchFamily="18" charset="-78"/>
                        </a:rPr>
                        <a:t>تحص</a:t>
                      </a:r>
                      <a:endParaRPr lang="fr-FR" sz="1800" b="0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DZ" sz="1800" b="0" dirty="0" smtClean="0">
                          <a:latin typeface="Traditional Arabic" pitchFamily="18" charset="-78"/>
                          <a:cs typeface="Traditional Arabic" pitchFamily="18" charset="-78"/>
                        </a:rPr>
                        <a:t>تشخ</a:t>
                      </a:r>
                      <a:endParaRPr lang="fr-FR" sz="1800" b="0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DZ" sz="1800" b="0" dirty="0" smtClean="0">
                          <a:latin typeface="Traditional Arabic" pitchFamily="18" charset="-78"/>
                          <a:cs typeface="Traditional Arabic" pitchFamily="18" charset="-78"/>
                        </a:rPr>
                        <a:t>تحص</a:t>
                      </a:r>
                      <a:endParaRPr lang="fr-FR" sz="1800" b="0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DZ" sz="1800" b="0" dirty="0" smtClean="0">
                          <a:latin typeface="Traditional Arabic" pitchFamily="18" charset="-78"/>
                          <a:cs typeface="Traditional Arabic" pitchFamily="18" charset="-78"/>
                        </a:rPr>
                        <a:t>تشخ</a:t>
                      </a:r>
                      <a:endParaRPr lang="fr-FR" sz="1800" b="0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DZ" sz="1800" b="0" dirty="0" smtClean="0">
                          <a:latin typeface="Traditional Arabic" pitchFamily="18" charset="-78"/>
                          <a:cs typeface="Traditional Arabic" pitchFamily="18" charset="-78"/>
                        </a:rPr>
                        <a:t>تحص</a:t>
                      </a:r>
                      <a:endParaRPr lang="fr-FR" sz="1800" b="0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DZ" sz="1800" b="0" dirty="0" smtClean="0">
                          <a:latin typeface="Traditional Arabic" pitchFamily="18" charset="-78"/>
                          <a:cs typeface="Traditional Arabic" pitchFamily="18" charset="-78"/>
                        </a:rPr>
                        <a:t>تشخ</a:t>
                      </a:r>
                      <a:endParaRPr lang="fr-FR" sz="1800" b="0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DZ" sz="1800" b="0" dirty="0" smtClean="0">
                          <a:latin typeface="Traditional Arabic" pitchFamily="18" charset="-78"/>
                          <a:cs typeface="Traditional Arabic" pitchFamily="18" charset="-78"/>
                        </a:rPr>
                        <a:t>تحص</a:t>
                      </a:r>
                      <a:endParaRPr lang="fr-FR" sz="1800" b="0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DZ" sz="1800" b="0" dirty="0" smtClean="0">
                          <a:latin typeface="Traditional Arabic" pitchFamily="18" charset="-78"/>
                          <a:cs typeface="Traditional Arabic" pitchFamily="18" charset="-78"/>
                        </a:rPr>
                        <a:t>تشخ</a:t>
                      </a:r>
                      <a:endParaRPr lang="fr-FR" sz="1800" b="0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fr-FR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DZ" dirty="0" smtClean="0">
                          <a:latin typeface="Traditional Arabic" pitchFamily="18" charset="-78"/>
                          <a:cs typeface="Traditional Arabic" pitchFamily="18" charset="-78"/>
                        </a:rPr>
                        <a:t>01</a:t>
                      </a:r>
                      <a:endParaRPr lang="fr-FR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fr-FR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DZ" dirty="0" smtClean="0">
                          <a:latin typeface="Traditional Arabic" pitchFamily="18" charset="-78"/>
                          <a:cs typeface="Traditional Arabic" pitchFamily="18" charset="-78"/>
                        </a:rPr>
                        <a:t>02</a:t>
                      </a:r>
                      <a:endParaRPr lang="fr-FR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fr-FR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DZ" dirty="0" smtClean="0">
                          <a:latin typeface="Traditional Arabic" pitchFamily="18" charset="-78"/>
                          <a:cs typeface="Traditional Arabic" pitchFamily="18" charset="-78"/>
                        </a:rPr>
                        <a:t>03</a:t>
                      </a:r>
                      <a:endParaRPr lang="fr-FR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fr-FR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DZ" dirty="0" smtClean="0">
                          <a:latin typeface="Traditional Arabic" pitchFamily="18" charset="-78"/>
                          <a:cs typeface="Traditional Arabic" pitchFamily="18" charset="-78"/>
                        </a:rPr>
                        <a:t>04</a:t>
                      </a:r>
                      <a:endParaRPr lang="fr-FR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fr-FR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DZ" dirty="0" smtClean="0">
                          <a:latin typeface="Traditional Arabic" pitchFamily="18" charset="-78"/>
                          <a:cs typeface="Traditional Arabic" pitchFamily="18" charset="-78"/>
                        </a:rPr>
                        <a:t>05</a:t>
                      </a:r>
                      <a:endParaRPr lang="fr-FR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fr-FR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DZ" dirty="0" smtClean="0">
                          <a:latin typeface="Traditional Arabic" pitchFamily="18" charset="-78"/>
                          <a:cs typeface="Traditional Arabic" pitchFamily="18" charset="-78"/>
                        </a:rPr>
                        <a:t>06</a:t>
                      </a:r>
                      <a:endParaRPr lang="fr-FR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fr-FR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DZ" dirty="0" smtClean="0">
                          <a:latin typeface="Traditional Arabic" pitchFamily="18" charset="-78"/>
                          <a:cs typeface="Traditional Arabic" pitchFamily="18" charset="-78"/>
                        </a:rPr>
                        <a:t>07</a:t>
                      </a:r>
                      <a:endParaRPr lang="fr-FR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fr-FR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DZ" dirty="0" smtClean="0">
                          <a:latin typeface="Traditional Arabic" pitchFamily="18" charset="-78"/>
                          <a:cs typeface="Traditional Arabic" pitchFamily="18" charset="-78"/>
                        </a:rPr>
                        <a:t>08</a:t>
                      </a:r>
                      <a:endParaRPr lang="fr-FR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fr-FR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DZ" dirty="0" smtClean="0">
                          <a:latin typeface="Traditional Arabic" pitchFamily="18" charset="-78"/>
                          <a:cs typeface="Traditional Arabic" pitchFamily="18" charset="-78"/>
                        </a:rPr>
                        <a:t>09</a:t>
                      </a:r>
                      <a:endParaRPr lang="fr-FR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fr-FR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DZ" dirty="0" smtClean="0">
                          <a:latin typeface="Traditional Arabic" pitchFamily="18" charset="-78"/>
                          <a:cs typeface="Traditional Arabic" pitchFamily="18" charset="-78"/>
                        </a:rPr>
                        <a:t>10</a:t>
                      </a:r>
                      <a:endParaRPr lang="fr-FR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fr-FR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DZ" dirty="0" smtClean="0">
                          <a:latin typeface="Traditional Arabic" pitchFamily="18" charset="-78"/>
                          <a:cs typeface="Traditional Arabic" pitchFamily="18" charset="-78"/>
                        </a:rPr>
                        <a:t>11</a:t>
                      </a:r>
                      <a:endParaRPr lang="fr-FR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fr-FR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ar-DZ" sz="2400" b="1" dirty="0" smtClean="0">
                          <a:latin typeface="Traditional Arabic" pitchFamily="18" charset="-78"/>
                          <a:cs typeface="Traditional Arabic" pitchFamily="18" charset="-78"/>
                        </a:rPr>
                        <a:t>النسبة</a:t>
                      </a:r>
                      <a:endParaRPr lang="fr-FR" b="1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fr-FR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 spd="med">
    <p:wheel spokes="8"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endParaRPr lang="fr-FR" dirty="0"/>
          </a:p>
        </p:txBody>
      </p:sp>
      <p:sp>
        <p:nvSpPr>
          <p:cNvPr id="5" name="Rectangle à coins arrondis 4"/>
          <p:cNvSpPr/>
          <p:nvPr/>
        </p:nvSpPr>
        <p:spPr>
          <a:xfrm>
            <a:off x="928662" y="214290"/>
            <a:ext cx="7286676" cy="928694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r" rtl="1" fontAlgn="base">
              <a:spcBef>
                <a:spcPct val="0"/>
              </a:spcBef>
              <a:spcAft>
                <a:spcPct val="0"/>
              </a:spcAft>
            </a:pPr>
            <a:r>
              <a:rPr lang="ar-DZ" b="1" dirty="0" smtClean="0">
                <a:solidFill>
                  <a:srgbClr val="FF0000"/>
                </a:solidFill>
                <a:latin typeface="Traditional Arabic" pitchFamily="18" charset="-78"/>
                <a:ea typeface="Times New Roman" pitchFamily="18" charset="0"/>
                <a:cs typeface="Traditional Arabic" pitchFamily="18" charset="-78"/>
              </a:rPr>
              <a:t>المؤسسة</a:t>
            </a:r>
            <a:r>
              <a:rPr lang="fr-FR" b="1" dirty="0" smtClean="0">
                <a:solidFill>
                  <a:schemeClr val="tx1"/>
                </a:solidFill>
                <a:latin typeface="Traditional Arabic" pitchFamily="18" charset="-78"/>
                <a:ea typeface="Times New Roman" pitchFamily="18" charset="0"/>
                <a:cs typeface="Traditional Arabic" pitchFamily="18" charset="-78"/>
              </a:rPr>
              <a:t>: </a:t>
            </a:r>
            <a:r>
              <a:rPr lang="ar-DZ" b="1" dirty="0" smtClean="0">
                <a:solidFill>
                  <a:schemeClr val="tx1"/>
                </a:solidFill>
                <a:latin typeface="Traditional Arabic" pitchFamily="18" charset="-78"/>
                <a:ea typeface="Times New Roman" pitchFamily="18" charset="0"/>
                <a:cs typeface="Traditional Arabic" pitchFamily="18" charset="-78"/>
              </a:rPr>
              <a:t> </a:t>
            </a:r>
            <a:r>
              <a:rPr lang="fr-FR" b="1" dirty="0" smtClean="0">
                <a:solidFill>
                  <a:schemeClr val="tx1"/>
                </a:solidFill>
                <a:latin typeface="Traditional Arabic" pitchFamily="18" charset="-78"/>
                <a:ea typeface="Times New Roman" pitchFamily="18" charset="0"/>
                <a:cs typeface="Traditional Arabic" pitchFamily="18" charset="-78"/>
              </a:rPr>
              <a:t>          </a:t>
            </a:r>
            <a:r>
              <a:rPr lang="ar-DZ" b="1" dirty="0" smtClean="0">
                <a:solidFill>
                  <a:schemeClr val="tx1"/>
                </a:solidFill>
                <a:latin typeface="Traditional Arabic" pitchFamily="18" charset="-78"/>
                <a:ea typeface="Times New Roman" pitchFamily="18" charset="0"/>
                <a:cs typeface="Traditional Arabic" pitchFamily="18" charset="-78"/>
              </a:rPr>
              <a:t> </a:t>
            </a:r>
            <a:r>
              <a:rPr lang="fr-FR" b="1" dirty="0" smtClean="0">
                <a:solidFill>
                  <a:schemeClr val="tx1"/>
                </a:solidFill>
                <a:latin typeface="Traditional Arabic" pitchFamily="18" charset="-78"/>
                <a:ea typeface="Times New Roman" pitchFamily="18" charset="0"/>
                <a:cs typeface="Traditional Arabic" pitchFamily="18" charset="-78"/>
              </a:rPr>
              <a:t>                                                                        </a:t>
            </a:r>
            <a:r>
              <a:rPr lang="ar-DZ" b="1" dirty="0" smtClean="0">
                <a:solidFill>
                  <a:srgbClr val="FF0000"/>
                </a:solidFill>
                <a:latin typeface="Traditional Arabic" pitchFamily="18" charset="-78"/>
                <a:ea typeface="Times New Roman" pitchFamily="18" charset="0"/>
                <a:cs typeface="Traditional Arabic" pitchFamily="18" charset="-78"/>
              </a:rPr>
              <a:t>السنة الدراسية</a:t>
            </a:r>
            <a:r>
              <a:rPr lang="fr-FR" b="1" dirty="0" smtClean="0">
                <a:solidFill>
                  <a:srgbClr val="FF0000"/>
                </a:solidFill>
                <a:latin typeface="Traditional Arabic" pitchFamily="18" charset="-78"/>
                <a:ea typeface="Times New Roman" pitchFamily="18" charset="0"/>
                <a:cs typeface="Traditional Arabic" pitchFamily="18" charset="-78"/>
              </a:rPr>
              <a:t>:</a:t>
            </a:r>
            <a:r>
              <a:rPr lang="fr-FR" b="1" dirty="0" smtClean="0">
                <a:solidFill>
                  <a:schemeClr val="tx1"/>
                </a:solidFill>
                <a:latin typeface="Traditional Arabic" pitchFamily="18" charset="-78"/>
                <a:ea typeface="Times New Roman" pitchFamily="18" charset="0"/>
                <a:cs typeface="Traditional Arabic" pitchFamily="18" charset="-78"/>
              </a:rPr>
              <a:t> </a:t>
            </a:r>
            <a:endParaRPr lang="fr-FR" b="1" dirty="0" smtClean="0">
              <a:solidFill>
                <a:schemeClr val="tx1"/>
              </a:solidFill>
              <a:latin typeface="Traditional Arabic" pitchFamily="18" charset="-78"/>
              <a:cs typeface="Traditional Arabic" pitchFamily="18" charset="-78"/>
            </a:endParaRPr>
          </a:p>
          <a:p>
            <a:pPr lvl="0" algn="r" rtl="1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ar-DZ" b="1" dirty="0" smtClean="0">
                <a:solidFill>
                  <a:srgbClr val="FF0000"/>
                </a:solidFill>
                <a:latin typeface="Traditional Arabic" pitchFamily="18" charset="-78"/>
                <a:ea typeface="Times New Roman" pitchFamily="18" charset="0"/>
                <a:cs typeface="Traditional Arabic" pitchFamily="18" charset="-78"/>
              </a:rPr>
              <a:t>الأستاذ:                                                                                       القسم</a:t>
            </a:r>
            <a:r>
              <a:rPr lang="fr-FR" b="1" dirty="0" smtClean="0">
                <a:solidFill>
                  <a:srgbClr val="FF0000"/>
                </a:solidFill>
                <a:latin typeface="Traditional Arabic" pitchFamily="18" charset="-78"/>
                <a:ea typeface="Times New Roman" pitchFamily="18" charset="0"/>
                <a:cs typeface="Traditional Arabic" pitchFamily="18" charset="-78"/>
              </a:rPr>
              <a:t>:</a:t>
            </a:r>
            <a:endParaRPr lang="fr-FR" b="1" dirty="0" smtClean="0">
              <a:solidFill>
                <a:schemeClr val="tx1"/>
              </a:solidFill>
              <a:latin typeface="Traditional Arabic" pitchFamily="18" charset="-78"/>
              <a:cs typeface="Traditional Arabic" pitchFamily="18" charset="-78"/>
            </a:endParaRPr>
          </a:p>
          <a:p>
            <a:pPr lvl="0" algn="r" rtl="1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ar-DZ" b="1" dirty="0" smtClean="0">
                <a:solidFill>
                  <a:srgbClr val="FF0000"/>
                </a:solidFill>
                <a:latin typeface="Traditional Arabic" pitchFamily="18" charset="-78"/>
                <a:ea typeface="Times New Roman" pitchFamily="18" charset="0"/>
                <a:cs typeface="Traditional Arabic" pitchFamily="18" charset="-78"/>
              </a:rPr>
              <a:t>النشاط</a:t>
            </a:r>
            <a:r>
              <a:rPr lang="fr-FR" b="1" dirty="0" smtClean="0">
                <a:solidFill>
                  <a:srgbClr val="FF0000"/>
                </a:solidFill>
                <a:latin typeface="Traditional Arabic" pitchFamily="18" charset="-78"/>
                <a:ea typeface="Times New Roman" pitchFamily="18" charset="0"/>
                <a:cs typeface="Traditional Arabic" pitchFamily="18" charset="-78"/>
              </a:rPr>
              <a:t>:</a:t>
            </a:r>
            <a:r>
              <a:rPr lang="ar-DZ" b="1" dirty="0" smtClean="0">
                <a:solidFill>
                  <a:schemeClr val="tx1"/>
                </a:solidFill>
                <a:latin typeface="Traditional Arabic" pitchFamily="18" charset="-78"/>
                <a:ea typeface="Times New Roman" pitchFamily="18" charset="0"/>
                <a:cs typeface="Traditional Arabic" pitchFamily="18" charset="-78"/>
              </a:rPr>
              <a:t> </a:t>
            </a:r>
            <a:r>
              <a:rPr lang="ar-DZ" b="1" dirty="0" smtClean="0">
                <a:solidFill>
                  <a:schemeClr val="bg2"/>
                </a:solidFill>
                <a:latin typeface="Traditional Arabic" pitchFamily="18" charset="-78"/>
                <a:ea typeface="Times New Roman" pitchFamily="18" charset="0"/>
                <a:cs typeface="Traditional Arabic" pitchFamily="18" charset="-78"/>
              </a:rPr>
              <a:t>كرة السلـــة</a:t>
            </a:r>
            <a:r>
              <a:rPr lang="fr-FR" b="1" dirty="0" smtClean="0">
                <a:solidFill>
                  <a:schemeClr val="bg2"/>
                </a:solidFill>
                <a:latin typeface="Traditional Arabic" pitchFamily="18" charset="-78"/>
                <a:ea typeface="Times New Roman" pitchFamily="18" charset="0"/>
                <a:cs typeface="Traditional Arabic" pitchFamily="18" charset="-78"/>
              </a:rPr>
              <a:t>  </a:t>
            </a:r>
            <a:r>
              <a:rPr lang="ar-DZ" b="1" dirty="0" smtClean="0">
                <a:solidFill>
                  <a:schemeClr val="bg2"/>
                </a:solidFill>
                <a:latin typeface="Traditional Arabic" pitchFamily="18" charset="-78"/>
                <a:ea typeface="Times New Roman" pitchFamily="18" charset="0"/>
                <a:cs typeface="Traditional Arabic" pitchFamily="18" charset="-78"/>
              </a:rPr>
              <a:t> </a:t>
            </a:r>
            <a:r>
              <a:rPr lang="fr-FR" b="1" dirty="0" smtClean="0">
                <a:solidFill>
                  <a:schemeClr val="bg2"/>
                </a:solidFill>
                <a:latin typeface="Traditional Arabic" pitchFamily="18" charset="-78"/>
                <a:ea typeface="Times New Roman" pitchFamily="18" charset="0"/>
                <a:cs typeface="Traditional Arabic" pitchFamily="18" charset="-78"/>
              </a:rPr>
              <a:t>                        </a:t>
            </a:r>
            <a:r>
              <a:rPr lang="ar-DZ" b="1" dirty="0" smtClean="0">
                <a:solidFill>
                  <a:schemeClr val="bg2"/>
                </a:solidFill>
                <a:latin typeface="Traditional Arabic" pitchFamily="18" charset="-78"/>
                <a:ea typeface="Times New Roman" pitchFamily="18" charset="0"/>
                <a:cs typeface="Traditional Arabic" pitchFamily="18" charset="-78"/>
              </a:rPr>
              <a:t>           </a:t>
            </a:r>
            <a:r>
              <a:rPr lang="fr-FR" b="1" dirty="0" smtClean="0">
                <a:solidFill>
                  <a:schemeClr val="bg2"/>
                </a:solidFill>
                <a:latin typeface="Traditional Arabic" pitchFamily="18" charset="-78"/>
                <a:ea typeface="Times New Roman" pitchFamily="18" charset="0"/>
                <a:cs typeface="Traditional Arabic" pitchFamily="18" charset="-78"/>
              </a:rPr>
              <a:t>                               </a:t>
            </a:r>
            <a:r>
              <a:rPr lang="ar-DZ" b="1" dirty="0" smtClean="0">
                <a:solidFill>
                  <a:schemeClr val="bg2"/>
                </a:solidFill>
                <a:latin typeface="Traditional Arabic" pitchFamily="18" charset="-78"/>
                <a:ea typeface="Times New Roman" pitchFamily="18" charset="0"/>
                <a:cs typeface="Traditional Arabic" pitchFamily="18" charset="-78"/>
              </a:rPr>
              <a:t>  </a:t>
            </a:r>
            <a:r>
              <a:rPr lang="fr-FR" b="1" dirty="0" smtClean="0">
                <a:solidFill>
                  <a:schemeClr val="bg2"/>
                </a:solidFill>
                <a:latin typeface="Traditional Arabic" pitchFamily="18" charset="-78"/>
                <a:ea typeface="Times New Roman" pitchFamily="18" charset="0"/>
                <a:cs typeface="Traditional Arabic" pitchFamily="18" charset="-78"/>
              </a:rPr>
              <a:t>   </a:t>
            </a:r>
            <a:r>
              <a:rPr lang="ar-DZ" b="1" dirty="0" smtClean="0">
                <a:solidFill>
                  <a:srgbClr val="FF0000"/>
                </a:solidFill>
                <a:latin typeface="Traditional Arabic" pitchFamily="18" charset="-78"/>
                <a:ea typeface="Times New Roman" pitchFamily="18" charset="0"/>
                <a:cs typeface="Traditional Arabic" pitchFamily="18" charset="-78"/>
              </a:rPr>
              <a:t>التاريخ</a:t>
            </a:r>
            <a:r>
              <a:rPr lang="fr-FR" b="1" dirty="0" smtClean="0">
                <a:solidFill>
                  <a:srgbClr val="FF0000"/>
                </a:solidFill>
                <a:latin typeface="Traditional Arabic" pitchFamily="18" charset="-78"/>
                <a:ea typeface="Times New Roman" pitchFamily="18" charset="0"/>
                <a:cs typeface="Traditional Arabic" pitchFamily="18" charset="-78"/>
              </a:rPr>
              <a:t>:</a:t>
            </a:r>
            <a:endParaRPr lang="en-US" b="1" dirty="0" smtClean="0">
              <a:solidFill>
                <a:schemeClr val="tx1"/>
              </a:solidFill>
              <a:latin typeface="Traditional Arabic" pitchFamily="18" charset="-78"/>
              <a:cs typeface="Traditional Arabic" pitchFamily="18" charset="-78"/>
            </a:endParaRPr>
          </a:p>
        </p:txBody>
      </p:sp>
      <p:sp>
        <p:nvSpPr>
          <p:cNvPr id="6" name="Rectangle à coins arrondis 5"/>
          <p:cNvSpPr/>
          <p:nvPr/>
        </p:nvSpPr>
        <p:spPr>
          <a:xfrm>
            <a:off x="1928794" y="1142984"/>
            <a:ext cx="5072098" cy="571504"/>
          </a:xfrm>
          <a:prstGeom prst="roundRect">
            <a:avLst/>
          </a:prstGeom>
          <a:solidFill>
            <a:srgbClr val="FFC000"/>
          </a:solidFill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7" name="Rectangle 6"/>
          <p:cNvSpPr/>
          <p:nvPr/>
        </p:nvSpPr>
        <p:spPr>
          <a:xfrm>
            <a:off x="0" y="1785926"/>
            <a:ext cx="9144000" cy="507207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graphicFrame>
        <p:nvGraphicFramePr>
          <p:cNvPr id="9" name="Tableau 8"/>
          <p:cNvGraphicFramePr>
            <a:graphicFrameLocks noGrp="1"/>
          </p:cNvGraphicFramePr>
          <p:nvPr/>
        </p:nvGraphicFramePr>
        <p:xfrm>
          <a:off x="0" y="1666240"/>
          <a:ext cx="9144001" cy="5318760"/>
        </p:xfrm>
        <a:graphic>
          <a:graphicData uri="http://schemas.openxmlformats.org/drawingml/2006/table">
            <a:tbl>
              <a:tblPr firstRow="1" bandRow="1">
                <a:tableStyleId>{C4B1156A-380E-4F78-BDF5-A606A8083BF9}</a:tableStyleId>
              </a:tblPr>
              <a:tblGrid>
                <a:gridCol w="500034"/>
                <a:gridCol w="500066"/>
                <a:gridCol w="500066"/>
                <a:gridCol w="500066"/>
                <a:gridCol w="571504"/>
                <a:gridCol w="500066"/>
                <a:gridCol w="500066"/>
                <a:gridCol w="500066"/>
                <a:gridCol w="785818"/>
                <a:gridCol w="714380"/>
                <a:gridCol w="500066"/>
                <a:gridCol w="500066"/>
                <a:gridCol w="2071701"/>
                <a:gridCol w="500036"/>
              </a:tblGrid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ar-DZ" dirty="0" smtClean="0">
                          <a:latin typeface="Traditional Arabic" pitchFamily="18" charset="-78"/>
                          <a:cs typeface="Traditional Arabic" pitchFamily="18" charset="-78"/>
                        </a:rPr>
                        <a:t>القياس</a:t>
                      </a:r>
                      <a:endParaRPr lang="fr-FR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ar-DZ" dirty="0" smtClean="0">
                          <a:latin typeface="Traditional Arabic" pitchFamily="18" charset="-78"/>
                          <a:cs typeface="Traditional Arabic" pitchFamily="18" charset="-78"/>
                        </a:rPr>
                        <a:t>النسبة</a:t>
                      </a:r>
                      <a:endParaRPr lang="fr-FR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DZ" sz="1800" b="1" dirty="0">
                          <a:solidFill>
                            <a:schemeClr val="tx1"/>
                          </a:solidFill>
                          <a:latin typeface="Traditional Arabic" pitchFamily="18" charset="-78"/>
                          <a:ea typeface="Times New Roman"/>
                          <a:cs typeface="Traditional Arabic" pitchFamily="18" charset="-78"/>
                        </a:rPr>
                        <a:t>التموقع</a:t>
                      </a:r>
                      <a:endParaRPr lang="fr-FR" sz="1800" b="1" dirty="0">
                        <a:solidFill>
                          <a:schemeClr val="tx1"/>
                        </a:solidFill>
                        <a:latin typeface="Traditional Arabic" pitchFamily="18" charset="-78"/>
                        <a:ea typeface="Times New Roman"/>
                        <a:cs typeface="Traditional Arabic" pitchFamily="18" charset="-78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fr-FR" sz="1200" dirty="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DZ" sz="1800" b="1" dirty="0" smtClean="0">
                          <a:solidFill>
                            <a:schemeClr val="tx1"/>
                          </a:solidFill>
                          <a:latin typeface="Traditional Arabic" pitchFamily="18" charset="-78"/>
                          <a:ea typeface="Times New Roman"/>
                          <a:cs typeface="Traditional Arabic" pitchFamily="18" charset="-78"/>
                        </a:rPr>
                        <a:t>التصويب</a:t>
                      </a:r>
                      <a:endParaRPr lang="fr-FR" sz="1800" b="1" dirty="0">
                        <a:solidFill>
                          <a:schemeClr val="tx1"/>
                        </a:solidFill>
                        <a:latin typeface="Traditional Arabic" pitchFamily="18" charset="-78"/>
                        <a:ea typeface="Times New Roman"/>
                        <a:cs typeface="Traditional Arabic" pitchFamily="18" charset="-78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fr-FR" sz="1200" dirty="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DZ" sz="1800" b="1" dirty="0" smtClean="0">
                          <a:solidFill>
                            <a:schemeClr val="tx1"/>
                          </a:solidFill>
                          <a:latin typeface="Traditional Arabic" pitchFamily="18" charset="-78"/>
                          <a:ea typeface="Times New Roman"/>
                          <a:cs typeface="Traditional Arabic" pitchFamily="18" charset="-78"/>
                        </a:rPr>
                        <a:t>التمرير والإستقبال</a:t>
                      </a:r>
                      <a:endParaRPr lang="fr-FR" sz="1800" b="1" dirty="0" smtClean="0">
                        <a:solidFill>
                          <a:schemeClr val="tx1"/>
                        </a:solidFill>
                        <a:latin typeface="Traditional Arabic" pitchFamily="18" charset="-78"/>
                        <a:ea typeface="Times New Roman"/>
                        <a:cs typeface="Traditional Arabic" pitchFamily="18" charset="-78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fr-FR" sz="1200" dirty="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DZ" sz="1800" b="1" dirty="0">
                          <a:solidFill>
                            <a:schemeClr val="tx1"/>
                          </a:solidFill>
                          <a:latin typeface="Traditional Arabic" pitchFamily="18" charset="-78"/>
                          <a:ea typeface="Times New Roman"/>
                          <a:cs typeface="Traditional Arabic" pitchFamily="18" charset="-78"/>
                        </a:rPr>
                        <a:t>التنطيط</a:t>
                      </a:r>
                      <a:endParaRPr lang="fr-FR" sz="1800" b="1" dirty="0">
                        <a:solidFill>
                          <a:schemeClr val="tx1"/>
                        </a:solidFill>
                        <a:latin typeface="Traditional Arabic" pitchFamily="18" charset="-78"/>
                        <a:ea typeface="Times New Roman"/>
                        <a:cs typeface="Traditional Arabic" pitchFamily="18" charset="-78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fr-FR" sz="1200" dirty="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ar-DZ" dirty="0" smtClean="0">
                          <a:latin typeface="Traditional Arabic" pitchFamily="18" charset="-78"/>
                          <a:cs typeface="Traditional Arabic" pitchFamily="18" charset="-78"/>
                        </a:rPr>
                        <a:t>الإسم واللقب</a:t>
                      </a:r>
                      <a:endParaRPr lang="fr-FR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ar-DZ" dirty="0" smtClean="0">
                          <a:latin typeface="Traditional Arabic" pitchFamily="18" charset="-78"/>
                          <a:cs typeface="Traditional Arabic" pitchFamily="18" charset="-78"/>
                        </a:rPr>
                        <a:t>الرقم</a:t>
                      </a:r>
                      <a:endParaRPr lang="fr-FR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 vert="vert270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ar-DZ" sz="1800" b="0" dirty="0" smtClean="0">
                          <a:latin typeface="Traditional Arabic" pitchFamily="18" charset="-78"/>
                          <a:cs typeface="Traditional Arabic" pitchFamily="18" charset="-78"/>
                        </a:rPr>
                        <a:t>تحص</a:t>
                      </a:r>
                      <a:endParaRPr lang="fr-FR" sz="1800" b="0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DZ" sz="1800" b="0" dirty="0" smtClean="0">
                          <a:latin typeface="Traditional Arabic" pitchFamily="18" charset="-78"/>
                          <a:cs typeface="Traditional Arabic" pitchFamily="18" charset="-78"/>
                        </a:rPr>
                        <a:t>تشخ</a:t>
                      </a:r>
                      <a:endParaRPr lang="fr-FR" sz="1800" b="0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DZ" sz="1800" b="0" dirty="0" smtClean="0">
                          <a:latin typeface="Traditional Arabic" pitchFamily="18" charset="-78"/>
                          <a:cs typeface="Traditional Arabic" pitchFamily="18" charset="-78"/>
                        </a:rPr>
                        <a:t>تحص</a:t>
                      </a:r>
                      <a:endParaRPr lang="fr-FR" sz="1800" b="0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DZ" sz="1800" b="0" dirty="0" smtClean="0">
                          <a:latin typeface="Traditional Arabic" pitchFamily="18" charset="-78"/>
                          <a:cs typeface="Traditional Arabic" pitchFamily="18" charset="-78"/>
                        </a:rPr>
                        <a:t>تشخ</a:t>
                      </a:r>
                      <a:endParaRPr lang="fr-FR" sz="1800" b="0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DZ" sz="1800" b="0" dirty="0" smtClean="0">
                          <a:latin typeface="Traditional Arabic" pitchFamily="18" charset="-78"/>
                          <a:cs typeface="Traditional Arabic" pitchFamily="18" charset="-78"/>
                        </a:rPr>
                        <a:t>تحص</a:t>
                      </a:r>
                      <a:endParaRPr lang="fr-FR" sz="1800" b="0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DZ" sz="1800" b="0" dirty="0" smtClean="0">
                          <a:latin typeface="Traditional Arabic" pitchFamily="18" charset="-78"/>
                          <a:cs typeface="Traditional Arabic" pitchFamily="18" charset="-78"/>
                        </a:rPr>
                        <a:t>تشخ</a:t>
                      </a:r>
                      <a:endParaRPr lang="fr-FR" sz="1800" b="0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DZ" sz="1800" b="0" dirty="0" smtClean="0">
                          <a:latin typeface="Traditional Arabic" pitchFamily="18" charset="-78"/>
                          <a:cs typeface="Traditional Arabic" pitchFamily="18" charset="-78"/>
                        </a:rPr>
                        <a:t>تحص</a:t>
                      </a:r>
                      <a:endParaRPr lang="fr-FR" sz="1800" b="0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DZ" sz="1800" b="0" dirty="0" smtClean="0">
                          <a:latin typeface="Traditional Arabic" pitchFamily="18" charset="-78"/>
                          <a:cs typeface="Traditional Arabic" pitchFamily="18" charset="-78"/>
                        </a:rPr>
                        <a:t>تشخ</a:t>
                      </a:r>
                      <a:endParaRPr lang="fr-FR" sz="1800" b="0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DZ" sz="1800" b="0" dirty="0" smtClean="0">
                          <a:latin typeface="Traditional Arabic" pitchFamily="18" charset="-78"/>
                          <a:cs typeface="Traditional Arabic" pitchFamily="18" charset="-78"/>
                        </a:rPr>
                        <a:t>تحصيلي</a:t>
                      </a:r>
                      <a:endParaRPr lang="fr-FR" sz="1800" b="0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DZ" sz="1800" b="0" dirty="0" smtClean="0">
                          <a:latin typeface="Traditional Arabic" pitchFamily="18" charset="-78"/>
                          <a:cs typeface="Traditional Arabic" pitchFamily="18" charset="-78"/>
                        </a:rPr>
                        <a:t>تشخيص</a:t>
                      </a:r>
                      <a:endParaRPr lang="fr-FR" sz="1800" b="0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DZ" sz="1800" b="0" dirty="0" smtClean="0">
                          <a:latin typeface="Traditional Arabic" pitchFamily="18" charset="-78"/>
                          <a:cs typeface="Traditional Arabic" pitchFamily="18" charset="-78"/>
                        </a:rPr>
                        <a:t>تحص</a:t>
                      </a:r>
                      <a:endParaRPr lang="fr-FR" sz="1800" b="0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DZ" sz="1800" b="0" dirty="0" smtClean="0">
                          <a:latin typeface="Traditional Arabic" pitchFamily="18" charset="-78"/>
                          <a:cs typeface="Traditional Arabic" pitchFamily="18" charset="-78"/>
                        </a:rPr>
                        <a:t>تشخ</a:t>
                      </a:r>
                      <a:endParaRPr lang="fr-FR" sz="1800" b="0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fr-FR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DZ" dirty="0" smtClean="0">
                          <a:latin typeface="Traditional Arabic" pitchFamily="18" charset="-78"/>
                          <a:cs typeface="Traditional Arabic" pitchFamily="18" charset="-78"/>
                        </a:rPr>
                        <a:t>01</a:t>
                      </a:r>
                      <a:endParaRPr lang="fr-FR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fr-FR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DZ" dirty="0" smtClean="0">
                          <a:latin typeface="Traditional Arabic" pitchFamily="18" charset="-78"/>
                          <a:cs typeface="Traditional Arabic" pitchFamily="18" charset="-78"/>
                        </a:rPr>
                        <a:t>02</a:t>
                      </a:r>
                      <a:endParaRPr lang="fr-FR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fr-FR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DZ" dirty="0" smtClean="0">
                          <a:latin typeface="Traditional Arabic" pitchFamily="18" charset="-78"/>
                          <a:cs typeface="Traditional Arabic" pitchFamily="18" charset="-78"/>
                        </a:rPr>
                        <a:t>03</a:t>
                      </a:r>
                      <a:endParaRPr lang="fr-FR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fr-FR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DZ" dirty="0" smtClean="0">
                          <a:latin typeface="Traditional Arabic" pitchFamily="18" charset="-78"/>
                          <a:cs typeface="Traditional Arabic" pitchFamily="18" charset="-78"/>
                        </a:rPr>
                        <a:t>04</a:t>
                      </a:r>
                      <a:endParaRPr lang="fr-FR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fr-FR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DZ" dirty="0" smtClean="0">
                          <a:latin typeface="Traditional Arabic" pitchFamily="18" charset="-78"/>
                          <a:cs typeface="Traditional Arabic" pitchFamily="18" charset="-78"/>
                        </a:rPr>
                        <a:t>05</a:t>
                      </a:r>
                      <a:endParaRPr lang="fr-FR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fr-FR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DZ" dirty="0" smtClean="0">
                          <a:latin typeface="Traditional Arabic" pitchFamily="18" charset="-78"/>
                          <a:cs typeface="Traditional Arabic" pitchFamily="18" charset="-78"/>
                        </a:rPr>
                        <a:t>06</a:t>
                      </a:r>
                      <a:endParaRPr lang="fr-FR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fr-FR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DZ" dirty="0" smtClean="0">
                          <a:latin typeface="Traditional Arabic" pitchFamily="18" charset="-78"/>
                          <a:cs typeface="Traditional Arabic" pitchFamily="18" charset="-78"/>
                        </a:rPr>
                        <a:t>07</a:t>
                      </a:r>
                      <a:endParaRPr lang="fr-FR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fr-FR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DZ" dirty="0" smtClean="0">
                          <a:latin typeface="Traditional Arabic" pitchFamily="18" charset="-78"/>
                          <a:cs typeface="Traditional Arabic" pitchFamily="18" charset="-78"/>
                        </a:rPr>
                        <a:t>08</a:t>
                      </a:r>
                      <a:endParaRPr lang="fr-FR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fr-FR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DZ" dirty="0" smtClean="0">
                          <a:latin typeface="Traditional Arabic" pitchFamily="18" charset="-78"/>
                          <a:cs typeface="Traditional Arabic" pitchFamily="18" charset="-78"/>
                        </a:rPr>
                        <a:t>09</a:t>
                      </a:r>
                      <a:endParaRPr lang="fr-FR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fr-FR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DZ" dirty="0" smtClean="0">
                          <a:latin typeface="Traditional Arabic" pitchFamily="18" charset="-78"/>
                          <a:cs typeface="Traditional Arabic" pitchFamily="18" charset="-78"/>
                        </a:rPr>
                        <a:t>10</a:t>
                      </a:r>
                      <a:endParaRPr lang="fr-FR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fr-FR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DZ" dirty="0" smtClean="0">
                          <a:latin typeface="Traditional Arabic" pitchFamily="18" charset="-78"/>
                          <a:cs typeface="Traditional Arabic" pitchFamily="18" charset="-78"/>
                        </a:rPr>
                        <a:t>11</a:t>
                      </a:r>
                      <a:endParaRPr lang="fr-FR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fr-FR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ar-DZ" sz="2400" b="1" dirty="0" smtClean="0">
                          <a:latin typeface="Traditional Arabic" pitchFamily="18" charset="-78"/>
                          <a:cs typeface="Traditional Arabic" pitchFamily="18" charset="-78"/>
                        </a:rPr>
                        <a:t>النسبة</a:t>
                      </a:r>
                      <a:endParaRPr lang="fr-FR" b="1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fr-FR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8" name="Rectangle 7"/>
          <p:cNvSpPr/>
          <p:nvPr/>
        </p:nvSpPr>
        <p:spPr>
          <a:xfrm>
            <a:off x="1857356" y="1142984"/>
            <a:ext cx="5149002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ar-DZ" sz="3200" b="1" cap="all" spc="0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Traditional Arabic" pitchFamily="18" charset="-78"/>
                <a:cs typeface="Traditional Arabic" pitchFamily="18" charset="-78"/>
              </a:rPr>
              <a:t>بطاقة التقييم حسب بعض المؤشرات</a:t>
            </a:r>
            <a:endParaRPr lang="fr-FR" sz="3200" b="1" cap="all" spc="0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</p:spTree>
  </p:cSld>
  <p:clrMapOvr>
    <a:masterClrMapping/>
  </p:clrMapOvr>
  <p:transition spd="med">
    <p:wheel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ar-DZ" dirty="0" smtClean="0"/>
              <a:t/>
            </a:r>
            <a:br>
              <a:rPr lang="ar-DZ" dirty="0" smtClean="0"/>
            </a:br>
            <a:endParaRPr lang="fr-FR" dirty="0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aphicFrame>
        <p:nvGraphicFramePr>
          <p:cNvPr id="5" name="Tableau 4"/>
          <p:cNvGraphicFramePr>
            <a:graphicFrameLocks noGrp="1"/>
          </p:cNvGraphicFramePr>
          <p:nvPr/>
        </p:nvGraphicFramePr>
        <p:xfrm>
          <a:off x="4" y="1258812"/>
          <a:ext cx="9143996" cy="5819438"/>
        </p:xfrm>
        <a:graphic>
          <a:graphicData uri="http://schemas.openxmlformats.org/drawingml/2006/table">
            <a:tbl>
              <a:tblPr rtl="1"/>
              <a:tblGrid>
                <a:gridCol w="1573792"/>
                <a:gridCol w="1892551"/>
                <a:gridCol w="1892551"/>
                <a:gridCol w="1892551"/>
                <a:gridCol w="1892551"/>
              </a:tblGrid>
              <a:tr h="272078">
                <a:tc rowSpan="2"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2400" b="1" dirty="0">
                          <a:solidFill>
                            <a:srgbClr val="FF0000"/>
                          </a:solidFill>
                          <a:latin typeface="Traditional Arabic" pitchFamily="18" charset="-78"/>
                          <a:ea typeface="Times New Roman"/>
                          <a:cs typeface="Traditional Arabic" pitchFamily="18" charset="-78"/>
                        </a:rPr>
                        <a:t>الإنــــاث</a:t>
                      </a:r>
                      <a:endParaRPr lang="fr-FR" sz="2400" b="1" dirty="0">
                        <a:solidFill>
                          <a:srgbClr val="FF0000"/>
                        </a:solidFill>
                        <a:latin typeface="Traditional Arabic" pitchFamily="18" charset="-78"/>
                        <a:ea typeface="Times New Roman"/>
                        <a:cs typeface="Traditional Arabic" pitchFamily="18" charset="-78"/>
                      </a:endParaRPr>
                    </a:p>
                  </a:txBody>
                  <a:tcPr marL="65082" marR="65082" marT="0" marB="0" anchor="ctr">
                    <a:lnL w="381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2000" b="1" dirty="0">
                          <a:solidFill>
                            <a:srgbClr val="FF0000"/>
                          </a:solidFill>
                          <a:latin typeface="Traditional Arabic" pitchFamily="18" charset="-78"/>
                          <a:ea typeface="Times New Roman"/>
                          <a:cs typeface="Traditional Arabic" pitchFamily="18" charset="-78"/>
                        </a:rPr>
                        <a:t>الفريق ( أ )</a:t>
                      </a:r>
                      <a:endParaRPr lang="fr-FR" sz="2000" b="1" dirty="0">
                        <a:solidFill>
                          <a:srgbClr val="FF0000"/>
                        </a:solidFill>
                        <a:latin typeface="Traditional Arabic" pitchFamily="18" charset="-78"/>
                        <a:ea typeface="Times New Roman"/>
                        <a:cs typeface="Traditional Arabic" pitchFamily="18" charset="-78"/>
                      </a:endParaRPr>
                    </a:p>
                  </a:txBody>
                  <a:tcPr marL="65082" marR="650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2000" b="1" dirty="0">
                          <a:solidFill>
                            <a:srgbClr val="FF0000"/>
                          </a:solidFill>
                          <a:latin typeface="Traditional Arabic" pitchFamily="18" charset="-78"/>
                          <a:ea typeface="Times New Roman"/>
                          <a:cs typeface="Traditional Arabic" pitchFamily="18" charset="-78"/>
                        </a:rPr>
                        <a:t>الفريق ( ب )</a:t>
                      </a:r>
                      <a:endParaRPr lang="fr-FR" sz="2000" b="1" dirty="0">
                        <a:solidFill>
                          <a:srgbClr val="FF0000"/>
                        </a:solidFill>
                        <a:latin typeface="Traditional Arabic" pitchFamily="18" charset="-78"/>
                        <a:ea typeface="Times New Roman"/>
                        <a:cs typeface="Traditional Arabic" pitchFamily="18" charset="-78"/>
                      </a:endParaRPr>
                    </a:p>
                  </a:txBody>
                  <a:tcPr marL="65082" marR="65082" marT="0" marB="0" anchor="ctr">
                    <a:lnL w="571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272078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2000" b="1" dirty="0">
                          <a:solidFill>
                            <a:schemeClr val="bg2"/>
                          </a:solidFill>
                          <a:highlight>
                            <a:srgbClr val="FFFF00"/>
                          </a:highlight>
                          <a:latin typeface="Traditional Arabic" pitchFamily="18" charset="-78"/>
                          <a:ea typeface="Times New Roman"/>
                          <a:cs typeface="Traditional Arabic" pitchFamily="18" charset="-78"/>
                        </a:rPr>
                        <a:t>الفوج ( 1 )</a:t>
                      </a:r>
                      <a:endParaRPr lang="fr-FR" sz="2000" b="1" dirty="0">
                        <a:solidFill>
                          <a:schemeClr val="bg2"/>
                        </a:solidFill>
                        <a:latin typeface="Traditional Arabic" pitchFamily="18" charset="-78"/>
                        <a:ea typeface="Times New Roman"/>
                        <a:cs typeface="Traditional Arabic" pitchFamily="18" charset="-78"/>
                      </a:endParaRPr>
                    </a:p>
                  </a:txBody>
                  <a:tcPr marL="65082" marR="650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2000" b="1" dirty="0">
                          <a:solidFill>
                            <a:schemeClr val="bg2"/>
                          </a:solidFill>
                          <a:highlight>
                            <a:srgbClr val="00FF00"/>
                          </a:highlight>
                          <a:latin typeface="Traditional Arabic" pitchFamily="18" charset="-78"/>
                          <a:ea typeface="Times New Roman"/>
                          <a:cs typeface="Traditional Arabic" pitchFamily="18" charset="-78"/>
                        </a:rPr>
                        <a:t>الفوج ( 2 )</a:t>
                      </a:r>
                      <a:endParaRPr lang="fr-FR" sz="2000" b="1" dirty="0">
                        <a:solidFill>
                          <a:schemeClr val="bg2"/>
                        </a:solidFill>
                        <a:latin typeface="Traditional Arabic" pitchFamily="18" charset="-78"/>
                        <a:ea typeface="Times New Roman"/>
                        <a:cs typeface="Traditional Arabic" pitchFamily="18" charset="-78"/>
                      </a:endParaRPr>
                    </a:p>
                  </a:txBody>
                  <a:tcPr marL="65082" marR="65082" marT="0" marB="0" anchor="ctr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2000" b="1" dirty="0">
                          <a:solidFill>
                            <a:schemeClr val="bg2"/>
                          </a:solidFill>
                          <a:highlight>
                            <a:srgbClr val="FF00FF"/>
                          </a:highlight>
                          <a:latin typeface="Traditional Arabic" pitchFamily="18" charset="-78"/>
                          <a:ea typeface="Times New Roman"/>
                          <a:cs typeface="Traditional Arabic" pitchFamily="18" charset="-78"/>
                        </a:rPr>
                        <a:t>الفوج ( 1 )</a:t>
                      </a:r>
                      <a:endParaRPr lang="fr-FR" sz="2000" b="1" dirty="0">
                        <a:solidFill>
                          <a:schemeClr val="bg2"/>
                        </a:solidFill>
                        <a:latin typeface="Traditional Arabic" pitchFamily="18" charset="-78"/>
                        <a:ea typeface="Times New Roman"/>
                        <a:cs typeface="Traditional Arabic" pitchFamily="18" charset="-78"/>
                      </a:endParaRPr>
                    </a:p>
                  </a:txBody>
                  <a:tcPr marL="65082" marR="65082" marT="0" marB="0" anchor="ctr">
                    <a:lnL w="571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600" b="1">
                          <a:solidFill>
                            <a:schemeClr val="tx1"/>
                          </a:solidFill>
                          <a:latin typeface="Traditional Arabic" pitchFamily="18" charset="-78"/>
                          <a:ea typeface="Times New Roman"/>
                          <a:cs typeface="Traditional Arabic" pitchFamily="18" charset="-78"/>
                        </a:rPr>
                        <a:t>الفوج ( 2 )</a:t>
                      </a:r>
                      <a:endParaRPr lang="fr-FR" sz="1600" b="1">
                        <a:solidFill>
                          <a:schemeClr val="tx1"/>
                        </a:solidFill>
                        <a:latin typeface="Traditional Arabic" pitchFamily="18" charset="-78"/>
                        <a:ea typeface="Times New Roman"/>
                        <a:cs typeface="Traditional Arabic" pitchFamily="18" charset="-78"/>
                      </a:endParaRPr>
                    </a:p>
                  </a:txBody>
                  <a:tcPr marL="65082" marR="65082" marT="0" marB="0" anchor="ctr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381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5239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2400" b="1" dirty="0">
                          <a:solidFill>
                            <a:srgbClr val="FF0000"/>
                          </a:solidFill>
                          <a:latin typeface="Traditional Arabic" pitchFamily="18" charset="-78"/>
                          <a:ea typeface="Times New Roman"/>
                          <a:cs typeface="Traditional Arabic" pitchFamily="18" charset="-78"/>
                        </a:rPr>
                        <a:t>رئيس الفوج</a:t>
                      </a:r>
                      <a:endParaRPr lang="fr-FR" sz="2400" b="1" dirty="0">
                        <a:solidFill>
                          <a:srgbClr val="FF0000"/>
                        </a:solidFill>
                        <a:latin typeface="Traditional Arabic" pitchFamily="18" charset="-78"/>
                        <a:ea typeface="Times New Roman"/>
                        <a:cs typeface="Traditional Arabic" pitchFamily="18" charset="-78"/>
                      </a:endParaRPr>
                    </a:p>
                  </a:txBody>
                  <a:tcPr marL="65082" marR="65082" marT="0" marB="0" anchor="ctr">
                    <a:lnL w="381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fr-FR" sz="1600" b="1" dirty="0">
                        <a:solidFill>
                          <a:schemeClr val="bg2"/>
                        </a:solidFill>
                        <a:latin typeface="Traditional Arabic" pitchFamily="18" charset="-78"/>
                        <a:ea typeface="Times New Roman"/>
                        <a:cs typeface="Traditional Arabic" pitchFamily="18" charset="-78"/>
                      </a:endParaRPr>
                    </a:p>
                  </a:txBody>
                  <a:tcPr marL="65082" marR="650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endParaRPr lang="fr-FR" sz="1600" b="1">
                        <a:solidFill>
                          <a:schemeClr val="bg2"/>
                        </a:solidFill>
                        <a:latin typeface="Traditional Arabic" pitchFamily="18" charset="-78"/>
                        <a:ea typeface="Times New Roman"/>
                        <a:cs typeface="Traditional Arabic" pitchFamily="18" charset="-78"/>
                      </a:endParaRPr>
                    </a:p>
                  </a:txBody>
                  <a:tcPr marL="65082" marR="65082" marT="0" marB="0" anchor="ctr">
                    <a:lnL>
                      <a:noFill/>
                    </a:lnL>
                    <a:lnR w="571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fr-FR" sz="1600" b="1" dirty="0">
                        <a:solidFill>
                          <a:schemeClr val="bg2"/>
                        </a:solidFill>
                        <a:latin typeface="Traditional Arabic" pitchFamily="18" charset="-78"/>
                        <a:ea typeface="Times New Roman"/>
                        <a:cs typeface="Traditional Arabic" pitchFamily="18" charset="-78"/>
                      </a:endParaRPr>
                    </a:p>
                  </a:txBody>
                  <a:tcPr marL="65082" marR="65082" marT="0" marB="0" anchor="ctr">
                    <a:lnL w="571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endParaRPr lang="fr-FR" sz="1600" b="1">
                        <a:solidFill>
                          <a:schemeClr val="bg2"/>
                        </a:solidFill>
                        <a:latin typeface="Traditional Arabic" pitchFamily="18" charset="-78"/>
                        <a:ea typeface="Times New Roman"/>
                        <a:cs typeface="Traditional Arabic" pitchFamily="18" charset="-78"/>
                      </a:endParaRPr>
                    </a:p>
                  </a:txBody>
                  <a:tcPr marL="65082" marR="65082" marT="0" marB="0" anchor="ctr">
                    <a:lnL>
                      <a:noFill/>
                    </a:lnL>
                    <a:lnR w="381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5239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2400" b="1" dirty="0">
                          <a:solidFill>
                            <a:srgbClr val="FF0000"/>
                          </a:solidFill>
                          <a:latin typeface="Traditional Arabic" pitchFamily="18" charset="-78"/>
                          <a:ea typeface="Times New Roman"/>
                          <a:cs typeface="Traditional Arabic" pitchFamily="18" charset="-78"/>
                        </a:rPr>
                        <a:t>نائب الرئيس</a:t>
                      </a:r>
                      <a:endParaRPr lang="fr-FR" sz="2400" b="1" dirty="0">
                        <a:solidFill>
                          <a:srgbClr val="FF0000"/>
                        </a:solidFill>
                        <a:latin typeface="Traditional Arabic" pitchFamily="18" charset="-78"/>
                        <a:ea typeface="Times New Roman"/>
                        <a:cs typeface="Traditional Arabic" pitchFamily="18" charset="-78"/>
                      </a:endParaRPr>
                    </a:p>
                  </a:txBody>
                  <a:tcPr marL="65082" marR="65082" marT="0" marB="0" anchor="ctr">
                    <a:lnL w="381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fr-FR" sz="1600" b="1" dirty="0">
                        <a:solidFill>
                          <a:schemeClr val="bg2"/>
                        </a:solidFill>
                        <a:latin typeface="Traditional Arabic" pitchFamily="18" charset="-78"/>
                        <a:ea typeface="Times New Roman"/>
                        <a:cs typeface="Traditional Arabic" pitchFamily="18" charset="-78"/>
                      </a:endParaRPr>
                    </a:p>
                  </a:txBody>
                  <a:tcPr marL="65082" marR="650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fr-FR" sz="1600" b="1" dirty="0">
                        <a:solidFill>
                          <a:schemeClr val="bg2"/>
                        </a:solidFill>
                        <a:latin typeface="Traditional Arabic" pitchFamily="18" charset="-78"/>
                        <a:ea typeface="Times New Roman"/>
                        <a:cs typeface="Traditional Arabic" pitchFamily="18" charset="-78"/>
                      </a:endParaRPr>
                    </a:p>
                  </a:txBody>
                  <a:tcPr marL="65082" marR="65082" marT="0" marB="0" anchor="ctr">
                    <a:lnL>
                      <a:noFill/>
                    </a:lnL>
                    <a:lnR w="571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fr-FR" sz="1600" b="1" dirty="0">
                        <a:solidFill>
                          <a:schemeClr val="bg2"/>
                        </a:solidFill>
                        <a:latin typeface="Traditional Arabic" pitchFamily="18" charset="-78"/>
                        <a:ea typeface="Times New Roman"/>
                        <a:cs typeface="Traditional Arabic" pitchFamily="18" charset="-78"/>
                      </a:endParaRPr>
                    </a:p>
                  </a:txBody>
                  <a:tcPr marL="65082" marR="65082" marT="0" marB="0" anchor="ctr">
                    <a:lnL w="571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fr-FR" sz="1600" b="1">
                        <a:solidFill>
                          <a:schemeClr val="bg2"/>
                        </a:solidFill>
                        <a:latin typeface="Traditional Arabic" pitchFamily="18" charset="-78"/>
                        <a:ea typeface="Times New Roman"/>
                        <a:cs typeface="Traditional Arabic" pitchFamily="18" charset="-78"/>
                      </a:endParaRPr>
                    </a:p>
                  </a:txBody>
                  <a:tcPr marL="65082" marR="65082" marT="0" marB="0" anchor="ctr">
                    <a:lnL>
                      <a:noFill/>
                    </a:lnL>
                    <a:lnR w="381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3210">
                <a:tc rowSpan="7"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2400" b="1" dirty="0">
                          <a:solidFill>
                            <a:srgbClr val="FF0000"/>
                          </a:solidFill>
                          <a:latin typeface="Traditional Arabic" pitchFamily="18" charset="-78"/>
                          <a:ea typeface="Times New Roman"/>
                          <a:cs typeface="Traditional Arabic" pitchFamily="18" charset="-78"/>
                        </a:rPr>
                        <a:t>الأعـضــاء</a:t>
                      </a:r>
                      <a:endParaRPr lang="fr-FR" sz="2400" b="1" dirty="0">
                        <a:solidFill>
                          <a:srgbClr val="FF0000"/>
                        </a:solidFill>
                        <a:latin typeface="Traditional Arabic" pitchFamily="18" charset="-78"/>
                        <a:ea typeface="Times New Roman"/>
                        <a:cs typeface="Traditional Arabic" pitchFamily="18" charset="-78"/>
                      </a:endParaRPr>
                    </a:p>
                  </a:txBody>
                  <a:tcPr marL="65082" marR="65082" marT="0" marB="0" vert="vert270" anchor="ctr">
                    <a:lnL w="381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endParaRPr lang="ar-SA" sz="1600" b="1" dirty="0">
                        <a:solidFill>
                          <a:schemeClr val="bg2"/>
                        </a:solidFill>
                        <a:latin typeface="Traditional Arabic" pitchFamily="18" charset="-78"/>
                        <a:ea typeface="Times New Roman"/>
                        <a:cs typeface="Traditional Arabic" pitchFamily="18" charset="-78"/>
                      </a:endParaRPr>
                    </a:p>
                  </a:txBody>
                  <a:tcPr marL="65082" marR="650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endParaRPr lang="ar-SA" sz="1600" b="1" dirty="0">
                        <a:solidFill>
                          <a:schemeClr val="bg2"/>
                        </a:solidFill>
                        <a:latin typeface="Traditional Arabic" pitchFamily="18" charset="-78"/>
                        <a:ea typeface="Times New Roman"/>
                        <a:cs typeface="Traditional Arabic" pitchFamily="18" charset="-78"/>
                      </a:endParaRPr>
                    </a:p>
                  </a:txBody>
                  <a:tcPr marL="65082" marR="65082" marT="0" marB="0" anchor="ctr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endParaRPr lang="ar-SA" sz="1600" b="1" dirty="0">
                        <a:solidFill>
                          <a:schemeClr val="bg2"/>
                        </a:solidFill>
                        <a:latin typeface="Traditional Arabic" pitchFamily="18" charset="-78"/>
                        <a:ea typeface="Times New Roman"/>
                        <a:cs typeface="Traditional Arabic" pitchFamily="18" charset="-78"/>
                      </a:endParaRPr>
                    </a:p>
                  </a:txBody>
                  <a:tcPr marL="65082" marR="65082" marT="0" marB="0" anchor="ctr">
                    <a:lnL w="571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endParaRPr lang="ar-SA" sz="1600" b="1">
                        <a:solidFill>
                          <a:schemeClr val="bg2"/>
                        </a:solidFill>
                        <a:latin typeface="Traditional Arabic" pitchFamily="18" charset="-78"/>
                        <a:ea typeface="Times New Roman"/>
                        <a:cs typeface="Traditional Arabic" pitchFamily="18" charset="-78"/>
                      </a:endParaRPr>
                    </a:p>
                  </a:txBody>
                  <a:tcPr marL="65082" marR="65082" marT="0" marB="0" anchor="ctr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381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3210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endParaRPr lang="ar-DZ" sz="1600" b="1" dirty="0">
                        <a:solidFill>
                          <a:schemeClr val="bg2"/>
                        </a:solidFill>
                        <a:latin typeface="Traditional Arabic" pitchFamily="18" charset="-78"/>
                        <a:ea typeface="Times New Roman"/>
                        <a:cs typeface="Traditional Arabic" pitchFamily="18" charset="-78"/>
                      </a:endParaRPr>
                    </a:p>
                  </a:txBody>
                  <a:tcPr marL="65082" marR="650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endParaRPr lang="ar-SA" sz="1600" b="1" dirty="0">
                        <a:solidFill>
                          <a:schemeClr val="bg2"/>
                        </a:solidFill>
                        <a:latin typeface="Traditional Arabic" pitchFamily="18" charset="-78"/>
                        <a:ea typeface="Times New Roman"/>
                        <a:cs typeface="Traditional Arabic" pitchFamily="18" charset="-78"/>
                      </a:endParaRPr>
                    </a:p>
                  </a:txBody>
                  <a:tcPr marL="65082" marR="65082" marT="0" marB="0" anchor="ctr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endParaRPr lang="ar-SA" sz="1600" b="1" dirty="0">
                        <a:solidFill>
                          <a:schemeClr val="bg2"/>
                        </a:solidFill>
                        <a:latin typeface="Traditional Arabic" pitchFamily="18" charset="-78"/>
                        <a:ea typeface="Times New Roman"/>
                        <a:cs typeface="Traditional Arabic" pitchFamily="18" charset="-78"/>
                      </a:endParaRPr>
                    </a:p>
                  </a:txBody>
                  <a:tcPr marL="65082" marR="65082" marT="0" marB="0" anchor="ctr">
                    <a:lnL w="571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endParaRPr lang="ar-SA" sz="1600" b="1">
                        <a:solidFill>
                          <a:schemeClr val="bg2"/>
                        </a:solidFill>
                        <a:latin typeface="Traditional Arabic" pitchFamily="18" charset="-78"/>
                        <a:ea typeface="Times New Roman"/>
                        <a:cs typeface="Traditional Arabic" pitchFamily="18" charset="-78"/>
                      </a:endParaRPr>
                    </a:p>
                  </a:txBody>
                  <a:tcPr marL="65082" marR="65082" marT="0" marB="0" anchor="ctr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381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3210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endParaRPr lang="ar-SA" sz="1600" b="1">
                        <a:solidFill>
                          <a:schemeClr val="bg2"/>
                        </a:solidFill>
                        <a:latin typeface="Traditional Arabic" pitchFamily="18" charset="-78"/>
                        <a:ea typeface="Times New Roman"/>
                        <a:cs typeface="Traditional Arabic" pitchFamily="18" charset="-78"/>
                      </a:endParaRPr>
                    </a:p>
                  </a:txBody>
                  <a:tcPr marL="65082" marR="650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endParaRPr lang="ar-SA" sz="1600" b="1" dirty="0">
                        <a:solidFill>
                          <a:schemeClr val="bg2"/>
                        </a:solidFill>
                        <a:latin typeface="Traditional Arabic" pitchFamily="18" charset="-78"/>
                        <a:ea typeface="Times New Roman"/>
                        <a:cs typeface="Traditional Arabic" pitchFamily="18" charset="-78"/>
                      </a:endParaRPr>
                    </a:p>
                  </a:txBody>
                  <a:tcPr marL="65082" marR="65082" marT="0" marB="0" anchor="ctr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endParaRPr lang="ar-SA" sz="1600" b="1" dirty="0">
                        <a:solidFill>
                          <a:schemeClr val="bg2"/>
                        </a:solidFill>
                        <a:latin typeface="Traditional Arabic" pitchFamily="18" charset="-78"/>
                        <a:ea typeface="Times New Roman"/>
                        <a:cs typeface="Traditional Arabic" pitchFamily="18" charset="-78"/>
                      </a:endParaRPr>
                    </a:p>
                  </a:txBody>
                  <a:tcPr marL="65082" marR="65082" marT="0" marB="0" anchor="ctr">
                    <a:lnL w="571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endParaRPr lang="ar-SA" sz="1600" b="1" dirty="0">
                        <a:solidFill>
                          <a:schemeClr val="bg2"/>
                        </a:solidFill>
                        <a:latin typeface="Traditional Arabic" pitchFamily="18" charset="-78"/>
                        <a:ea typeface="Times New Roman"/>
                        <a:cs typeface="Traditional Arabic" pitchFamily="18" charset="-78"/>
                      </a:endParaRPr>
                    </a:p>
                  </a:txBody>
                  <a:tcPr marL="65082" marR="65082" marT="0" marB="0" anchor="ctr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381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3210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endParaRPr lang="ar-SA" sz="1600" b="1">
                        <a:solidFill>
                          <a:schemeClr val="bg2"/>
                        </a:solidFill>
                        <a:latin typeface="Traditional Arabic" pitchFamily="18" charset="-78"/>
                        <a:ea typeface="Times New Roman"/>
                        <a:cs typeface="Traditional Arabic" pitchFamily="18" charset="-78"/>
                      </a:endParaRPr>
                    </a:p>
                  </a:txBody>
                  <a:tcPr marL="65082" marR="650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endParaRPr lang="ar-SA" sz="1600" b="1" dirty="0">
                        <a:solidFill>
                          <a:schemeClr val="bg2"/>
                        </a:solidFill>
                        <a:latin typeface="Traditional Arabic" pitchFamily="18" charset="-78"/>
                        <a:ea typeface="Times New Roman"/>
                        <a:cs typeface="Traditional Arabic" pitchFamily="18" charset="-78"/>
                      </a:endParaRPr>
                    </a:p>
                  </a:txBody>
                  <a:tcPr marL="65082" marR="65082" marT="0" marB="0" anchor="ctr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endParaRPr lang="ar-SA" sz="1600" b="1" dirty="0">
                        <a:solidFill>
                          <a:schemeClr val="bg2"/>
                        </a:solidFill>
                        <a:latin typeface="Traditional Arabic" pitchFamily="18" charset="-78"/>
                        <a:ea typeface="Times New Roman"/>
                        <a:cs typeface="Traditional Arabic" pitchFamily="18" charset="-78"/>
                      </a:endParaRPr>
                    </a:p>
                  </a:txBody>
                  <a:tcPr marL="65082" marR="65082" marT="0" marB="0" anchor="ctr">
                    <a:lnL w="571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endParaRPr lang="ar-SA" sz="1600" b="1" dirty="0">
                        <a:solidFill>
                          <a:schemeClr val="bg2"/>
                        </a:solidFill>
                        <a:latin typeface="Traditional Arabic" pitchFamily="18" charset="-78"/>
                        <a:ea typeface="Times New Roman"/>
                        <a:cs typeface="Traditional Arabic" pitchFamily="18" charset="-78"/>
                      </a:endParaRPr>
                    </a:p>
                  </a:txBody>
                  <a:tcPr marL="65082" marR="65082" marT="0" marB="0" anchor="ctr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381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3210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endParaRPr lang="ar-SA" sz="1600" b="1">
                        <a:solidFill>
                          <a:schemeClr val="bg2"/>
                        </a:solidFill>
                        <a:latin typeface="Traditional Arabic" pitchFamily="18" charset="-78"/>
                        <a:ea typeface="Times New Roman"/>
                        <a:cs typeface="Traditional Arabic" pitchFamily="18" charset="-78"/>
                      </a:endParaRPr>
                    </a:p>
                  </a:txBody>
                  <a:tcPr marL="65082" marR="650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endParaRPr lang="ar-SA" sz="1600" b="1" dirty="0">
                        <a:solidFill>
                          <a:schemeClr val="bg2"/>
                        </a:solidFill>
                        <a:latin typeface="Traditional Arabic" pitchFamily="18" charset="-78"/>
                        <a:ea typeface="Times New Roman"/>
                        <a:cs typeface="Traditional Arabic" pitchFamily="18" charset="-78"/>
                      </a:endParaRPr>
                    </a:p>
                  </a:txBody>
                  <a:tcPr marL="65082" marR="65082" marT="0" marB="0" anchor="ctr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endParaRPr lang="ar-SA" sz="1600" b="1">
                        <a:solidFill>
                          <a:schemeClr val="bg2"/>
                        </a:solidFill>
                        <a:latin typeface="Traditional Arabic" pitchFamily="18" charset="-78"/>
                        <a:ea typeface="Times New Roman"/>
                        <a:cs typeface="Traditional Arabic" pitchFamily="18" charset="-78"/>
                      </a:endParaRPr>
                    </a:p>
                  </a:txBody>
                  <a:tcPr marL="65082" marR="65082" marT="0" marB="0" anchor="ctr">
                    <a:lnL w="571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endParaRPr lang="ar-SA" sz="1600" b="1" dirty="0">
                        <a:solidFill>
                          <a:schemeClr val="bg2"/>
                        </a:solidFill>
                        <a:latin typeface="Traditional Arabic" pitchFamily="18" charset="-78"/>
                        <a:ea typeface="Times New Roman"/>
                        <a:cs typeface="Traditional Arabic" pitchFamily="18" charset="-78"/>
                      </a:endParaRPr>
                    </a:p>
                  </a:txBody>
                  <a:tcPr marL="65082" marR="65082" marT="0" marB="0" anchor="ctr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381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3210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endParaRPr lang="ar-SA" sz="1600" b="1">
                        <a:solidFill>
                          <a:schemeClr val="bg2"/>
                        </a:solidFill>
                        <a:latin typeface="Traditional Arabic" pitchFamily="18" charset="-78"/>
                        <a:ea typeface="Times New Roman"/>
                        <a:cs typeface="Traditional Arabic" pitchFamily="18" charset="-78"/>
                      </a:endParaRPr>
                    </a:p>
                  </a:txBody>
                  <a:tcPr marL="65082" marR="650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endParaRPr lang="ar-SA" sz="1600" b="1" dirty="0">
                        <a:solidFill>
                          <a:schemeClr val="bg2"/>
                        </a:solidFill>
                        <a:latin typeface="Traditional Arabic" pitchFamily="18" charset="-78"/>
                        <a:ea typeface="Times New Roman"/>
                        <a:cs typeface="Traditional Arabic" pitchFamily="18" charset="-78"/>
                      </a:endParaRPr>
                    </a:p>
                  </a:txBody>
                  <a:tcPr marL="65082" marR="65082" marT="0" marB="0" anchor="ctr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endParaRPr lang="ar-SA" sz="1600" b="1">
                        <a:solidFill>
                          <a:schemeClr val="bg2"/>
                        </a:solidFill>
                        <a:latin typeface="Traditional Arabic" pitchFamily="18" charset="-78"/>
                        <a:ea typeface="Times New Roman"/>
                        <a:cs typeface="Traditional Arabic" pitchFamily="18" charset="-78"/>
                      </a:endParaRPr>
                    </a:p>
                  </a:txBody>
                  <a:tcPr marL="65082" marR="65082" marT="0" marB="0" anchor="ctr">
                    <a:lnL w="571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endParaRPr lang="ar-SA" sz="1600" b="1" dirty="0">
                        <a:solidFill>
                          <a:schemeClr val="bg2"/>
                        </a:solidFill>
                        <a:latin typeface="Traditional Arabic" pitchFamily="18" charset="-78"/>
                        <a:ea typeface="Times New Roman"/>
                        <a:cs typeface="Traditional Arabic" pitchFamily="18" charset="-78"/>
                      </a:endParaRPr>
                    </a:p>
                  </a:txBody>
                  <a:tcPr marL="65082" marR="65082" marT="0" marB="0" anchor="ctr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381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3210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endParaRPr lang="ar-SA" sz="1600" b="1">
                        <a:solidFill>
                          <a:schemeClr val="bg2"/>
                        </a:solidFill>
                        <a:latin typeface="Traditional Arabic" pitchFamily="18" charset="-78"/>
                        <a:ea typeface="Times New Roman"/>
                        <a:cs typeface="Traditional Arabic" pitchFamily="18" charset="-78"/>
                      </a:endParaRPr>
                    </a:p>
                  </a:txBody>
                  <a:tcPr marL="65082" marR="650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endParaRPr lang="ar-SA" sz="1600" b="1">
                        <a:solidFill>
                          <a:schemeClr val="bg2"/>
                        </a:solidFill>
                        <a:latin typeface="Traditional Arabic" pitchFamily="18" charset="-78"/>
                        <a:ea typeface="Times New Roman"/>
                        <a:cs typeface="Traditional Arabic" pitchFamily="18" charset="-78"/>
                      </a:endParaRPr>
                    </a:p>
                  </a:txBody>
                  <a:tcPr marL="65082" marR="65082" marT="0" marB="0" anchor="ctr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endParaRPr lang="ar-SA" sz="1600" b="1">
                        <a:solidFill>
                          <a:schemeClr val="bg2"/>
                        </a:solidFill>
                        <a:latin typeface="Traditional Arabic" pitchFamily="18" charset="-78"/>
                        <a:ea typeface="Times New Roman"/>
                        <a:cs typeface="Traditional Arabic" pitchFamily="18" charset="-78"/>
                      </a:endParaRPr>
                    </a:p>
                  </a:txBody>
                  <a:tcPr marL="65082" marR="65082" marT="0" marB="0" anchor="ctr">
                    <a:lnL w="571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endParaRPr lang="ar-SA" sz="1600" b="1" dirty="0">
                        <a:solidFill>
                          <a:schemeClr val="bg2"/>
                        </a:solidFill>
                        <a:latin typeface="Traditional Arabic" pitchFamily="18" charset="-78"/>
                        <a:ea typeface="Times New Roman"/>
                        <a:cs typeface="Traditional Arabic" pitchFamily="18" charset="-78"/>
                      </a:endParaRPr>
                    </a:p>
                  </a:txBody>
                  <a:tcPr marL="65082" marR="65082" marT="0" marB="0" anchor="ctr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381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2078">
                <a:tc rowSpan="2"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2400" b="1" dirty="0">
                          <a:solidFill>
                            <a:srgbClr val="FF0000"/>
                          </a:solidFill>
                          <a:latin typeface="Traditional Arabic" pitchFamily="18" charset="-78"/>
                          <a:ea typeface="Times New Roman"/>
                          <a:cs typeface="Traditional Arabic" pitchFamily="18" charset="-78"/>
                        </a:rPr>
                        <a:t>الذكور</a:t>
                      </a:r>
                      <a:endParaRPr lang="fr-FR" sz="2400" b="1" dirty="0">
                        <a:solidFill>
                          <a:srgbClr val="FF0000"/>
                        </a:solidFill>
                        <a:latin typeface="Traditional Arabic" pitchFamily="18" charset="-78"/>
                        <a:ea typeface="Times New Roman"/>
                        <a:cs typeface="Traditional Arabic" pitchFamily="18" charset="-78"/>
                      </a:endParaRPr>
                    </a:p>
                  </a:txBody>
                  <a:tcPr marL="65082" marR="65082" marT="0" marB="0" anchor="ctr">
                    <a:lnL w="381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600" b="1" dirty="0">
                          <a:solidFill>
                            <a:schemeClr val="bg2"/>
                          </a:solidFill>
                          <a:latin typeface="Traditional Arabic" pitchFamily="18" charset="-78"/>
                          <a:ea typeface="Times New Roman"/>
                          <a:cs typeface="Traditional Arabic" pitchFamily="18" charset="-78"/>
                        </a:rPr>
                        <a:t>الفريق ( أ )</a:t>
                      </a:r>
                      <a:endParaRPr lang="fr-FR" sz="1600" b="1" dirty="0">
                        <a:solidFill>
                          <a:schemeClr val="bg2"/>
                        </a:solidFill>
                        <a:latin typeface="Traditional Arabic" pitchFamily="18" charset="-78"/>
                        <a:ea typeface="Times New Roman"/>
                        <a:cs typeface="Traditional Arabic" pitchFamily="18" charset="-78"/>
                      </a:endParaRPr>
                    </a:p>
                  </a:txBody>
                  <a:tcPr marL="65082" marR="650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600" b="1" dirty="0">
                          <a:solidFill>
                            <a:schemeClr val="bg2"/>
                          </a:solidFill>
                          <a:latin typeface="Traditional Arabic" pitchFamily="18" charset="-78"/>
                          <a:ea typeface="Times New Roman"/>
                          <a:cs typeface="Traditional Arabic" pitchFamily="18" charset="-78"/>
                        </a:rPr>
                        <a:t>الفريق ( ب )</a:t>
                      </a:r>
                      <a:endParaRPr lang="fr-FR" sz="1600" b="1" dirty="0">
                        <a:solidFill>
                          <a:schemeClr val="bg2"/>
                        </a:solidFill>
                        <a:latin typeface="Traditional Arabic" pitchFamily="18" charset="-78"/>
                        <a:ea typeface="Times New Roman"/>
                        <a:cs typeface="Traditional Arabic" pitchFamily="18" charset="-78"/>
                      </a:endParaRPr>
                    </a:p>
                  </a:txBody>
                  <a:tcPr marL="65082" marR="65082" marT="0" marB="0" anchor="ctr">
                    <a:lnL w="571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272078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600" b="1" dirty="0">
                          <a:solidFill>
                            <a:schemeClr val="bg2"/>
                          </a:solidFill>
                          <a:latin typeface="Traditional Arabic" pitchFamily="18" charset="-78"/>
                          <a:ea typeface="Times New Roman"/>
                          <a:cs typeface="Traditional Arabic" pitchFamily="18" charset="-78"/>
                        </a:rPr>
                        <a:t>الفوج ( 1 )</a:t>
                      </a:r>
                      <a:endParaRPr lang="fr-FR" sz="1600" b="1" dirty="0">
                        <a:solidFill>
                          <a:schemeClr val="bg2"/>
                        </a:solidFill>
                        <a:latin typeface="Traditional Arabic" pitchFamily="18" charset="-78"/>
                        <a:ea typeface="Times New Roman"/>
                        <a:cs typeface="Traditional Arabic" pitchFamily="18" charset="-78"/>
                      </a:endParaRPr>
                    </a:p>
                  </a:txBody>
                  <a:tcPr marL="65082" marR="650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2000" b="1" dirty="0">
                          <a:solidFill>
                            <a:schemeClr val="bg2"/>
                          </a:solidFill>
                          <a:highlight>
                            <a:srgbClr val="FF00FF"/>
                          </a:highlight>
                          <a:latin typeface="Traditional Arabic" pitchFamily="18" charset="-78"/>
                          <a:ea typeface="Times New Roman"/>
                          <a:cs typeface="Traditional Arabic" pitchFamily="18" charset="-78"/>
                        </a:rPr>
                        <a:t>الفوج ( 2 )</a:t>
                      </a:r>
                      <a:endParaRPr lang="fr-FR" sz="2000" b="1" dirty="0">
                        <a:solidFill>
                          <a:schemeClr val="bg2"/>
                        </a:solidFill>
                        <a:latin typeface="Traditional Arabic" pitchFamily="18" charset="-78"/>
                        <a:ea typeface="Times New Roman"/>
                        <a:cs typeface="Traditional Arabic" pitchFamily="18" charset="-78"/>
                      </a:endParaRPr>
                    </a:p>
                  </a:txBody>
                  <a:tcPr marL="65082" marR="65082" marT="0" marB="0" anchor="ctr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2000" b="1">
                          <a:solidFill>
                            <a:schemeClr val="bg2"/>
                          </a:solidFill>
                          <a:highlight>
                            <a:srgbClr val="00FF00"/>
                          </a:highlight>
                          <a:latin typeface="Traditional Arabic" pitchFamily="18" charset="-78"/>
                          <a:ea typeface="Times New Roman"/>
                          <a:cs typeface="Traditional Arabic" pitchFamily="18" charset="-78"/>
                        </a:rPr>
                        <a:t>الفوج ( 1 )</a:t>
                      </a:r>
                      <a:endParaRPr lang="fr-FR" sz="2000" b="1">
                        <a:solidFill>
                          <a:schemeClr val="bg2"/>
                        </a:solidFill>
                        <a:latin typeface="Traditional Arabic" pitchFamily="18" charset="-78"/>
                        <a:ea typeface="Times New Roman"/>
                        <a:cs typeface="Traditional Arabic" pitchFamily="18" charset="-78"/>
                      </a:endParaRPr>
                    </a:p>
                  </a:txBody>
                  <a:tcPr marL="65082" marR="65082" marT="0" marB="0" anchor="ctr">
                    <a:lnL w="571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2000" b="1" dirty="0">
                          <a:solidFill>
                            <a:schemeClr val="bg2"/>
                          </a:solidFill>
                          <a:highlight>
                            <a:srgbClr val="00FFFF"/>
                          </a:highlight>
                          <a:latin typeface="Traditional Arabic" pitchFamily="18" charset="-78"/>
                          <a:ea typeface="Times New Roman"/>
                          <a:cs typeface="Traditional Arabic" pitchFamily="18" charset="-78"/>
                        </a:rPr>
                        <a:t>الفوج ( 2 )</a:t>
                      </a:r>
                      <a:endParaRPr lang="fr-FR" sz="2000" b="1" dirty="0">
                        <a:solidFill>
                          <a:schemeClr val="bg2"/>
                        </a:solidFill>
                        <a:latin typeface="Traditional Arabic" pitchFamily="18" charset="-78"/>
                        <a:ea typeface="Times New Roman"/>
                        <a:cs typeface="Traditional Arabic" pitchFamily="18" charset="-78"/>
                      </a:endParaRPr>
                    </a:p>
                  </a:txBody>
                  <a:tcPr marL="65082" marR="65082" marT="0" marB="0" anchor="ctr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381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5239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2400" b="1" dirty="0">
                          <a:solidFill>
                            <a:srgbClr val="FF0000"/>
                          </a:solidFill>
                          <a:latin typeface="Traditional Arabic" pitchFamily="18" charset="-78"/>
                          <a:ea typeface="Times New Roman"/>
                          <a:cs typeface="Traditional Arabic" pitchFamily="18" charset="-78"/>
                        </a:rPr>
                        <a:t>رئيس الفوج</a:t>
                      </a:r>
                      <a:endParaRPr lang="fr-FR" sz="2400" b="1" dirty="0">
                        <a:solidFill>
                          <a:srgbClr val="FF0000"/>
                        </a:solidFill>
                        <a:latin typeface="Traditional Arabic" pitchFamily="18" charset="-78"/>
                        <a:ea typeface="Times New Roman"/>
                        <a:cs typeface="Traditional Arabic" pitchFamily="18" charset="-78"/>
                      </a:endParaRPr>
                    </a:p>
                  </a:txBody>
                  <a:tcPr marL="65082" marR="65082" marT="0" marB="0" anchor="ctr">
                    <a:lnL w="381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fr-FR" sz="1600" b="1">
                        <a:solidFill>
                          <a:schemeClr val="bg2"/>
                        </a:solidFill>
                        <a:latin typeface="Traditional Arabic" pitchFamily="18" charset="-78"/>
                        <a:ea typeface="Times New Roman"/>
                        <a:cs typeface="Traditional Arabic" pitchFamily="18" charset="-78"/>
                      </a:endParaRPr>
                    </a:p>
                  </a:txBody>
                  <a:tcPr marL="65082" marR="650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fr-FR" sz="1600" b="1" dirty="0">
                        <a:solidFill>
                          <a:schemeClr val="bg2"/>
                        </a:solidFill>
                        <a:latin typeface="Traditional Arabic" pitchFamily="18" charset="-78"/>
                        <a:ea typeface="Times New Roman"/>
                        <a:cs typeface="Traditional Arabic" pitchFamily="18" charset="-78"/>
                      </a:endParaRPr>
                    </a:p>
                  </a:txBody>
                  <a:tcPr marL="65082" marR="65082" marT="0" marB="0" anchor="ctr">
                    <a:lnL>
                      <a:noFill/>
                    </a:lnL>
                    <a:lnR w="571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endParaRPr lang="fr-FR" sz="1600" b="1">
                        <a:solidFill>
                          <a:schemeClr val="bg2"/>
                        </a:solidFill>
                        <a:latin typeface="Traditional Arabic" pitchFamily="18" charset="-78"/>
                        <a:ea typeface="Times New Roman"/>
                        <a:cs typeface="Traditional Arabic" pitchFamily="18" charset="-78"/>
                      </a:endParaRPr>
                    </a:p>
                  </a:txBody>
                  <a:tcPr marL="65082" marR="65082" marT="0" marB="0" anchor="ctr">
                    <a:lnL w="571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endParaRPr lang="fr-FR" sz="1600" b="1" dirty="0">
                        <a:solidFill>
                          <a:schemeClr val="bg2"/>
                        </a:solidFill>
                        <a:latin typeface="Traditional Arabic" pitchFamily="18" charset="-78"/>
                        <a:ea typeface="Times New Roman"/>
                        <a:cs typeface="Traditional Arabic" pitchFamily="18" charset="-78"/>
                      </a:endParaRPr>
                    </a:p>
                  </a:txBody>
                  <a:tcPr marL="65082" marR="65082" marT="0" marB="0" anchor="ctr">
                    <a:lnL>
                      <a:noFill/>
                    </a:lnL>
                    <a:lnR w="381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5239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2400" b="1" dirty="0">
                          <a:solidFill>
                            <a:srgbClr val="FF0000"/>
                          </a:solidFill>
                          <a:latin typeface="Traditional Arabic" pitchFamily="18" charset="-78"/>
                          <a:ea typeface="Times New Roman"/>
                          <a:cs typeface="Traditional Arabic" pitchFamily="18" charset="-78"/>
                        </a:rPr>
                        <a:t>نائب الرئيس</a:t>
                      </a:r>
                      <a:endParaRPr lang="fr-FR" sz="2400" b="1" dirty="0">
                        <a:solidFill>
                          <a:srgbClr val="FF0000"/>
                        </a:solidFill>
                        <a:latin typeface="Traditional Arabic" pitchFamily="18" charset="-78"/>
                        <a:ea typeface="Times New Roman"/>
                        <a:cs typeface="Traditional Arabic" pitchFamily="18" charset="-78"/>
                      </a:endParaRPr>
                    </a:p>
                  </a:txBody>
                  <a:tcPr marL="65082" marR="65082" marT="0" marB="0" anchor="ctr">
                    <a:lnL w="381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l" rtl="1">
                        <a:spcAft>
                          <a:spcPts val="0"/>
                        </a:spcAft>
                      </a:pPr>
                      <a:endParaRPr lang="fr-FR" sz="1600" b="1">
                        <a:solidFill>
                          <a:schemeClr val="bg2"/>
                        </a:solidFill>
                        <a:latin typeface="Traditional Arabic" pitchFamily="18" charset="-78"/>
                        <a:ea typeface="Times New Roman"/>
                        <a:cs typeface="Traditional Arabic" pitchFamily="18" charset="-78"/>
                      </a:endParaRPr>
                    </a:p>
                  </a:txBody>
                  <a:tcPr marL="65082" marR="650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fr-FR" sz="1600" b="1" dirty="0">
                        <a:solidFill>
                          <a:schemeClr val="bg2"/>
                        </a:solidFill>
                        <a:latin typeface="Traditional Arabic" pitchFamily="18" charset="-78"/>
                        <a:ea typeface="Times New Roman"/>
                        <a:cs typeface="Traditional Arabic" pitchFamily="18" charset="-78"/>
                      </a:endParaRPr>
                    </a:p>
                  </a:txBody>
                  <a:tcPr marL="65082" marR="65082" marT="0" marB="0" anchor="ctr">
                    <a:lnL>
                      <a:noFill/>
                    </a:lnL>
                    <a:lnR w="571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1">
                        <a:spcAft>
                          <a:spcPts val="0"/>
                        </a:spcAft>
                      </a:pPr>
                      <a:endParaRPr lang="ar-SA" sz="1600" b="1" dirty="0">
                        <a:solidFill>
                          <a:schemeClr val="bg2"/>
                        </a:solidFill>
                        <a:latin typeface="Traditional Arabic" pitchFamily="18" charset="-78"/>
                        <a:ea typeface="Times New Roman"/>
                        <a:cs typeface="Traditional Arabic" pitchFamily="18" charset="-78"/>
                      </a:endParaRPr>
                    </a:p>
                  </a:txBody>
                  <a:tcPr marL="65082" marR="65082" marT="0" marB="0" anchor="ctr">
                    <a:lnL w="571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ar-SA" sz="1600" b="1" dirty="0">
                        <a:solidFill>
                          <a:schemeClr val="bg2"/>
                        </a:solidFill>
                        <a:latin typeface="Traditional Arabic" pitchFamily="18" charset="-78"/>
                        <a:ea typeface="Times New Roman"/>
                        <a:cs typeface="Traditional Arabic" pitchFamily="18" charset="-78"/>
                      </a:endParaRPr>
                    </a:p>
                  </a:txBody>
                  <a:tcPr marL="65082" marR="65082" marT="0" marB="0" anchor="ctr">
                    <a:lnL>
                      <a:noFill/>
                    </a:lnL>
                    <a:lnR w="381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3210">
                <a:tc rowSpan="6"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2400" b="1" dirty="0">
                          <a:solidFill>
                            <a:srgbClr val="FF0000"/>
                          </a:solidFill>
                          <a:latin typeface="Traditional Arabic" pitchFamily="18" charset="-78"/>
                          <a:ea typeface="Times New Roman"/>
                          <a:cs typeface="Traditional Arabic" pitchFamily="18" charset="-78"/>
                        </a:rPr>
                        <a:t>الأعـضــاء</a:t>
                      </a:r>
                      <a:endParaRPr lang="fr-FR" sz="2400" b="1" dirty="0">
                        <a:solidFill>
                          <a:srgbClr val="FF0000"/>
                        </a:solidFill>
                        <a:latin typeface="Traditional Arabic" pitchFamily="18" charset="-78"/>
                        <a:ea typeface="Times New Roman"/>
                        <a:cs typeface="Traditional Arabic" pitchFamily="18" charset="-78"/>
                      </a:endParaRPr>
                    </a:p>
                  </a:txBody>
                  <a:tcPr marL="65082" marR="65082" marT="0" marB="0" vert="vert270" anchor="ctr">
                    <a:lnL w="381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endParaRPr lang="ar-SA" sz="1600" b="1">
                        <a:solidFill>
                          <a:schemeClr val="bg2"/>
                        </a:solidFill>
                        <a:latin typeface="Traditional Arabic" pitchFamily="18" charset="-78"/>
                        <a:ea typeface="Times New Roman"/>
                        <a:cs typeface="Traditional Arabic" pitchFamily="18" charset="-78"/>
                      </a:endParaRPr>
                    </a:p>
                  </a:txBody>
                  <a:tcPr marL="65082" marR="650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endParaRPr lang="ar-SA" sz="1600" b="1" dirty="0">
                        <a:solidFill>
                          <a:schemeClr val="bg2"/>
                        </a:solidFill>
                        <a:latin typeface="Traditional Arabic" pitchFamily="18" charset="-78"/>
                        <a:ea typeface="Times New Roman"/>
                        <a:cs typeface="Traditional Arabic" pitchFamily="18" charset="-78"/>
                      </a:endParaRPr>
                    </a:p>
                  </a:txBody>
                  <a:tcPr marL="65082" marR="65082" marT="0" marB="0" anchor="ctr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endParaRPr lang="ar-SA" sz="1600" b="1">
                        <a:solidFill>
                          <a:schemeClr val="bg2"/>
                        </a:solidFill>
                        <a:latin typeface="Traditional Arabic" pitchFamily="18" charset="-78"/>
                        <a:ea typeface="Times New Roman"/>
                        <a:cs typeface="Traditional Arabic" pitchFamily="18" charset="-78"/>
                      </a:endParaRPr>
                    </a:p>
                  </a:txBody>
                  <a:tcPr marL="65082" marR="65082" marT="0" marB="0" anchor="ctr">
                    <a:lnL w="571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endParaRPr lang="ar-SA" sz="1600" b="1" dirty="0">
                        <a:solidFill>
                          <a:schemeClr val="bg2"/>
                        </a:solidFill>
                        <a:latin typeface="Traditional Arabic" pitchFamily="18" charset="-78"/>
                        <a:ea typeface="Times New Roman"/>
                        <a:cs typeface="Traditional Arabic" pitchFamily="18" charset="-78"/>
                      </a:endParaRPr>
                    </a:p>
                  </a:txBody>
                  <a:tcPr marL="65082" marR="65082" marT="0" marB="0" anchor="ctr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381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3210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endParaRPr lang="ar-SA" sz="1600" b="1">
                        <a:solidFill>
                          <a:schemeClr val="bg2"/>
                        </a:solidFill>
                        <a:latin typeface="Traditional Arabic" pitchFamily="18" charset="-78"/>
                        <a:ea typeface="Times New Roman"/>
                        <a:cs typeface="Traditional Arabic" pitchFamily="18" charset="-78"/>
                      </a:endParaRPr>
                    </a:p>
                  </a:txBody>
                  <a:tcPr marL="65082" marR="650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endParaRPr lang="ar-SA" sz="1600" b="1" dirty="0">
                        <a:solidFill>
                          <a:schemeClr val="bg2"/>
                        </a:solidFill>
                        <a:latin typeface="Traditional Arabic" pitchFamily="18" charset="-78"/>
                        <a:ea typeface="Times New Roman"/>
                        <a:cs typeface="Traditional Arabic" pitchFamily="18" charset="-78"/>
                      </a:endParaRPr>
                    </a:p>
                  </a:txBody>
                  <a:tcPr marL="65082" marR="65082" marT="0" marB="0" anchor="ctr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endParaRPr lang="ar-SA" sz="1600" b="1">
                        <a:solidFill>
                          <a:schemeClr val="bg2"/>
                        </a:solidFill>
                        <a:latin typeface="Traditional Arabic" pitchFamily="18" charset="-78"/>
                        <a:ea typeface="Times New Roman"/>
                        <a:cs typeface="Traditional Arabic" pitchFamily="18" charset="-78"/>
                      </a:endParaRPr>
                    </a:p>
                  </a:txBody>
                  <a:tcPr marL="65082" marR="65082" marT="0" marB="0" anchor="ctr">
                    <a:lnL w="571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endParaRPr lang="ar-SA" sz="1600" b="1" dirty="0">
                        <a:solidFill>
                          <a:schemeClr val="bg2"/>
                        </a:solidFill>
                        <a:latin typeface="Traditional Arabic" pitchFamily="18" charset="-78"/>
                        <a:ea typeface="Times New Roman"/>
                        <a:cs typeface="Traditional Arabic" pitchFamily="18" charset="-78"/>
                      </a:endParaRPr>
                    </a:p>
                  </a:txBody>
                  <a:tcPr marL="65082" marR="65082" marT="0" marB="0" anchor="ctr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381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3210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endParaRPr lang="ar-SA" sz="1600" b="1">
                        <a:solidFill>
                          <a:schemeClr val="bg2"/>
                        </a:solidFill>
                        <a:latin typeface="Traditional Arabic" pitchFamily="18" charset="-78"/>
                        <a:ea typeface="Times New Roman"/>
                        <a:cs typeface="Traditional Arabic" pitchFamily="18" charset="-78"/>
                      </a:endParaRPr>
                    </a:p>
                  </a:txBody>
                  <a:tcPr marL="65082" marR="650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endParaRPr lang="ar-SA" sz="1600" b="1" dirty="0">
                        <a:solidFill>
                          <a:schemeClr val="bg2"/>
                        </a:solidFill>
                        <a:latin typeface="Traditional Arabic" pitchFamily="18" charset="-78"/>
                        <a:ea typeface="Times New Roman"/>
                        <a:cs typeface="Traditional Arabic" pitchFamily="18" charset="-78"/>
                      </a:endParaRPr>
                    </a:p>
                  </a:txBody>
                  <a:tcPr marL="65082" marR="65082" marT="0" marB="0" anchor="ctr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endParaRPr lang="ar-SA" sz="1600" b="1">
                        <a:solidFill>
                          <a:schemeClr val="bg2"/>
                        </a:solidFill>
                        <a:latin typeface="Traditional Arabic" pitchFamily="18" charset="-78"/>
                        <a:ea typeface="Times New Roman"/>
                        <a:cs typeface="Traditional Arabic" pitchFamily="18" charset="-78"/>
                      </a:endParaRPr>
                    </a:p>
                  </a:txBody>
                  <a:tcPr marL="65082" marR="65082" marT="0" marB="0" anchor="ctr">
                    <a:lnL w="571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endParaRPr lang="ar-SA" sz="1600" b="1" dirty="0">
                        <a:solidFill>
                          <a:schemeClr val="bg2"/>
                        </a:solidFill>
                        <a:latin typeface="Traditional Arabic" pitchFamily="18" charset="-78"/>
                        <a:ea typeface="Times New Roman"/>
                        <a:cs typeface="Traditional Arabic" pitchFamily="18" charset="-78"/>
                      </a:endParaRPr>
                    </a:p>
                  </a:txBody>
                  <a:tcPr marL="65082" marR="65082" marT="0" marB="0" anchor="ctr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381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3210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endParaRPr lang="ar-SA" sz="1600" b="1" dirty="0">
                        <a:solidFill>
                          <a:schemeClr val="bg2"/>
                        </a:solidFill>
                        <a:latin typeface="Traditional Arabic" pitchFamily="18" charset="-78"/>
                        <a:ea typeface="Times New Roman"/>
                        <a:cs typeface="Traditional Arabic" pitchFamily="18" charset="-78"/>
                      </a:endParaRPr>
                    </a:p>
                  </a:txBody>
                  <a:tcPr marL="65082" marR="650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endParaRPr lang="ar-SA" sz="1600" b="1" dirty="0">
                        <a:solidFill>
                          <a:schemeClr val="bg2"/>
                        </a:solidFill>
                        <a:latin typeface="Traditional Arabic" pitchFamily="18" charset="-78"/>
                        <a:ea typeface="Times New Roman"/>
                        <a:cs typeface="Traditional Arabic" pitchFamily="18" charset="-78"/>
                      </a:endParaRPr>
                    </a:p>
                  </a:txBody>
                  <a:tcPr marL="65082" marR="65082" marT="0" marB="0" anchor="ctr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endParaRPr lang="ar-SA" sz="1600" b="1">
                        <a:solidFill>
                          <a:schemeClr val="bg2"/>
                        </a:solidFill>
                        <a:latin typeface="Traditional Arabic" pitchFamily="18" charset="-78"/>
                        <a:ea typeface="Times New Roman"/>
                        <a:cs typeface="Traditional Arabic" pitchFamily="18" charset="-78"/>
                      </a:endParaRPr>
                    </a:p>
                  </a:txBody>
                  <a:tcPr marL="65082" marR="65082" marT="0" marB="0" anchor="ctr">
                    <a:lnL w="571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endParaRPr lang="ar-SA" sz="1600" b="1" dirty="0">
                        <a:solidFill>
                          <a:schemeClr val="bg2"/>
                        </a:solidFill>
                        <a:latin typeface="Traditional Arabic" pitchFamily="18" charset="-78"/>
                        <a:ea typeface="Times New Roman"/>
                        <a:cs typeface="Traditional Arabic" pitchFamily="18" charset="-78"/>
                      </a:endParaRPr>
                    </a:p>
                  </a:txBody>
                  <a:tcPr marL="65082" marR="65082" marT="0" marB="0" anchor="ctr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381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3210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endParaRPr lang="ar-SA" sz="1600" b="1">
                        <a:solidFill>
                          <a:schemeClr val="bg2"/>
                        </a:solidFill>
                        <a:latin typeface="Traditional Arabic" pitchFamily="18" charset="-78"/>
                        <a:ea typeface="Times New Roman"/>
                        <a:cs typeface="Traditional Arabic" pitchFamily="18" charset="-78"/>
                      </a:endParaRPr>
                    </a:p>
                  </a:txBody>
                  <a:tcPr marL="65082" marR="650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endParaRPr lang="ar-SA" sz="1600" b="1" dirty="0">
                        <a:solidFill>
                          <a:schemeClr val="bg2"/>
                        </a:solidFill>
                        <a:latin typeface="Traditional Arabic" pitchFamily="18" charset="-78"/>
                        <a:ea typeface="Times New Roman"/>
                        <a:cs typeface="Traditional Arabic" pitchFamily="18" charset="-78"/>
                      </a:endParaRPr>
                    </a:p>
                  </a:txBody>
                  <a:tcPr marL="65082" marR="65082" marT="0" marB="0" anchor="ctr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endParaRPr lang="ar-SA" sz="1600" b="1">
                        <a:solidFill>
                          <a:schemeClr val="bg2"/>
                        </a:solidFill>
                        <a:latin typeface="Traditional Arabic" pitchFamily="18" charset="-78"/>
                        <a:ea typeface="Times New Roman"/>
                        <a:cs typeface="Traditional Arabic" pitchFamily="18" charset="-78"/>
                      </a:endParaRPr>
                    </a:p>
                  </a:txBody>
                  <a:tcPr marL="65082" marR="65082" marT="0" marB="0" anchor="ctr">
                    <a:lnL w="571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endParaRPr lang="ar-SA" sz="1600" b="1" dirty="0">
                        <a:solidFill>
                          <a:schemeClr val="bg2"/>
                        </a:solidFill>
                        <a:latin typeface="Traditional Arabic" pitchFamily="18" charset="-78"/>
                        <a:ea typeface="Times New Roman"/>
                        <a:cs typeface="Traditional Arabic" pitchFamily="18" charset="-78"/>
                      </a:endParaRPr>
                    </a:p>
                  </a:txBody>
                  <a:tcPr marL="65082" marR="65082" marT="0" marB="0" anchor="ctr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381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3210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endParaRPr lang="ar-SA" sz="1600" b="1">
                        <a:solidFill>
                          <a:schemeClr val="bg2"/>
                        </a:solidFill>
                        <a:latin typeface="Traditional Arabic" pitchFamily="18" charset="-78"/>
                        <a:ea typeface="Times New Roman"/>
                        <a:cs typeface="Traditional Arabic" pitchFamily="18" charset="-78"/>
                      </a:endParaRPr>
                    </a:p>
                  </a:txBody>
                  <a:tcPr marL="65082" marR="650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endParaRPr lang="ar-SA" sz="1600" b="1" dirty="0">
                        <a:solidFill>
                          <a:schemeClr val="bg2"/>
                        </a:solidFill>
                        <a:latin typeface="Traditional Arabic" pitchFamily="18" charset="-78"/>
                        <a:ea typeface="Times New Roman"/>
                        <a:cs typeface="Traditional Arabic" pitchFamily="18" charset="-78"/>
                      </a:endParaRPr>
                    </a:p>
                  </a:txBody>
                  <a:tcPr marL="65082" marR="65082" marT="0" marB="0" anchor="ctr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endParaRPr lang="ar-SA" sz="1600" b="1">
                        <a:solidFill>
                          <a:schemeClr val="bg2"/>
                        </a:solidFill>
                        <a:latin typeface="Traditional Arabic" pitchFamily="18" charset="-78"/>
                        <a:ea typeface="Times New Roman"/>
                        <a:cs typeface="Traditional Arabic" pitchFamily="18" charset="-78"/>
                      </a:endParaRPr>
                    </a:p>
                  </a:txBody>
                  <a:tcPr marL="65082" marR="65082" marT="0" marB="0" anchor="ctr">
                    <a:lnL w="571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endParaRPr lang="ar-SA" sz="1600" b="1" dirty="0">
                        <a:solidFill>
                          <a:schemeClr val="bg2"/>
                        </a:solidFill>
                        <a:latin typeface="Traditional Arabic" pitchFamily="18" charset="-78"/>
                        <a:ea typeface="Times New Roman"/>
                        <a:cs typeface="Traditional Arabic" pitchFamily="18" charset="-78"/>
                      </a:endParaRPr>
                    </a:p>
                  </a:txBody>
                  <a:tcPr marL="65082" marR="65082" marT="0" marB="0" anchor="ctr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381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6" name="Rectangle à coins arrondis 5"/>
          <p:cNvSpPr/>
          <p:nvPr/>
        </p:nvSpPr>
        <p:spPr>
          <a:xfrm>
            <a:off x="2143108" y="142852"/>
            <a:ext cx="4143404" cy="785794"/>
          </a:xfrm>
          <a:prstGeom prst="roundRect">
            <a:avLst/>
          </a:prstGeom>
          <a:solidFill>
            <a:srgbClr val="FFC000"/>
          </a:solidFill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DZ" sz="4000" b="1" dirty="0" smtClean="0">
                <a:solidFill>
                  <a:srgbClr val="FF0000"/>
                </a:solidFill>
                <a:latin typeface="Traditional Arabic" pitchFamily="18" charset="-78"/>
                <a:cs typeface="Traditional Arabic" pitchFamily="18" charset="-78"/>
              </a:rPr>
              <a:t>الأفواج</a:t>
            </a:r>
            <a:r>
              <a:rPr lang="fr-FR" sz="4000" b="1" dirty="0" smtClean="0">
                <a:solidFill>
                  <a:srgbClr val="FF0000"/>
                </a:solidFill>
                <a:latin typeface="Traditional Arabic" pitchFamily="18" charset="-78"/>
                <a:cs typeface="Traditional Arabic" pitchFamily="18" charset="-78"/>
              </a:rPr>
              <a:t>-10</a:t>
            </a:r>
            <a:endParaRPr lang="fr-FR" sz="4000" b="1" dirty="0">
              <a:solidFill>
                <a:srgbClr val="FF0000"/>
              </a:solidFill>
              <a:latin typeface="Traditional Arabic" pitchFamily="18" charset="-78"/>
              <a:cs typeface="Traditional Arabic" pitchFamily="18" charset="-78"/>
            </a:endParaRPr>
          </a:p>
        </p:txBody>
      </p:sp>
      <p:sp>
        <p:nvSpPr>
          <p:cNvPr id="7" name="Rectangle à coins arrondis 6"/>
          <p:cNvSpPr/>
          <p:nvPr/>
        </p:nvSpPr>
        <p:spPr>
          <a:xfrm>
            <a:off x="6357918" y="571480"/>
            <a:ext cx="2500362" cy="714380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ar-DZ" sz="2400" b="1" dirty="0" smtClean="0">
                <a:solidFill>
                  <a:schemeClr val="tx1"/>
                </a:solidFill>
                <a:latin typeface="Traditional Arabic" pitchFamily="18" charset="-78"/>
                <a:cs typeface="Traditional Arabic" pitchFamily="18" charset="-78"/>
              </a:rPr>
              <a:t>قسم:</a:t>
            </a:r>
            <a:endParaRPr lang="fr-FR" sz="2400" b="1" dirty="0">
              <a:solidFill>
                <a:schemeClr val="tx1"/>
              </a:solidFill>
              <a:latin typeface="Traditional Arabic" pitchFamily="18" charset="-78"/>
              <a:cs typeface="Traditional Arabic" pitchFamily="18" charset="-78"/>
            </a:endParaRPr>
          </a:p>
        </p:txBody>
      </p:sp>
    </p:spTree>
  </p:cSld>
  <p:clrMapOvr>
    <a:masterClrMapping/>
  </p:clrMapOvr>
  <p:transition spd="med">
    <p:split orient="vert" dir="in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ar-DZ" dirty="0" smtClean="0">
                <a:solidFill>
                  <a:srgbClr val="FFFF00"/>
                </a:solidFill>
                <a:latin typeface="Sakkal Majalla" pitchFamily="2" charset="-78"/>
                <a:cs typeface="Sakkal Majalla" pitchFamily="2" charset="-78"/>
              </a:rPr>
              <a:t>- المحاضرة  </a:t>
            </a:r>
            <a:r>
              <a:rPr lang="ar-DZ" dirty="0" smtClean="0">
                <a:solidFill>
                  <a:srgbClr val="FFFF00"/>
                </a:solidFill>
                <a:latin typeface="Sakkal Majalla" pitchFamily="2" charset="-78"/>
                <a:cs typeface="Sakkal Majalla" pitchFamily="2" charset="-78"/>
              </a:rPr>
              <a:t>العاشرة    </a:t>
            </a:r>
            <a:r>
              <a:rPr lang="ar-DZ" dirty="0" smtClean="0">
                <a:solidFill>
                  <a:srgbClr val="FFFF00"/>
                </a:solidFill>
                <a:latin typeface="Sakkal Majalla" pitchFamily="2" charset="-78"/>
                <a:cs typeface="Sakkal Majalla" pitchFamily="2" charset="-78"/>
              </a:rPr>
              <a:t>: الحقيبة البيداغوجية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5257800"/>
          </a:xfrm>
        </p:spPr>
        <p:txBody>
          <a:bodyPr/>
          <a:lstStyle/>
          <a:p>
            <a:pPr algn="r" rtl="1"/>
            <a:r>
              <a:rPr lang="ar-DZ" sz="4000" dirty="0" smtClean="0">
                <a:solidFill>
                  <a:srgbClr val="FFFF00"/>
                </a:solidFill>
                <a:latin typeface="Sakkal Majalla" pitchFamily="2" charset="-78"/>
                <a:cs typeface="Sakkal Majalla" pitchFamily="2" charset="-78"/>
              </a:rPr>
              <a:t>أهداف المحاضرة: </a:t>
            </a:r>
            <a:r>
              <a:rPr lang="ar-DZ" sz="3600" dirty="0" smtClean="0">
                <a:latin typeface="Sakkal Majalla" pitchFamily="2" charset="-78"/>
                <a:cs typeface="Sakkal Majalla" pitchFamily="2" charset="-78"/>
              </a:rPr>
              <a:t>معرفة </a:t>
            </a:r>
            <a:r>
              <a:rPr lang="ar-DZ" sz="4000" dirty="0" smtClean="0">
                <a:latin typeface="Sakkal Majalla" pitchFamily="2" charset="-78"/>
                <a:cs typeface="Sakkal Majalla" pitchFamily="2" charset="-78"/>
              </a:rPr>
              <a:t>الطالب كل ما يتعلق عن الحقيبة البيداغوجية للأستاذ من حيث ما يلي :</a:t>
            </a:r>
          </a:p>
          <a:p>
            <a:pPr algn="r" rtl="1"/>
            <a:r>
              <a:rPr lang="ar-DZ" sz="4000" dirty="0" smtClean="0">
                <a:latin typeface="Sakkal Majalla" pitchFamily="2" charset="-78"/>
                <a:cs typeface="Sakkal Majalla" pitchFamily="2" charset="-78"/>
              </a:rPr>
              <a:t>- التعرف على أهم الوثائق البيداغوجية التي يلجأ إليها أستاذ التربية البدنية والرياضية في التعليم الثانوي.</a:t>
            </a:r>
          </a:p>
          <a:p>
            <a:pPr algn="r" rtl="1"/>
            <a:r>
              <a:rPr lang="ar-DZ" sz="4000" dirty="0" smtClean="0">
                <a:latin typeface="Sakkal Majalla" pitchFamily="2" charset="-78"/>
                <a:cs typeface="Sakkal Majalla" pitchFamily="2" charset="-78"/>
              </a:rPr>
              <a:t>- التعرف على مختلف الكفاءات المراد الوصول إليها </a:t>
            </a:r>
            <a:endParaRPr lang="fr-FR" sz="4000" dirty="0" smtClean="0">
              <a:latin typeface="Sakkal Majalla" pitchFamily="2" charset="-78"/>
              <a:cs typeface="Sakkal Majalla" pitchFamily="2" charset="-78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  <a:solidFill>
            <a:schemeClr val="tx1"/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endParaRPr lang="fr-FR" sz="5400" dirty="0"/>
          </a:p>
        </p:txBody>
      </p:sp>
      <p:sp>
        <p:nvSpPr>
          <p:cNvPr id="3" name="Rectangle à coins arrondis 2"/>
          <p:cNvSpPr/>
          <p:nvPr/>
        </p:nvSpPr>
        <p:spPr>
          <a:xfrm>
            <a:off x="2857488" y="214290"/>
            <a:ext cx="3786214" cy="714380"/>
          </a:xfrm>
          <a:prstGeom prst="roundRect">
            <a:avLst/>
          </a:prstGeom>
          <a:solidFill>
            <a:srgbClr val="FFC000"/>
          </a:solidFill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DZ" sz="4000" b="1" dirty="0" smtClean="0">
                <a:solidFill>
                  <a:srgbClr val="FF0000"/>
                </a:solidFill>
                <a:latin typeface="Traditional Arabic" pitchFamily="18" charset="-78"/>
                <a:cs typeface="Traditional Arabic" pitchFamily="18" charset="-78"/>
              </a:rPr>
              <a:t>قائمة المعفيين</a:t>
            </a:r>
            <a:r>
              <a:rPr lang="fr-FR" sz="4000" b="1" dirty="0" smtClean="0">
                <a:solidFill>
                  <a:srgbClr val="FF0000"/>
                </a:solidFill>
                <a:latin typeface="Traditional Arabic" pitchFamily="18" charset="-78"/>
                <a:cs typeface="Traditional Arabic" pitchFamily="18" charset="-78"/>
              </a:rPr>
              <a:t>-11</a:t>
            </a:r>
            <a:endParaRPr lang="fr-FR" sz="4000" b="1" dirty="0">
              <a:solidFill>
                <a:srgbClr val="FF0000"/>
              </a:solidFill>
              <a:latin typeface="Traditional Arabic" pitchFamily="18" charset="-78"/>
              <a:cs typeface="Traditional Arabic" pitchFamily="18" charset="-78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1357298"/>
            <a:ext cx="9144000" cy="5500702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aphicFrame>
        <p:nvGraphicFramePr>
          <p:cNvPr id="5" name="Tableau 4"/>
          <p:cNvGraphicFramePr>
            <a:graphicFrameLocks noGrp="1"/>
          </p:cNvGraphicFramePr>
          <p:nvPr/>
        </p:nvGraphicFramePr>
        <p:xfrm>
          <a:off x="428596" y="1500174"/>
          <a:ext cx="8143933" cy="5143538"/>
        </p:xfrm>
        <a:graphic>
          <a:graphicData uri="http://schemas.openxmlformats.org/drawingml/2006/table">
            <a:tbl>
              <a:tblPr rtl="1">
                <a:tableStyleId>{22838BEF-8BB2-4498-84A7-C5851F593DF1}</a:tableStyleId>
              </a:tblPr>
              <a:tblGrid>
                <a:gridCol w="740548"/>
                <a:gridCol w="2517234"/>
                <a:gridCol w="2220598"/>
                <a:gridCol w="887821"/>
                <a:gridCol w="1777732"/>
              </a:tblGrid>
              <a:tr h="654632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2800" b="1" dirty="0">
                          <a:highlight>
                            <a:srgbClr val="00FF00"/>
                          </a:highlight>
                          <a:latin typeface="Traditional Arabic" pitchFamily="18" charset="-78"/>
                          <a:cs typeface="Traditional Arabic" pitchFamily="18" charset="-78"/>
                        </a:rPr>
                        <a:t>الرقم</a:t>
                      </a:r>
                      <a:endParaRPr lang="fr-FR" sz="2400" b="1" dirty="0">
                        <a:latin typeface="Traditional Arabic" pitchFamily="18" charset="-78"/>
                        <a:ea typeface="Times New Roman"/>
                        <a:cs typeface="Traditional Arabic" pitchFamily="18" charset="-78"/>
                      </a:endParaRPr>
                    </a:p>
                  </a:txBody>
                  <a:tcPr marL="68580" marR="68580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2800" b="1" dirty="0">
                          <a:highlight>
                            <a:srgbClr val="00FF00"/>
                          </a:highlight>
                          <a:latin typeface="Traditional Arabic" pitchFamily="18" charset="-78"/>
                          <a:cs typeface="Traditional Arabic" pitchFamily="18" charset="-78"/>
                        </a:rPr>
                        <a:t>الإسم و اللقب</a:t>
                      </a:r>
                      <a:endParaRPr lang="fr-FR" sz="2400" b="1" dirty="0">
                        <a:latin typeface="Traditional Arabic" pitchFamily="18" charset="-78"/>
                        <a:ea typeface="Times New Roman"/>
                        <a:cs typeface="Traditional Arabic" pitchFamily="18" charset="-78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2800" b="1" dirty="0">
                          <a:highlight>
                            <a:srgbClr val="00FF00"/>
                          </a:highlight>
                          <a:latin typeface="Traditional Arabic" pitchFamily="18" charset="-78"/>
                          <a:cs typeface="Traditional Arabic" pitchFamily="18" charset="-78"/>
                        </a:rPr>
                        <a:t>تايخ و مكان الإزدياد</a:t>
                      </a:r>
                      <a:endParaRPr lang="fr-FR" sz="2400" b="1" dirty="0">
                        <a:latin typeface="Traditional Arabic" pitchFamily="18" charset="-78"/>
                        <a:ea typeface="Times New Roman"/>
                        <a:cs typeface="Traditional Arabic" pitchFamily="18" charset="-78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2800" b="1" dirty="0" smtClean="0">
                          <a:highlight>
                            <a:srgbClr val="00FF00"/>
                          </a:highlight>
                          <a:latin typeface="Traditional Arabic" pitchFamily="18" charset="-78"/>
                          <a:cs typeface="Traditional Arabic" pitchFamily="18" charset="-78"/>
                        </a:rPr>
                        <a:t>الجنس</a:t>
                      </a:r>
                      <a:endParaRPr lang="fr-FR" sz="2400" b="1" dirty="0">
                        <a:latin typeface="Traditional Arabic" pitchFamily="18" charset="-78"/>
                        <a:ea typeface="Times New Roman"/>
                        <a:cs typeface="Traditional Arabic" pitchFamily="18" charset="-78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2800" b="1" dirty="0">
                          <a:highlight>
                            <a:srgbClr val="00FF00"/>
                          </a:highlight>
                          <a:latin typeface="Traditional Arabic" pitchFamily="18" charset="-78"/>
                          <a:cs typeface="Traditional Arabic" pitchFamily="18" charset="-78"/>
                        </a:rPr>
                        <a:t>الملاحظات </a:t>
                      </a:r>
                      <a:endParaRPr lang="fr-FR" sz="2400" b="1" dirty="0">
                        <a:latin typeface="Traditional Arabic" pitchFamily="18" charset="-78"/>
                        <a:ea typeface="Times New Roman"/>
                        <a:cs typeface="Traditional Arabic" pitchFamily="18" charset="-78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748151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ar-SA" sz="1200" dirty="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>
                        <a:spcAft>
                          <a:spcPts val="0"/>
                        </a:spcAft>
                      </a:pPr>
                      <a:endParaRPr lang="fr-FR" sz="1200" dirty="0">
                        <a:latin typeface="Arial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>
                        <a:spcAft>
                          <a:spcPts val="0"/>
                        </a:spcAft>
                      </a:pPr>
                      <a:endParaRPr lang="fr-FR" sz="1200" dirty="0">
                        <a:latin typeface="Arial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ar-DZ" sz="160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endParaRPr lang="ar-SA" sz="1200" dirty="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748151"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endParaRPr lang="ar-SA" sz="1200" dirty="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endParaRPr lang="ar-SA" sz="1200" dirty="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endParaRPr lang="ar-SA" sz="1200" dirty="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ar-DZ" sz="160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endParaRPr lang="ar-SA" sz="120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748151"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endParaRPr lang="ar-SA" sz="1200" dirty="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endParaRPr lang="ar-SA" sz="1200" dirty="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endParaRPr lang="ar-SA" sz="120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ar-DZ" sz="160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endParaRPr lang="ar-SA" sz="120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748151"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endParaRPr lang="ar-SA" sz="1200" dirty="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endParaRPr lang="ar-SA" sz="120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endParaRPr lang="ar-SA" sz="120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ar-DZ" sz="160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endParaRPr lang="ar-SA" sz="120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748151"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endParaRPr lang="ar-SA" sz="1200" dirty="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endParaRPr lang="ar-SA" sz="120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endParaRPr lang="ar-SA" sz="1200" dirty="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ar-DZ" sz="160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endParaRPr lang="ar-SA" sz="120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748151"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endParaRPr lang="ar-SA" sz="1200" dirty="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endParaRPr lang="ar-SA" sz="1200" dirty="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endParaRPr lang="ar-SA" sz="1200" dirty="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ar-DZ" sz="160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endParaRPr lang="ar-SA" sz="1200" dirty="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6" name="Rectangle à coins arrondis 5"/>
          <p:cNvSpPr/>
          <p:nvPr/>
        </p:nvSpPr>
        <p:spPr>
          <a:xfrm>
            <a:off x="6643702" y="714356"/>
            <a:ext cx="2285984" cy="714380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ar-DZ" sz="4000" b="1" dirty="0" smtClean="0">
                <a:solidFill>
                  <a:srgbClr val="FF0000"/>
                </a:solidFill>
                <a:latin typeface="Traditional Arabic" pitchFamily="18" charset="-78"/>
                <a:cs typeface="Traditional Arabic" pitchFamily="18" charset="-78"/>
              </a:rPr>
              <a:t>قسم:</a:t>
            </a:r>
            <a:endParaRPr lang="fr-FR" sz="4000" b="1" dirty="0">
              <a:solidFill>
                <a:srgbClr val="FF0000"/>
              </a:solidFill>
              <a:latin typeface="Traditional Arabic" pitchFamily="18" charset="-78"/>
              <a:cs typeface="Traditional Arabic" pitchFamily="18" charset="-78"/>
            </a:endParaRPr>
          </a:p>
        </p:txBody>
      </p:sp>
      <p:sp>
        <p:nvSpPr>
          <p:cNvPr id="7" name="Rectangle à coins arrondis 6"/>
          <p:cNvSpPr/>
          <p:nvPr/>
        </p:nvSpPr>
        <p:spPr>
          <a:xfrm>
            <a:off x="5572132" y="5786454"/>
            <a:ext cx="2786082" cy="1071546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ar-DZ" sz="3200" b="1" dirty="0" smtClean="0">
                <a:solidFill>
                  <a:srgbClr val="FF0000"/>
                </a:solidFill>
                <a:latin typeface="Traditional Arabic" pitchFamily="18" charset="-78"/>
                <a:cs typeface="Traditional Arabic" pitchFamily="18" charset="-78"/>
              </a:rPr>
              <a:t>مسؤولي العتاد:</a:t>
            </a:r>
          </a:p>
          <a:p>
            <a:pPr algn="r"/>
            <a:r>
              <a:rPr lang="ar-DZ" b="1" dirty="0" smtClean="0">
                <a:solidFill>
                  <a:schemeClr val="tx1"/>
                </a:solidFill>
                <a:latin typeface="Traditional Arabic" pitchFamily="18" charset="-78"/>
                <a:cs typeface="Traditional Arabic" pitchFamily="18" charset="-78"/>
              </a:rPr>
              <a:t>-</a:t>
            </a:r>
          </a:p>
          <a:p>
            <a:pPr algn="r"/>
            <a:r>
              <a:rPr lang="ar-DZ" b="1" dirty="0" smtClean="0">
                <a:solidFill>
                  <a:schemeClr val="tx1"/>
                </a:solidFill>
                <a:latin typeface="Traditional Arabic" pitchFamily="18" charset="-78"/>
                <a:cs typeface="Traditional Arabic" pitchFamily="18" charset="-78"/>
              </a:rPr>
              <a:t>-</a:t>
            </a:r>
            <a:endParaRPr lang="fr-FR" dirty="0"/>
          </a:p>
        </p:txBody>
      </p:sp>
      <p:sp>
        <p:nvSpPr>
          <p:cNvPr id="8" name="Rectangle à coins arrondis 7"/>
          <p:cNvSpPr/>
          <p:nvPr/>
        </p:nvSpPr>
        <p:spPr>
          <a:xfrm>
            <a:off x="428596" y="5857892"/>
            <a:ext cx="3286148" cy="857256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 rtl="1"/>
            <a:r>
              <a:rPr lang="ar-DZ" sz="3200" b="1" dirty="0" smtClean="0">
                <a:solidFill>
                  <a:srgbClr val="FF0000"/>
                </a:solidFill>
                <a:latin typeface="Traditional Arabic" pitchFamily="18" charset="-78"/>
                <a:cs typeface="Traditional Arabic" pitchFamily="18" charset="-78"/>
              </a:rPr>
              <a:t>الكاتب:</a:t>
            </a:r>
          </a:p>
          <a:p>
            <a:pPr algn="r" rtl="1"/>
            <a:r>
              <a:rPr lang="ar-DZ" sz="2400" b="1" dirty="0" smtClean="0">
                <a:solidFill>
                  <a:schemeClr val="tx1"/>
                </a:solidFill>
                <a:latin typeface="Traditional Arabic" pitchFamily="18" charset="-78"/>
                <a:cs typeface="Traditional Arabic" pitchFamily="18" charset="-78"/>
              </a:rPr>
              <a:t>-</a:t>
            </a:r>
          </a:p>
        </p:txBody>
      </p:sp>
    </p:spTree>
  </p:cSld>
  <p:clrMapOvr>
    <a:masterClrMapping/>
  </p:clrMapOvr>
  <p:transition spd="med">
    <p:split orient="vert"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  <a:solidFill>
            <a:schemeClr val="bg1">
              <a:lumMod val="60000"/>
              <a:lumOff val="40000"/>
            </a:schemeClr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endParaRPr lang="fr-FR" dirty="0"/>
          </a:p>
        </p:txBody>
      </p:sp>
      <p:sp>
        <p:nvSpPr>
          <p:cNvPr id="3" name="Ellipse 2"/>
          <p:cNvSpPr/>
          <p:nvPr/>
        </p:nvSpPr>
        <p:spPr>
          <a:xfrm>
            <a:off x="2857488" y="142852"/>
            <a:ext cx="4143404" cy="857256"/>
          </a:xfrm>
          <a:prstGeom prst="ellipse">
            <a:avLst/>
          </a:prstGeom>
          <a:solidFill>
            <a:srgbClr val="FFC000"/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/>
            <a:r>
              <a:rPr lang="fr-FR" sz="3600" b="1" dirty="0" smtClean="0">
                <a:solidFill>
                  <a:srgbClr val="FF0000"/>
                </a:solidFill>
                <a:latin typeface="Traditional Arabic" pitchFamily="18" charset="-78"/>
                <a:cs typeface="Traditional Arabic" pitchFamily="18" charset="-78"/>
              </a:rPr>
              <a:t>-13</a:t>
            </a:r>
            <a:r>
              <a:rPr lang="ar-DZ" sz="3600" b="1" dirty="0" smtClean="0">
                <a:solidFill>
                  <a:srgbClr val="FF0000"/>
                </a:solidFill>
                <a:latin typeface="Traditional Arabic" pitchFamily="18" charset="-78"/>
                <a:cs typeface="Traditional Arabic" pitchFamily="18" charset="-78"/>
              </a:rPr>
              <a:t>دفتر النصوص</a:t>
            </a:r>
            <a:endParaRPr lang="fr-FR" sz="3600" b="1" dirty="0">
              <a:solidFill>
                <a:srgbClr val="FF0000"/>
              </a:solidFill>
              <a:latin typeface="Traditional Arabic" pitchFamily="18" charset="-78"/>
              <a:cs typeface="Traditional Arabic" pitchFamily="18" charset="-78"/>
            </a:endParaRPr>
          </a:p>
        </p:txBody>
      </p:sp>
      <p:graphicFrame>
        <p:nvGraphicFramePr>
          <p:cNvPr id="4" name="Tableau 3"/>
          <p:cNvGraphicFramePr>
            <a:graphicFrameLocks noGrp="1"/>
          </p:cNvGraphicFramePr>
          <p:nvPr/>
        </p:nvGraphicFramePr>
        <p:xfrm>
          <a:off x="0" y="1214422"/>
          <a:ext cx="9144000" cy="6059186"/>
        </p:xfrm>
        <a:graphic>
          <a:graphicData uri="http://schemas.openxmlformats.org/drawingml/2006/table">
            <a:tbl>
              <a:tblPr firstRow="1" bandRow="1">
                <a:tableStyleId>{8A107856-5554-42FB-B03E-39F5DBC370BA}</a:tableStyleId>
              </a:tblPr>
              <a:tblGrid>
                <a:gridCol w="2000232"/>
                <a:gridCol w="5072098"/>
                <a:gridCol w="1071570"/>
                <a:gridCol w="1000100"/>
              </a:tblGrid>
              <a:tr h="572786">
                <a:tc>
                  <a:txBody>
                    <a:bodyPr/>
                    <a:lstStyle/>
                    <a:p>
                      <a:pPr algn="r"/>
                      <a:r>
                        <a:rPr lang="ar-DZ" sz="2800" dirty="0" smtClean="0">
                          <a:latin typeface="Traditional Arabic" pitchFamily="18" charset="-78"/>
                          <a:cs typeface="Traditional Arabic" pitchFamily="18" charset="-78"/>
                        </a:rPr>
                        <a:t>الإمضاء</a:t>
                      </a:r>
                      <a:endParaRPr lang="fr-FR" sz="2800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lnR w="3810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810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DZ" sz="2800" dirty="0" smtClean="0">
                          <a:latin typeface="Traditional Arabic" pitchFamily="18" charset="-78"/>
                          <a:cs typeface="Traditional Arabic" pitchFamily="18" charset="-78"/>
                        </a:rPr>
                        <a:t>الموضوع</a:t>
                      </a:r>
                      <a:endParaRPr lang="fr-FR" sz="2800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lnL w="3810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810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ar-DZ" sz="2800" dirty="0" smtClean="0">
                          <a:latin typeface="Traditional Arabic" pitchFamily="18" charset="-78"/>
                          <a:cs typeface="Traditional Arabic" pitchFamily="18" charset="-78"/>
                        </a:rPr>
                        <a:t>التوقيت</a:t>
                      </a:r>
                      <a:endParaRPr lang="fr-FR" sz="2800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lnL w="3810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810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ar-DZ" sz="2800" dirty="0" smtClean="0">
                          <a:latin typeface="Traditional Arabic" pitchFamily="18" charset="-78"/>
                          <a:cs typeface="Traditional Arabic" pitchFamily="18" charset="-78"/>
                        </a:rPr>
                        <a:t>التاريخ</a:t>
                      </a:r>
                      <a:endParaRPr lang="fr-FR" sz="2800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lnL w="3810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3810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869372">
                <a:tc rowSpan="2">
                  <a:txBody>
                    <a:bodyPr/>
                    <a:lstStyle/>
                    <a:p>
                      <a:pPr algn="r"/>
                      <a:endParaRPr lang="fr-FR" sz="2800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lnR w="3810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sz="2800" b="1" dirty="0" smtClean="0">
                          <a:solidFill>
                            <a:srgbClr val="FF0000"/>
                          </a:solidFill>
                          <a:latin typeface="Traditional Arabic" pitchFamily="18" charset="-78"/>
                          <a:cs typeface="Traditional Arabic" pitchFamily="18" charset="-78"/>
                        </a:rPr>
                        <a:t>النشاط الأول: </a:t>
                      </a:r>
                      <a:r>
                        <a:rPr lang="ar-DZ" sz="2800" b="1" dirty="0" smtClean="0">
                          <a:solidFill>
                            <a:schemeClr val="tx1"/>
                          </a:solidFill>
                          <a:latin typeface="Traditional Arabic" pitchFamily="18" charset="-78"/>
                          <a:cs typeface="Traditional Arabic" pitchFamily="18" charset="-78"/>
                        </a:rPr>
                        <a:t>دفع الجلة</a:t>
                      </a:r>
                      <a:endParaRPr lang="ar-DZ" sz="2800" b="1" dirty="0" smtClean="0">
                        <a:solidFill>
                          <a:srgbClr val="FF0000"/>
                        </a:solidFill>
                        <a:latin typeface="Traditional Arabic" pitchFamily="18" charset="-78"/>
                        <a:cs typeface="Traditional Arabic" pitchFamily="18" charset="-78"/>
                      </a:endParaRPr>
                    </a:p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DZ" sz="2800" b="1" dirty="0" smtClean="0">
                          <a:solidFill>
                            <a:srgbClr val="FF0000"/>
                          </a:solidFill>
                          <a:latin typeface="Traditional Arabic" pitchFamily="18" charset="-78"/>
                          <a:cs typeface="Traditional Arabic" pitchFamily="18" charset="-78"/>
                        </a:rPr>
                        <a:t>الهدف: </a:t>
                      </a:r>
                      <a:r>
                        <a:rPr lang="ar-DZ" sz="2800" b="1" dirty="0" smtClean="0">
                          <a:latin typeface="Traditional Arabic" pitchFamily="18" charset="-78"/>
                          <a:cs typeface="Traditional Arabic" pitchFamily="18" charset="-78"/>
                        </a:rPr>
                        <a:t>سحب وأخذ خطوة طاردة إلى الأمام </a:t>
                      </a:r>
                      <a:endParaRPr lang="ar-DZ" sz="2800" b="1" dirty="0" smtClean="0">
                        <a:solidFill>
                          <a:srgbClr val="FF0000"/>
                        </a:solidFill>
                        <a:latin typeface="Traditional Arabic" pitchFamily="18" charset="-78"/>
                        <a:cs typeface="Traditional Arabic" pitchFamily="18" charset="-78"/>
                      </a:endParaRPr>
                    </a:p>
                    <a:p>
                      <a:pPr algn="r" rtl="1"/>
                      <a:endParaRPr lang="fr-FR" sz="2800" b="1" dirty="0">
                        <a:solidFill>
                          <a:srgbClr val="FF0000"/>
                        </a:solidFill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lnL w="3810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ar-DZ" sz="2800" b="1" dirty="0" smtClean="0">
                          <a:latin typeface="Traditional Arabic" pitchFamily="18" charset="-78"/>
                          <a:cs typeface="Traditional Arabic" pitchFamily="18" charset="-78"/>
                        </a:rPr>
                        <a:t>من 10</a:t>
                      </a:r>
                    </a:p>
                    <a:p>
                      <a:pPr algn="ctr"/>
                      <a:r>
                        <a:rPr lang="ar-DZ" sz="2800" b="1" dirty="0" smtClean="0">
                          <a:latin typeface="Traditional Arabic" pitchFamily="18" charset="-78"/>
                          <a:cs typeface="Traditional Arabic" pitchFamily="18" charset="-78"/>
                        </a:rPr>
                        <a:t>-</a:t>
                      </a:r>
                    </a:p>
                    <a:p>
                      <a:pPr algn="r"/>
                      <a:r>
                        <a:rPr lang="ar-DZ" sz="2800" b="1" dirty="0" smtClean="0">
                          <a:latin typeface="Traditional Arabic" pitchFamily="18" charset="-78"/>
                          <a:cs typeface="Traditional Arabic" pitchFamily="18" charset="-78"/>
                        </a:rPr>
                        <a:t>إلى11</a:t>
                      </a:r>
                      <a:endParaRPr lang="fr-FR" sz="2800" b="1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lnL w="3810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ar-DZ" sz="2800" b="1" dirty="0" smtClean="0">
                          <a:latin typeface="Traditional Arabic" pitchFamily="18" charset="-78"/>
                          <a:cs typeface="Traditional Arabic" pitchFamily="18" charset="-78"/>
                        </a:rPr>
                        <a:t>..-..-2020</a:t>
                      </a:r>
                      <a:endParaRPr lang="fr-FR" sz="2800" b="1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 vert="vert270">
                    <a:lnL w="3810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869372">
                <a:tc vMerge="1">
                  <a:txBody>
                    <a:bodyPr/>
                    <a:lstStyle/>
                    <a:p>
                      <a:pPr algn="r"/>
                      <a:endParaRPr lang="fr-FR" sz="2800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sz="2800" b="1" dirty="0" smtClean="0">
                          <a:solidFill>
                            <a:srgbClr val="FF0000"/>
                          </a:solidFill>
                          <a:latin typeface="Traditional Arabic" pitchFamily="18" charset="-78"/>
                          <a:cs typeface="Traditional Arabic" pitchFamily="18" charset="-78"/>
                        </a:rPr>
                        <a:t>النشاط الأول: </a:t>
                      </a:r>
                      <a:r>
                        <a:rPr lang="ar-DZ" sz="2800" b="1" dirty="0" smtClean="0">
                          <a:solidFill>
                            <a:schemeClr val="tx1"/>
                          </a:solidFill>
                          <a:latin typeface="Traditional Arabic" pitchFamily="18" charset="-78"/>
                          <a:cs typeface="Traditional Arabic" pitchFamily="18" charset="-78"/>
                        </a:rPr>
                        <a:t>كرة السلة</a:t>
                      </a:r>
                      <a:endParaRPr lang="ar-DZ" sz="2800" b="1" dirty="0" smtClean="0">
                        <a:solidFill>
                          <a:srgbClr val="FF0000"/>
                        </a:solidFill>
                        <a:latin typeface="Traditional Arabic" pitchFamily="18" charset="-78"/>
                        <a:cs typeface="Traditional Arabic" pitchFamily="18" charset="-78"/>
                      </a:endParaRPr>
                    </a:p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DZ" sz="2800" b="1" dirty="0" smtClean="0">
                          <a:solidFill>
                            <a:srgbClr val="FF0000"/>
                          </a:solidFill>
                          <a:latin typeface="Traditional Arabic" pitchFamily="18" charset="-78"/>
                          <a:cs typeface="Traditional Arabic" pitchFamily="18" charset="-78"/>
                        </a:rPr>
                        <a:t>الهدف: </a:t>
                      </a:r>
                      <a:r>
                        <a:rPr lang="ar-DZ" sz="2800" b="1" dirty="0" smtClean="0">
                          <a:latin typeface="Traditional Arabic" pitchFamily="18" charset="-78"/>
                          <a:cs typeface="Traditional Arabic" pitchFamily="18" charset="-78"/>
                        </a:rPr>
                        <a:t>يحسن التنقل بالكرة عن طريق التنطيط</a:t>
                      </a:r>
                      <a:endParaRPr lang="ar-DZ" sz="2800" b="1" dirty="0" smtClean="0">
                        <a:solidFill>
                          <a:srgbClr val="FF0000"/>
                        </a:solidFill>
                        <a:latin typeface="Traditional Arabic" pitchFamily="18" charset="-78"/>
                        <a:cs typeface="Traditional Arabic" pitchFamily="18" charset="-78"/>
                      </a:endParaRPr>
                    </a:p>
                    <a:p>
                      <a:pPr algn="r" rtl="1"/>
                      <a:endParaRPr lang="fr-FR" sz="2800" b="1" dirty="0" smtClean="0">
                        <a:solidFill>
                          <a:srgbClr val="FF0000"/>
                        </a:solidFill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lnL w="3810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ar-DZ" sz="2800" b="1" dirty="0" smtClean="0">
                          <a:latin typeface="Traditional Arabic" pitchFamily="18" charset="-78"/>
                          <a:cs typeface="Traditional Arabic" pitchFamily="18" charset="-78"/>
                        </a:rPr>
                        <a:t>من11</a:t>
                      </a:r>
                    </a:p>
                    <a:p>
                      <a:pPr algn="ctr"/>
                      <a:r>
                        <a:rPr lang="ar-DZ" sz="2800" b="1" dirty="0" smtClean="0">
                          <a:latin typeface="Traditional Arabic" pitchFamily="18" charset="-78"/>
                          <a:cs typeface="Traditional Arabic" pitchFamily="18" charset="-78"/>
                        </a:rPr>
                        <a:t>-</a:t>
                      </a:r>
                    </a:p>
                    <a:p>
                      <a:pPr algn="r"/>
                      <a:r>
                        <a:rPr lang="ar-DZ" sz="2800" b="1" dirty="0" smtClean="0">
                          <a:latin typeface="Traditional Arabic" pitchFamily="18" charset="-78"/>
                          <a:cs typeface="Traditional Arabic" pitchFamily="18" charset="-78"/>
                        </a:rPr>
                        <a:t>إلى12</a:t>
                      </a:r>
                      <a:endParaRPr lang="fr-FR" sz="2800" b="1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lnL w="3810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r"/>
                      <a:endParaRPr lang="fr-FR" sz="2800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</a:tr>
              <a:tr h="869372">
                <a:tc rowSpan="2">
                  <a:txBody>
                    <a:bodyPr/>
                    <a:lstStyle/>
                    <a:p>
                      <a:pPr algn="r"/>
                      <a:endParaRPr lang="fr-FR" sz="2800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lnR w="3810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sz="2800" b="1" dirty="0" smtClean="0">
                          <a:solidFill>
                            <a:srgbClr val="FF0000"/>
                          </a:solidFill>
                          <a:latin typeface="Traditional Arabic" pitchFamily="18" charset="-78"/>
                          <a:cs typeface="Traditional Arabic" pitchFamily="18" charset="-78"/>
                        </a:rPr>
                        <a:t>النشاط الأول:  </a:t>
                      </a:r>
                      <a:r>
                        <a:rPr lang="ar-DZ" sz="2800" b="1" dirty="0" smtClean="0">
                          <a:solidFill>
                            <a:schemeClr val="tx1"/>
                          </a:solidFill>
                          <a:latin typeface="Traditional Arabic" pitchFamily="18" charset="-78"/>
                          <a:cs typeface="Traditional Arabic" pitchFamily="18" charset="-78"/>
                        </a:rPr>
                        <a:t>دفع الجلة</a:t>
                      </a:r>
                      <a:endParaRPr lang="ar-DZ" sz="2800" b="1" dirty="0" smtClean="0">
                        <a:solidFill>
                          <a:srgbClr val="FF0000"/>
                        </a:solidFill>
                        <a:latin typeface="Traditional Arabic" pitchFamily="18" charset="-78"/>
                        <a:cs typeface="Traditional Arabic" pitchFamily="18" charset="-78"/>
                      </a:endParaRPr>
                    </a:p>
                    <a:p>
                      <a:pPr algn="r" rtl="1"/>
                      <a:r>
                        <a:rPr lang="ar-DZ" sz="2800" b="1" dirty="0" smtClean="0">
                          <a:solidFill>
                            <a:srgbClr val="FF0000"/>
                          </a:solidFill>
                          <a:latin typeface="Traditional Arabic" pitchFamily="18" charset="-78"/>
                          <a:cs typeface="Traditional Arabic" pitchFamily="18" charset="-78"/>
                        </a:rPr>
                        <a:t>الهدف:</a:t>
                      </a:r>
                    </a:p>
                    <a:p>
                      <a:pPr algn="r" rtl="1"/>
                      <a:endParaRPr lang="fr-FR" sz="2800" b="1" dirty="0">
                        <a:solidFill>
                          <a:srgbClr val="FF0000"/>
                        </a:solidFill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lnL w="3810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ar-DZ" sz="2800" b="1" dirty="0" smtClean="0">
                          <a:latin typeface="Traditional Arabic" pitchFamily="18" charset="-78"/>
                          <a:cs typeface="Traditional Arabic" pitchFamily="18" charset="-78"/>
                        </a:rPr>
                        <a:t>من 10</a:t>
                      </a:r>
                    </a:p>
                    <a:p>
                      <a:pPr algn="ctr"/>
                      <a:r>
                        <a:rPr lang="ar-DZ" sz="2800" b="1" dirty="0" smtClean="0">
                          <a:latin typeface="Traditional Arabic" pitchFamily="18" charset="-78"/>
                          <a:cs typeface="Traditional Arabic" pitchFamily="18" charset="-78"/>
                        </a:rPr>
                        <a:t>-</a:t>
                      </a:r>
                    </a:p>
                    <a:p>
                      <a:pPr algn="r"/>
                      <a:r>
                        <a:rPr lang="ar-DZ" sz="2800" b="1" dirty="0" smtClean="0">
                          <a:latin typeface="Traditional Arabic" pitchFamily="18" charset="-78"/>
                          <a:cs typeface="Traditional Arabic" pitchFamily="18" charset="-78"/>
                        </a:rPr>
                        <a:t>إلى11</a:t>
                      </a:r>
                      <a:endParaRPr lang="fr-FR" sz="2800" b="1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lnL w="3810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DZ" sz="2800" b="1" dirty="0" smtClean="0">
                          <a:latin typeface="Traditional Arabic" pitchFamily="18" charset="-78"/>
                          <a:cs typeface="Traditional Arabic" pitchFamily="18" charset="-78"/>
                        </a:rPr>
                        <a:t>..-..-2020</a:t>
                      </a:r>
                      <a:endParaRPr lang="fr-FR" sz="2800" b="1" dirty="0" smtClean="0">
                        <a:latin typeface="Traditional Arabic" pitchFamily="18" charset="-78"/>
                        <a:cs typeface="Traditional Arabic" pitchFamily="18" charset="-78"/>
                      </a:endParaRPr>
                    </a:p>
                    <a:p>
                      <a:pPr algn="ctr"/>
                      <a:endParaRPr lang="fr-FR" sz="2800" b="1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 vert="vert270">
                    <a:lnL w="3810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869372">
                <a:tc vMerge="1">
                  <a:txBody>
                    <a:bodyPr/>
                    <a:lstStyle/>
                    <a:p>
                      <a:pPr algn="r"/>
                      <a:endParaRPr lang="fr-FR" sz="2800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sz="2800" b="1" dirty="0" smtClean="0">
                          <a:solidFill>
                            <a:srgbClr val="FF0000"/>
                          </a:solidFill>
                          <a:latin typeface="Traditional Arabic" pitchFamily="18" charset="-78"/>
                          <a:cs typeface="Traditional Arabic" pitchFamily="18" charset="-78"/>
                        </a:rPr>
                        <a:t>النشاط الأول:  </a:t>
                      </a:r>
                      <a:r>
                        <a:rPr lang="ar-DZ" sz="2800" b="1" dirty="0" smtClean="0">
                          <a:solidFill>
                            <a:schemeClr val="tx1"/>
                          </a:solidFill>
                          <a:latin typeface="Traditional Arabic" pitchFamily="18" charset="-78"/>
                          <a:cs typeface="Traditional Arabic" pitchFamily="18" charset="-78"/>
                        </a:rPr>
                        <a:t>كرة السلة</a:t>
                      </a:r>
                    </a:p>
                    <a:p>
                      <a:pPr algn="r" rtl="1"/>
                      <a:r>
                        <a:rPr lang="ar-DZ" sz="2800" b="1" dirty="0" smtClean="0">
                          <a:solidFill>
                            <a:srgbClr val="FF0000"/>
                          </a:solidFill>
                          <a:latin typeface="Traditional Arabic" pitchFamily="18" charset="-78"/>
                          <a:cs typeface="Traditional Arabic" pitchFamily="18" charset="-78"/>
                        </a:rPr>
                        <a:t>الهدف:</a:t>
                      </a:r>
                    </a:p>
                    <a:p>
                      <a:pPr algn="r" rtl="1"/>
                      <a:endParaRPr lang="fr-FR" sz="2800" b="1" dirty="0" smtClean="0">
                        <a:solidFill>
                          <a:srgbClr val="FF0000"/>
                        </a:solidFill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lnL w="3810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ar-DZ" sz="2800" b="1" dirty="0" smtClean="0">
                          <a:latin typeface="Traditional Arabic" pitchFamily="18" charset="-78"/>
                          <a:cs typeface="Traditional Arabic" pitchFamily="18" charset="-78"/>
                        </a:rPr>
                        <a:t>من11</a:t>
                      </a:r>
                    </a:p>
                    <a:p>
                      <a:pPr algn="ctr"/>
                      <a:r>
                        <a:rPr lang="ar-DZ" sz="2800" b="1" dirty="0" smtClean="0">
                          <a:latin typeface="Traditional Arabic" pitchFamily="18" charset="-78"/>
                          <a:cs typeface="Traditional Arabic" pitchFamily="18" charset="-78"/>
                        </a:rPr>
                        <a:t>-</a:t>
                      </a:r>
                    </a:p>
                    <a:p>
                      <a:pPr algn="r"/>
                      <a:r>
                        <a:rPr lang="ar-DZ" sz="2800" b="1" dirty="0" smtClean="0">
                          <a:latin typeface="Traditional Arabic" pitchFamily="18" charset="-78"/>
                          <a:cs typeface="Traditional Arabic" pitchFamily="18" charset="-78"/>
                        </a:rPr>
                        <a:t>إلى12</a:t>
                      </a:r>
                      <a:endParaRPr lang="fr-FR" sz="2800" b="1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lnL w="3810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r"/>
                      <a:endParaRPr lang="fr-FR" sz="2800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 spd="med">
    <p:strips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endParaRPr lang="fr-FR" dirty="0"/>
          </a:p>
        </p:txBody>
      </p:sp>
      <p:sp>
        <p:nvSpPr>
          <p:cNvPr id="3" name="Ellipse 2"/>
          <p:cNvSpPr/>
          <p:nvPr/>
        </p:nvSpPr>
        <p:spPr>
          <a:xfrm>
            <a:off x="2857488" y="214290"/>
            <a:ext cx="3143272" cy="642942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DZ" sz="3200" b="1" dirty="0" smtClean="0">
                <a:solidFill>
                  <a:srgbClr val="FF0000"/>
                </a:solidFill>
                <a:latin typeface="Traditional Arabic" pitchFamily="18" charset="-78"/>
                <a:cs typeface="Traditional Arabic" pitchFamily="18" charset="-78"/>
              </a:rPr>
              <a:t>قائمة العتاد:</a:t>
            </a:r>
            <a:endParaRPr lang="fr-FR" sz="3200" b="1" dirty="0">
              <a:solidFill>
                <a:srgbClr val="FF0000"/>
              </a:solidFill>
              <a:latin typeface="Traditional Arabic" pitchFamily="18" charset="-78"/>
              <a:cs typeface="Traditional Arabic" pitchFamily="18" charset="-78"/>
            </a:endParaRPr>
          </a:p>
        </p:txBody>
      </p:sp>
      <p:graphicFrame>
        <p:nvGraphicFramePr>
          <p:cNvPr id="4" name="Tableau 3"/>
          <p:cNvGraphicFramePr>
            <a:graphicFrameLocks noGrp="1"/>
          </p:cNvGraphicFramePr>
          <p:nvPr/>
        </p:nvGraphicFramePr>
        <p:xfrm>
          <a:off x="142842" y="928664"/>
          <a:ext cx="9001158" cy="5982628"/>
        </p:xfrm>
        <a:graphic>
          <a:graphicData uri="http://schemas.openxmlformats.org/drawingml/2006/table">
            <a:tbl>
              <a:tblPr firstRow="1" bandRow="1">
                <a:tableStyleId>{8A107856-5554-42FB-B03E-39F5DBC370BA}</a:tableStyleId>
              </a:tblPr>
              <a:tblGrid>
                <a:gridCol w="1500193"/>
                <a:gridCol w="1500193"/>
                <a:gridCol w="1500193"/>
                <a:gridCol w="1500193"/>
                <a:gridCol w="2428914"/>
                <a:gridCol w="571472"/>
              </a:tblGrid>
              <a:tr h="428634">
                <a:tc>
                  <a:txBody>
                    <a:bodyPr/>
                    <a:lstStyle/>
                    <a:p>
                      <a:pPr algn="ctr"/>
                      <a:r>
                        <a:rPr lang="ar-DZ" sz="2400" dirty="0" smtClean="0">
                          <a:latin typeface="Traditional Arabic" pitchFamily="18" charset="-78"/>
                          <a:cs typeface="Traditional Arabic" pitchFamily="18" charset="-78"/>
                        </a:rPr>
                        <a:t>المجموع</a:t>
                      </a:r>
                      <a:endParaRPr lang="fr-FR" sz="2400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DZ" sz="2400" dirty="0" smtClean="0">
                          <a:latin typeface="Traditional Arabic" pitchFamily="18" charset="-78"/>
                          <a:cs typeface="Traditional Arabic" pitchFamily="18" charset="-78"/>
                        </a:rPr>
                        <a:t>غير صالحة</a:t>
                      </a:r>
                      <a:endParaRPr lang="fr-FR" sz="2400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DZ" sz="2400" dirty="0" smtClean="0">
                          <a:latin typeface="Traditional Arabic" pitchFamily="18" charset="-78"/>
                          <a:cs typeface="Traditional Arabic" pitchFamily="18" charset="-78"/>
                        </a:rPr>
                        <a:t>مقبولة</a:t>
                      </a:r>
                      <a:endParaRPr lang="fr-FR" sz="2400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DZ" sz="2400" dirty="0" smtClean="0">
                          <a:latin typeface="Traditional Arabic" pitchFamily="18" charset="-78"/>
                          <a:cs typeface="Traditional Arabic" pitchFamily="18" charset="-78"/>
                        </a:rPr>
                        <a:t>صالحة</a:t>
                      </a:r>
                      <a:endParaRPr lang="fr-FR" sz="2400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DZ" sz="2400" b="1" dirty="0" smtClean="0">
                          <a:latin typeface="Traditional Arabic" pitchFamily="18" charset="-78"/>
                          <a:cs typeface="Traditional Arabic" pitchFamily="18" charset="-78"/>
                        </a:rPr>
                        <a:t>الأداة</a:t>
                      </a:r>
                      <a:endParaRPr lang="fr-FR" sz="2400" b="1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DZ" sz="2400" dirty="0" smtClean="0">
                          <a:latin typeface="Traditional Arabic" pitchFamily="18" charset="-78"/>
                          <a:cs typeface="Traditional Arabic" pitchFamily="18" charset="-78"/>
                        </a:rPr>
                        <a:t>رقم</a:t>
                      </a:r>
                      <a:endParaRPr lang="fr-FR" sz="2400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</a:tr>
              <a:tr h="400062">
                <a:tc>
                  <a:txBody>
                    <a:bodyPr/>
                    <a:lstStyle/>
                    <a:p>
                      <a:pPr algn="ctr"/>
                      <a:endParaRPr lang="fr-FR" sz="240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sz="240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sz="240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sz="240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DZ" sz="2400" b="1" dirty="0" smtClean="0">
                          <a:latin typeface="Traditional Arabic" pitchFamily="18" charset="-78"/>
                          <a:cs typeface="Traditional Arabic" pitchFamily="18" charset="-78"/>
                        </a:rPr>
                        <a:t>كرات اليد</a:t>
                      </a:r>
                      <a:endParaRPr lang="fr-FR" sz="2400" b="1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DZ" sz="2400" dirty="0" smtClean="0">
                          <a:latin typeface="Traditional Arabic" pitchFamily="18" charset="-78"/>
                          <a:cs typeface="Traditional Arabic" pitchFamily="18" charset="-78"/>
                        </a:rPr>
                        <a:t>01</a:t>
                      </a:r>
                      <a:endParaRPr lang="fr-FR" sz="2400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</a:tr>
              <a:tr h="371490">
                <a:tc>
                  <a:txBody>
                    <a:bodyPr/>
                    <a:lstStyle/>
                    <a:p>
                      <a:pPr algn="ctr"/>
                      <a:endParaRPr lang="fr-FR" sz="240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sz="240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sz="240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sz="240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DZ" sz="2400" b="1" dirty="0" smtClean="0">
                          <a:latin typeface="Traditional Arabic" pitchFamily="18" charset="-78"/>
                          <a:cs typeface="Traditional Arabic" pitchFamily="18" charset="-78"/>
                        </a:rPr>
                        <a:t>كرات الطائرة</a:t>
                      </a:r>
                      <a:endParaRPr lang="fr-FR" sz="2400" b="1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DZ" sz="2400" dirty="0" smtClean="0">
                          <a:latin typeface="Traditional Arabic" pitchFamily="18" charset="-78"/>
                          <a:cs typeface="Traditional Arabic" pitchFamily="18" charset="-78"/>
                        </a:rPr>
                        <a:t>02</a:t>
                      </a:r>
                      <a:endParaRPr lang="fr-FR" sz="2400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</a:tr>
              <a:tr h="375328">
                <a:tc>
                  <a:txBody>
                    <a:bodyPr/>
                    <a:lstStyle/>
                    <a:p>
                      <a:pPr algn="ctr"/>
                      <a:endParaRPr lang="fr-FR" sz="240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sz="240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sz="240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sz="240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DZ" sz="2400" b="1" dirty="0" smtClean="0">
                          <a:latin typeface="Traditional Arabic" pitchFamily="18" charset="-78"/>
                          <a:cs typeface="Traditional Arabic" pitchFamily="18" charset="-78"/>
                        </a:rPr>
                        <a:t>كرات السلة</a:t>
                      </a:r>
                      <a:endParaRPr lang="fr-FR" sz="2400" b="1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DZ" sz="2400" dirty="0" smtClean="0">
                          <a:latin typeface="Traditional Arabic" pitchFamily="18" charset="-78"/>
                          <a:cs typeface="Traditional Arabic" pitchFamily="18" charset="-78"/>
                        </a:rPr>
                        <a:t>03</a:t>
                      </a:r>
                      <a:endParaRPr lang="fr-FR" sz="2400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</a:tr>
              <a:tr h="307728">
                <a:tc>
                  <a:txBody>
                    <a:bodyPr/>
                    <a:lstStyle/>
                    <a:p>
                      <a:pPr algn="ctr"/>
                      <a:endParaRPr lang="fr-FR" sz="240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sz="240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sz="240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sz="240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DZ" sz="2400" b="1" dirty="0" smtClean="0">
                          <a:latin typeface="Traditional Arabic" pitchFamily="18" charset="-78"/>
                          <a:cs typeface="Traditional Arabic" pitchFamily="18" charset="-78"/>
                        </a:rPr>
                        <a:t>كرات</a:t>
                      </a:r>
                      <a:r>
                        <a:rPr lang="ar-DZ" sz="2400" b="1" baseline="0" dirty="0" smtClean="0">
                          <a:latin typeface="Traditional Arabic" pitchFamily="18" charset="-78"/>
                          <a:cs typeface="Traditional Arabic" pitchFamily="18" charset="-78"/>
                        </a:rPr>
                        <a:t> حديدية</a:t>
                      </a:r>
                      <a:endParaRPr lang="fr-FR" sz="2400" b="1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DZ" sz="2400" dirty="0" smtClean="0">
                          <a:latin typeface="Traditional Arabic" pitchFamily="18" charset="-78"/>
                          <a:cs typeface="Traditional Arabic" pitchFamily="18" charset="-78"/>
                        </a:rPr>
                        <a:t>04</a:t>
                      </a:r>
                      <a:endParaRPr lang="fr-FR" sz="2400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</a:tr>
              <a:tr h="311566">
                <a:tc>
                  <a:txBody>
                    <a:bodyPr/>
                    <a:lstStyle/>
                    <a:p>
                      <a:pPr algn="ctr"/>
                      <a:endParaRPr lang="fr-FR" sz="240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sz="240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sz="240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sz="240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DZ" sz="2400" b="1" dirty="0" smtClean="0">
                          <a:latin typeface="Traditional Arabic" pitchFamily="18" charset="-78"/>
                          <a:cs typeface="Traditional Arabic" pitchFamily="18" charset="-78"/>
                        </a:rPr>
                        <a:t>كرات طبية</a:t>
                      </a:r>
                      <a:endParaRPr lang="fr-FR" sz="2400" b="1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DZ" sz="2400" dirty="0" smtClean="0">
                          <a:latin typeface="Traditional Arabic" pitchFamily="18" charset="-78"/>
                          <a:cs typeface="Traditional Arabic" pitchFamily="18" charset="-78"/>
                        </a:rPr>
                        <a:t>05</a:t>
                      </a:r>
                      <a:endParaRPr lang="fr-FR" sz="2400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</a:tr>
              <a:tr h="315404">
                <a:tc>
                  <a:txBody>
                    <a:bodyPr/>
                    <a:lstStyle/>
                    <a:p>
                      <a:pPr algn="ctr"/>
                      <a:endParaRPr lang="fr-FR" sz="240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sz="240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sz="240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sz="240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DZ" sz="2400" b="1" dirty="0" smtClean="0">
                          <a:latin typeface="Traditional Arabic" pitchFamily="18" charset="-78"/>
                          <a:cs typeface="Traditional Arabic" pitchFamily="18" charset="-78"/>
                        </a:rPr>
                        <a:t>أقماع</a:t>
                      </a:r>
                      <a:endParaRPr lang="fr-FR" sz="2400" b="1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DZ" sz="2400" dirty="0" smtClean="0">
                          <a:latin typeface="Traditional Arabic" pitchFamily="18" charset="-78"/>
                          <a:cs typeface="Traditional Arabic" pitchFamily="18" charset="-78"/>
                        </a:rPr>
                        <a:t>06</a:t>
                      </a:r>
                      <a:endParaRPr lang="fr-FR" sz="2400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</a:tr>
              <a:tr h="319242">
                <a:tc>
                  <a:txBody>
                    <a:bodyPr/>
                    <a:lstStyle/>
                    <a:p>
                      <a:pPr algn="ctr"/>
                      <a:endParaRPr lang="fr-FR" sz="240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sz="240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sz="240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sz="240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DZ" sz="2400" b="1" dirty="0" smtClean="0">
                          <a:latin typeface="Traditional Arabic" pitchFamily="18" charset="-78"/>
                          <a:cs typeface="Traditional Arabic" pitchFamily="18" charset="-78"/>
                        </a:rPr>
                        <a:t>أطباق بلاستيكية</a:t>
                      </a:r>
                      <a:endParaRPr lang="fr-FR" sz="2400" b="1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DZ" sz="2400" dirty="0" smtClean="0">
                          <a:latin typeface="Traditional Arabic" pitchFamily="18" charset="-78"/>
                          <a:cs typeface="Traditional Arabic" pitchFamily="18" charset="-78"/>
                        </a:rPr>
                        <a:t>07</a:t>
                      </a:r>
                      <a:endParaRPr lang="fr-FR" sz="2400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</a:tr>
              <a:tr h="323080">
                <a:tc>
                  <a:txBody>
                    <a:bodyPr/>
                    <a:lstStyle/>
                    <a:p>
                      <a:pPr algn="ctr"/>
                      <a:endParaRPr lang="fr-FR" sz="2400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sz="240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sz="240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sz="240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DZ" sz="2400" b="1" dirty="0" smtClean="0">
                          <a:latin typeface="Traditional Arabic" pitchFamily="18" charset="-78"/>
                          <a:cs typeface="Traditional Arabic" pitchFamily="18" charset="-78"/>
                        </a:rPr>
                        <a:t>صافرة</a:t>
                      </a:r>
                      <a:endParaRPr lang="fr-FR" sz="2400" b="1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DZ" sz="2400" dirty="0" smtClean="0">
                          <a:latin typeface="Traditional Arabic" pitchFamily="18" charset="-78"/>
                          <a:cs typeface="Traditional Arabic" pitchFamily="18" charset="-78"/>
                        </a:rPr>
                        <a:t>08</a:t>
                      </a:r>
                      <a:endParaRPr lang="fr-FR" sz="2400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</a:tr>
              <a:tr h="255480">
                <a:tc>
                  <a:txBody>
                    <a:bodyPr/>
                    <a:lstStyle/>
                    <a:p>
                      <a:pPr algn="ctr"/>
                      <a:endParaRPr lang="fr-FR" sz="2400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sz="2400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sz="240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sz="240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DZ" sz="2400" b="1" dirty="0" smtClean="0">
                          <a:latin typeface="Traditional Arabic" pitchFamily="18" charset="-78"/>
                          <a:cs typeface="Traditional Arabic" pitchFamily="18" charset="-78"/>
                        </a:rPr>
                        <a:t>ميقاتية</a:t>
                      </a:r>
                      <a:endParaRPr lang="fr-FR" sz="2400" b="1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DZ" sz="2400" dirty="0" smtClean="0">
                          <a:latin typeface="Traditional Arabic" pitchFamily="18" charset="-78"/>
                          <a:cs typeface="Traditional Arabic" pitchFamily="18" charset="-78"/>
                        </a:rPr>
                        <a:t>09</a:t>
                      </a:r>
                      <a:endParaRPr lang="fr-FR" sz="2400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</a:tr>
              <a:tr h="330756">
                <a:tc>
                  <a:txBody>
                    <a:bodyPr/>
                    <a:lstStyle/>
                    <a:p>
                      <a:pPr algn="ctr"/>
                      <a:endParaRPr lang="fr-FR" sz="2400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sz="2400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sz="240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sz="240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DZ" sz="2400" b="1" dirty="0" smtClean="0">
                          <a:latin typeface="Traditional Arabic" pitchFamily="18" charset="-78"/>
                          <a:cs typeface="Traditional Arabic" pitchFamily="18" charset="-78"/>
                        </a:rPr>
                        <a:t>ديكاميتر</a:t>
                      </a:r>
                      <a:endParaRPr lang="fr-FR" sz="2400" b="1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DZ" sz="2400" dirty="0" smtClean="0">
                          <a:latin typeface="Traditional Arabic" pitchFamily="18" charset="-78"/>
                          <a:cs typeface="Traditional Arabic" pitchFamily="18" charset="-78"/>
                        </a:rPr>
                        <a:t>10</a:t>
                      </a:r>
                      <a:endParaRPr lang="fr-FR" sz="2400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</a:tr>
              <a:tr h="334594">
                <a:tc>
                  <a:txBody>
                    <a:bodyPr/>
                    <a:lstStyle/>
                    <a:p>
                      <a:pPr algn="ctr"/>
                      <a:endParaRPr lang="fr-FR" sz="2400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sz="2400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sz="240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sz="240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DZ" sz="2400" b="1" dirty="0" smtClean="0">
                          <a:latin typeface="Traditional Arabic" pitchFamily="18" charset="-78"/>
                          <a:cs typeface="Traditional Arabic" pitchFamily="18" charset="-78"/>
                        </a:rPr>
                        <a:t>حلقات</a:t>
                      </a:r>
                      <a:endParaRPr lang="fr-FR" sz="2400" b="1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DZ" sz="2400" dirty="0" smtClean="0">
                          <a:latin typeface="Traditional Arabic" pitchFamily="18" charset="-78"/>
                          <a:cs typeface="Traditional Arabic" pitchFamily="18" charset="-78"/>
                        </a:rPr>
                        <a:t>11</a:t>
                      </a:r>
                      <a:endParaRPr lang="fr-FR" sz="2400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</a:tr>
              <a:tr h="496228">
                <a:tc>
                  <a:txBody>
                    <a:bodyPr/>
                    <a:lstStyle/>
                    <a:p>
                      <a:pPr algn="ctr"/>
                      <a:endParaRPr lang="fr-FR" sz="2400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sz="2400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sz="240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sz="240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DZ" sz="2400" b="1" dirty="0" smtClean="0">
                          <a:latin typeface="Traditional Arabic" pitchFamily="18" charset="-78"/>
                          <a:cs typeface="Traditional Arabic" pitchFamily="18" charset="-78"/>
                        </a:rPr>
                        <a:t>شبكة مرمى</a:t>
                      </a:r>
                      <a:endParaRPr lang="fr-FR" sz="2400" b="1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DZ" sz="2400" dirty="0" smtClean="0">
                          <a:latin typeface="Traditional Arabic" pitchFamily="18" charset="-78"/>
                          <a:cs typeface="Traditional Arabic" pitchFamily="18" charset="-78"/>
                        </a:rPr>
                        <a:t>12</a:t>
                      </a:r>
                      <a:endParaRPr lang="fr-FR" sz="2400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 spd="med">
    <p:cover dir="r"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4" name="Rectangle à coins arrondis 3"/>
          <p:cNvSpPr/>
          <p:nvPr/>
        </p:nvSpPr>
        <p:spPr>
          <a:xfrm>
            <a:off x="1428728" y="214290"/>
            <a:ext cx="6286544" cy="642942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/>
            <a:r>
              <a:rPr lang="fr-FR" sz="4000" b="1" dirty="0" smtClean="0">
                <a:solidFill>
                  <a:srgbClr val="FF0000"/>
                </a:solidFill>
                <a:latin typeface="Traditional Arabic" pitchFamily="18" charset="-78"/>
                <a:cs typeface="Traditional Arabic" pitchFamily="18" charset="-78"/>
              </a:rPr>
              <a:t>-14</a:t>
            </a:r>
            <a:r>
              <a:rPr lang="ar-DZ" sz="4000" b="1" dirty="0" smtClean="0">
                <a:solidFill>
                  <a:srgbClr val="FF0000"/>
                </a:solidFill>
                <a:latin typeface="Traditional Arabic" pitchFamily="18" charset="-78"/>
                <a:cs typeface="Traditional Arabic" pitchFamily="18" charset="-78"/>
              </a:rPr>
              <a:t>بطاقة تعريفية بالأستاذ والمؤسسة</a:t>
            </a:r>
            <a:endParaRPr lang="fr-FR" sz="4000" b="1" dirty="0">
              <a:solidFill>
                <a:srgbClr val="FF0000"/>
              </a:solidFill>
              <a:latin typeface="Traditional Arabic" pitchFamily="18" charset="-78"/>
              <a:cs typeface="Traditional Arabic" pitchFamily="18" charset="-78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14282" y="928670"/>
            <a:ext cx="8715436" cy="2928958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r"/>
            <a:r>
              <a:rPr lang="ar-DZ" sz="2800" b="1" u="sng" dirty="0" smtClean="0">
                <a:solidFill>
                  <a:srgbClr val="FF0000"/>
                </a:solidFill>
                <a:latin typeface="Sakkal Majalla" pitchFamily="2" charset="-78"/>
                <a:cs typeface="Sakkal Majalla" pitchFamily="2" charset="-78"/>
              </a:rPr>
              <a:t>أ-الأستاذ:</a:t>
            </a:r>
          </a:p>
          <a:p>
            <a:pPr algn="r"/>
            <a:r>
              <a:rPr lang="ar-DZ" sz="2800" b="1" dirty="0" smtClean="0">
                <a:latin typeface="Sakkal Majalla" pitchFamily="2" charset="-78"/>
                <a:cs typeface="Sakkal Majalla" pitchFamily="2" charset="-78"/>
              </a:rPr>
              <a:t>الإسم:              اللقب:                         تاريخ ومكان الإزدياد</a:t>
            </a:r>
          </a:p>
          <a:p>
            <a:pPr algn="r"/>
            <a:r>
              <a:rPr lang="ar-DZ" sz="2800" b="1" dirty="0" smtClean="0">
                <a:latin typeface="Sakkal Majalla" pitchFamily="2" charset="-78"/>
                <a:cs typeface="Sakkal Majalla" pitchFamily="2" charset="-78"/>
              </a:rPr>
              <a:t>الشهادات المتحصل عليها:</a:t>
            </a:r>
          </a:p>
          <a:p>
            <a:pPr algn="r"/>
            <a:r>
              <a:rPr lang="ar-DZ" sz="2800" b="1" dirty="0" smtClean="0">
                <a:latin typeface="Sakkal Majalla" pitchFamily="2" charset="-78"/>
                <a:cs typeface="Sakkal Majalla" pitchFamily="2" charset="-78"/>
              </a:rPr>
              <a:t>البكالوريا سنة:             اليسانس سنة:                الماستر سنة:</a:t>
            </a:r>
          </a:p>
          <a:p>
            <a:pPr algn="r"/>
            <a:r>
              <a:rPr lang="ar-DZ" sz="2800" b="1" dirty="0" smtClean="0">
                <a:latin typeface="Sakkal Majalla" pitchFamily="2" charset="-78"/>
                <a:cs typeface="Sakkal Majalla" pitchFamily="2" charset="-78"/>
              </a:rPr>
              <a:t>التخصص الجامعي:</a:t>
            </a:r>
          </a:p>
          <a:p>
            <a:pPr algn="r"/>
            <a:r>
              <a:rPr lang="ar-DZ" sz="2800" b="1" dirty="0" smtClean="0">
                <a:latin typeface="Sakkal Majalla" pitchFamily="2" charset="-78"/>
                <a:cs typeface="Sakkal Majalla" pitchFamily="2" charset="-78"/>
              </a:rPr>
              <a:t>رقم الهاتف:                        العنوان البريدي:</a:t>
            </a:r>
          </a:p>
          <a:p>
            <a:pPr algn="r"/>
            <a:r>
              <a:rPr lang="ar-DZ" sz="2800" b="1" dirty="0" smtClean="0">
                <a:latin typeface="Sakkal Majalla" pitchFamily="2" charset="-78"/>
                <a:cs typeface="Sakkal Majalla" pitchFamily="2" charset="-78"/>
              </a:rPr>
              <a:t>الحالة العائلية:</a:t>
            </a:r>
            <a:endParaRPr lang="fr-FR" sz="2400" b="1" dirty="0"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14282" y="3929066"/>
            <a:ext cx="8715436" cy="2357478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r" rtl="1"/>
            <a:r>
              <a:rPr lang="ar-DZ" sz="3200" b="1" u="sng" dirty="0" smtClean="0">
                <a:solidFill>
                  <a:srgbClr val="FF0000"/>
                </a:solidFill>
                <a:latin typeface="Sakkal Majalla" pitchFamily="2" charset="-78"/>
                <a:cs typeface="Sakkal Majalla" pitchFamily="2" charset="-78"/>
              </a:rPr>
              <a:t>ب-إسم المؤسسة:</a:t>
            </a:r>
          </a:p>
          <a:p>
            <a:pPr algn="r"/>
            <a:r>
              <a:rPr lang="ar-DZ" sz="3200" b="1" dirty="0" smtClean="0">
                <a:latin typeface="Sakkal Majalla" pitchFamily="2" charset="-78"/>
                <a:cs typeface="Sakkal Majalla" pitchFamily="2" charset="-78"/>
              </a:rPr>
              <a:t>نبذة عن تسمية المؤسسة:</a:t>
            </a:r>
          </a:p>
          <a:p>
            <a:pPr algn="r"/>
            <a:r>
              <a:rPr lang="ar-DZ" sz="3200" b="1" dirty="0" smtClean="0">
                <a:latin typeface="Sakkal Majalla" pitchFamily="2" charset="-78"/>
                <a:cs typeface="Sakkal Majalla" pitchFamily="2" charset="-78"/>
              </a:rPr>
              <a:t>سنة التدشين:</a:t>
            </a:r>
          </a:p>
          <a:p>
            <a:pPr algn="r" rtl="1"/>
            <a:r>
              <a:rPr lang="ar-DZ" sz="3200" b="1" dirty="0" smtClean="0">
                <a:latin typeface="Sakkal Majalla" pitchFamily="2" charset="-78"/>
                <a:cs typeface="Sakkal Majalla" pitchFamily="2" charset="-78"/>
              </a:rPr>
              <a:t>الموقع الجغرافي:</a:t>
            </a:r>
          </a:p>
          <a:p>
            <a:pPr algn="r" rtl="1"/>
            <a:r>
              <a:rPr lang="ar-DZ" sz="3200" b="1" dirty="0" smtClean="0">
                <a:latin typeface="Sakkal Majalla" pitchFamily="2" charset="-78"/>
                <a:cs typeface="Sakkal Majalla" pitchFamily="2" charset="-78"/>
              </a:rPr>
              <a:t>رقم هاتف المؤسسة:                            بريد المؤسسة:</a:t>
            </a:r>
            <a:endParaRPr lang="fr-FR" sz="3200" b="1" dirty="0">
              <a:latin typeface="Sakkal Majalla" pitchFamily="2" charset="-78"/>
              <a:cs typeface="Sakkal Majalla" pitchFamily="2" charset="-78"/>
            </a:endParaRPr>
          </a:p>
        </p:txBody>
      </p:sp>
    </p:spTree>
  </p:cSld>
  <p:clrMapOvr>
    <a:masterClrMapping/>
  </p:clrMapOvr>
  <p:transition spd="med">
    <p:cover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ar-DZ" dirty="0" smtClean="0">
                <a:solidFill>
                  <a:srgbClr val="FFFF00"/>
                </a:solidFill>
              </a:rPr>
              <a:t>- </a:t>
            </a:r>
            <a:r>
              <a:rPr lang="ar-DZ" sz="4000" dirty="0" smtClean="0">
                <a:solidFill>
                  <a:srgbClr val="FFFF00"/>
                </a:solidFill>
              </a:rPr>
              <a:t>مراجع المحاضرة :</a:t>
            </a:r>
            <a:r>
              <a:rPr lang="ar-DZ" sz="4000" dirty="0" smtClean="0"/>
              <a:t>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5257800"/>
          </a:xfrm>
        </p:spPr>
        <p:txBody>
          <a:bodyPr/>
          <a:lstStyle/>
          <a:p>
            <a:pPr algn="r" rtl="1"/>
            <a:r>
              <a:rPr lang="ar-DZ" b="1" dirty="0" smtClean="0">
                <a:effectLst/>
                <a:latin typeface="Sakkal Majalla" pitchFamily="2" charset="-78"/>
                <a:cs typeface="Sakkal Majalla" pitchFamily="2" charset="-78"/>
              </a:rPr>
              <a:t>نصف يوم تكويني بعنوان</a:t>
            </a:r>
            <a:r>
              <a:rPr lang="fr-FR" b="1" dirty="0" smtClean="0">
                <a:effectLst/>
                <a:latin typeface="Sakkal Majalla" pitchFamily="2" charset="-78"/>
                <a:cs typeface="Sakkal Majalla" pitchFamily="2" charset="-78"/>
              </a:rPr>
              <a:t> </a:t>
            </a:r>
            <a:r>
              <a:rPr lang="ar-DZ" b="1" dirty="0" smtClean="0">
                <a:effectLst/>
                <a:latin typeface="Sakkal Majalla" pitchFamily="2" charset="-78"/>
                <a:cs typeface="Sakkal Majalla" pitchFamily="2" charset="-78"/>
              </a:rPr>
              <a:t>: الحقيبة البيداغوجية ، المنعقد يوم 20 </a:t>
            </a:r>
            <a:r>
              <a:rPr lang="ar-DZ" b="1" dirty="0" err="1" smtClean="0">
                <a:effectLst/>
                <a:latin typeface="Sakkal Majalla" pitchFamily="2" charset="-78"/>
                <a:cs typeface="Sakkal Majalla" pitchFamily="2" charset="-78"/>
              </a:rPr>
              <a:t>أفريل</a:t>
            </a:r>
            <a:r>
              <a:rPr lang="ar-DZ" b="1" dirty="0" smtClean="0">
                <a:effectLst/>
                <a:latin typeface="Sakkal Majalla" pitchFamily="2" charset="-78"/>
                <a:cs typeface="Sakkal Majalla" pitchFamily="2" charset="-78"/>
              </a:rPr>
              <a:t> 2021. </a:t>
            </a:r>
            <a:endParaRPr lang="fr-FR" b="1" dirty="0" smtClean="0">
              <a:effectLst/>
              <a:latin typeface="Sakkal Majalla" pitchFamily="2" charset="-78"/>
              <a:cs typeface="Sakkal Majalla" pitchFamily="2" charset="-78"/>
            </a:endParaRPr>
          </a:p>
          <a:p>
            <a:pPr algn="r" rtl="1"/>
            <a:r>
              <a:rPr lang="ar-DZ" b="1" dirty="0" smtClean="0">
                <a:effectLst/>
                <a:latin typeface="Sakkal Majalla" pitchFamily="2" charset="-78"/>
                <a:cs typeface="Sakkal Majalla" pitchFamily="2" charset="-78"/>
              </a:rPr>
              <a:t>من </a:t>
            </a:r>
            <a:r>
              <a:rPr lang="ar-DZ" b="1" dirty="0" err="1" smtClean="0">
                <a:effectLst/>
                <a:latin typeface="Sakkal Majalla" pitchFamily="2" charset="-78"/>
                <a:cs typeface="Sakkal Majalla" pitchFamily="2" charset="-78"/>
              </a:rPr>
              <a:t>تأطير</a:t>
            </a:r>
            <a:r>
              <a:rPr lang="ar-DZ" b="1" dirty="0" smtClean="0">
                <a:effectLst/>
                <a:latin typeface="Sakkal Majalla" pitchFamily="2" charset="-78"/>
                <a:cs typeface="Sakkal Majalla" pitchFamily="2" charset="-78"/>
              </a:rPr>
              <a:t> الأستاذين:                         </a:t>
            </a:r>
            <a:r>
              <a:rPr lang="fr-FR" b="1" dirty="0" smtClean="0">
                <a:effectLst/>
                <a:latin typeface="Sakkal Majalla" pitchFamily="2" charset="-78"/>
                <a:cs typeface="Sakkal Majalla" pitchFamily="2" charset="-78"/>
              </a:rPr>
              <a:t> - </a:t>
            </a:r>
            <a:r>
              <a:rPr lang="ar-DZ" b="1" dirty="0" smtClean="0">
                <a:effectLst/>
                <a:latin typeface="Sakkal Majalla" pitchFamily="2" charset="-78"/>
                <a:cs typeface="Sakkal Majalla" pitchFamily="2" charset="-78"/>
              </a:rPr>
              <a:t> </a:t>
            </a:r>
            <a:r>
              <a:rPr lang="ar-DZ" b="1" dirty="0" err="1" smtClean="0">
                <a:effectLst/>
                <a:latin typeface="Sakkal Majalla" pitchFamily="2" charset="-78"/>
                <a:cs typeface="Sakkal Majalla" pitchFamily="2" charset="-78"/>
              </a:rPr>
              <a:t>بختاوي</a:t>
            </a:r>
            <a:r>
              <a:rPr lang="ar-DZ" b="1" dirty="0" smtClean="0">
                <a:effectLst/>
                <a:latin typeface="Sakkal Majalla" pitchFamily="2" charset="-78"/>
                <a:cs typeface="Sakkal Majalla" pitchFamily="2" charset="-78"/>
              </a:rPr>
              <a:t> جمال </a:t>
            </a:r>
            <a:endParaRPr lang="fr-FR" b="1" dirty="0" smtClean="0">
              <a:effectLst/>
              <a:latin typeface="Sakkal Majalla" pitchFamily="2" charset="-78"/>
              <a:cs typeface="Sakkal Majalla" pitchFamily="2" charset="-78"/>
            </a:endParaRPr>
          </a:p>
          <a:p>
            <a:pPr algn="r" rtl="1"/>
            <a:r>
              <a:rPr lang="fr-FR" b="1" dirty="0" smtClean="0">
                <a:effectLst/>
                <a:latin typeface="Sakkal Majalla" pitchFamily="2" charset="-78"/>
                <a:cs typeface="Sakkal Majalla" pitchFamily="2" charset="-78"/>
              </a:rPr>
              <a:t>  </a:t>
            </a:r>
            <a:r>
              <a:rPr lang="ar-DZ" b="1" dirty="0" smtClean="0">
                <a:effectLst/>
                <a:latin typeface="Sakkal Majalla" pitchFamily="2" charset="-78"/>
                <a:cs typeface="Sakkal Majalla" pitchFamily="2" charset="-78"/>
              </a:rPr>
              <a:t>                                                            </a:t>
            </a:r>
            <a:r>
              <a:rPr lang="fr-FR" b="1" dirty="0" smtClean="0">
                <a:effectLst/>
                <a:latin typeface="Sakkal Majalla" pitchFamily="2" charset="-78"/>
                <a:cs typeface="Sakkal Majalla" pitchFamily="2" charset="-78"/>
              </a:rPr>
              <a:t> </a:t>
            </a:r>
            <a:r>
              <a:rPr lang="ar-DZ" b="1" dirty="0" smtClean="0">
                <a:effectLst/>
                <a:latin typeface="Sakkal Majalla" pitchFamily="2" charset="-78"/>
                <a:cs typeface="Sakkal Majalla" pitchFamily="2" charset="-78"/>
              </a:rPr>
              <a:t>-</a:t>
            </a:r>
            <a:r>
              <a:rPr lang="fr-FR" b="1" dirty="0" smtClean="0">
                <a:effectLst/>
                <a:latin typeface="Sakkal Majalla" pitchFamily="2" charset="-78"/>
                <a:cs typeface="Sakkal Majalla" pitchFamily="2" charset="-78"/>
              </a:rPr>
              <a:t> </a:t>
            </a:r>
            <a:r>
              <a:rPr lang="ar-DZ" b="1" dirty="0" err="1" smtClean="0">
                <a:effectLst/>
                <a:latin typeface="Sakkal Majalla" pitchFamily="2" charset="-78"/>
                <a:cs typeface="Sakkal Majalla" pitchFamily="2" charset="-78"/>
              </a:rPr>
              <a:t>يشكور</a:t>
            </a:r>
            <a:r>
              <a:rPr lang="ar-DZ" b="1" dirty="0" smtClean="0">
                <a:effectLst/>
                <a:latin typeface="Sakkal Majalla" pitchFamily="2" charset="-78"/>
                <a:cs typeface="Sakkal Majalla" pitchFamily="2" charset="-78"/>
              </a:rPr>
              <a:t> عبد النور</a:t>
            </a:r>
          </a:p>
          <a:p>
            <a:pPr algn="r" rtl="1"/>
            <a:r>
              <a:rPr lang="ar-DZ" b="1" dirty="0" smtClean="0">
                <a:effectLst/>
                <a:latin typeface="Sakkal Majalla" pitchFamily="2" charset="-78"/>
                <a:cs typeface="Sakkal Majalla" pitchFamily="2" charset="-78"/>
              </a:rPr>
              <a:t>تحت إشراف مفتش التربية الوطنية: </a:t>
            </a:r>
          </a:p>
          <a:p>
            <a:pPr algn="r" rtl="1"/>
            <a:r>
              <a:rPr lang="ar-DZ" b="1" smtClean="0">
                <a:effectLst/>
                <a:latin typeface="Sakkal Majalla" pitchFamily="2" charset="-78"/>
                <a:cs typeface="Sakkal Majalla" pitchFamily="2" charset="-78"/>
              </a:rPr>
              <a:t>                                                             </a:t>
            </a:r>
            <a:r>
              <a:rPr lang="ar-DZ" b="1" dirty="0" smtClean="0">
                <a:effectLst/>
                <a:latin typeface="Sakkal Majalla" pitchFamily="2" charset="-78"/>
                <a:cs typeface="Sakkal Majalla" pitchFamily="2" charset="-78"/>
              </a:rPr>
              <a:t>-السيد: </a:t>
            </a:r>
            <a:r>
              <a:rPr lang="ar-DZ" b="1" dirty="0" err="1" smtClean="0">
                <a:effectLst/>
                <a:latin typeface="Sakkal Majalla" pitchFamily="2" charset="-78"/>
                <a:cs typeface="Sakkal Majalla" pitchFamily="2" charset="-78"/>
              </a:rPr>
              <a:t>عبداللاوي</a:t>
            </a:r>
            <a:r>
              <a:rPr lang="ar-DZ" b="1" dirty="0" smtClean="0">
                <a:effectLst/>
                <a:latin typeface="Sakkal Majalla" pitchFamily="2" charset="-78"/>
                <a:cs typeface="Sakkal Majalla" pitchFamily="2" charset="-78"/>
              </a:rPr>
              <a:t> علـــي</a:t>
            </a:r>
            <a:endParaRPr lang="fr-FR" dirty="0">
              <a:latin typeface="Sakkal Majalla" pitchFamily="2" charset="-78"/>
              <a:cs typeface="Sakkal Majalla" pitchFamily="2" charset="-78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5257800"/>
          </a:xfrm>
        </p:spPr>
        <p:txBody>
          <a:bodyPr/>
          <a:lstStyle/>
          <a:p>
            <a:pPr algn="r" rtl="1">
              <a:defRPr/>
            </a:pPr>
            <a:r>
              <a:rPr lang="ar-DZ" sz="3600" b="1" dirty="0" smtClean="0">
                <a:solidFill>
                  <a:srgbClr val="FFFF00"/>
                </a:solidFill>
                <a:latin typeface="Sakkal Majalla" pitchFamily="2" charset="-78"/>
                <a:cs typeface="Sakkal Majalla" pitchFamily="2" charset="-78"/>
              </a:rPr>
              <a:t>أسئلة للطلبة : </a:t>
            </a:r>
          </a:p>
          <a:p>
            <a:pPr algn="r" rtl="1">
              <a:defRPr/>
            </a:pPr>
            <a:r>
              <a:rPr lang="ar-DZ" dirty="0" smtClean="0">
                <a:latin typeface="Sakkal Majalla" pitchFamily="2" charset="-78"/>
                <a:cs typeface="Sakkal Majalla" pitchFamily="2" charset="-78"/>
              </a:rPr>
              <a:t>1- عرف الحقيبة البيداغوجية للأستاذ .</a:t>
            </a:r>
          </a:p>
          <a:p>
            <a:pPr algn="r" rtl="1">
              <a:defRPr/>
            </a:pPr>
            <a:r>
              <a:rPr lang="ar-DZ" dirty="0" smtClean="0">
                <a:latin typeface="Sakkal Majalla" pitchFamily="2" charset="-78"/>
                <a:cs typeface="Sakkal Majalla" pitchFamily="2" charset="-78"/>
              </a:rPr>
              <a:t>2- ما هي الكفاءة الختامية ؟</a:t>
            </a:r>
          </a:p>
          <a:p>
            <a:pPr algn="r" rtl="1">
              <a:defRPr/>
            </a:pPr>
            <a:r>
              <a:rPr lang="ar-DZ" b="1" dirty="0" smtClean="0">
                <a:latin typeface="Sakkal Majalla" pitchFamily="2" charset="-78"/>
                <a:cs typeface="Sakkal Majalla" pitchFamily="2" charset="-78"/>
              </a:rPr>
              <a:t>3-</a:t>
            </a:r>
            <a:r>
              <a:rPr lang="ar-DZ" b="1" dirty="0" smtClean="0"/>
              <a:t> </a:t>
            </a:r>
            <a:r>
              <a:rPr lang="ar-DZ" dirty="0" smtClean="0">
                <a:latin typeface="Sakkal Majalla" pitchFamily="2" charset="-78"/>
                <a:cs typeface="Sakkal Majalla" pitchFamily="2" charset="-78"/>
              </a:rPr>
              <a:t>ما هو الفرق بين الوحدة التعليمية والوحدة </a:t>
            </a:r>
            <a:r>
              <a:rPr lang="ar-DZ" dirty="0" err="1" smtClean="0">
                <a:latin typeface="Sakkal Majalla" pitchFamily="2" charset="-78"/>
                <a:cs typeface="Sakkal Majalla" pitchFamily="2" charset="-78"/>
              </a:rPr>
              <a:t>التعلمية</a:t>
            </a:r>
            <a:r>
              <a:rPr lang="ar-DZ" dirty="0" smtClean="0">
                <a:latin typeface="Sakkal Majalla" pitchFamily="2" charset="-78"/>
                <a:cs typeface="Sakkal Majalla" pitchFamily="2" charset="-78"/>
              </a:rPr>
              <a:t> ؟</a:t>
            </a:r>
          </a:p>
          <a:p>
            <a:pPr algn="r" rtl="1">
              <a:defRPr/>
            </a:pPr>
            <a:r>
              <a:rPr lang="ar-DZ" b="1" dirty="0" smtClean="0">
                <a:latin typeface="Sakkal Majalla" pitchFamily="2" charset="-78"/>
                <a:cs typeface="Sakkal Majalla" pitchFamily="2" charset="-78"/>
              </a:rPr>
              <a:t>4- ما هي الكفاءة القاعدية ؟</a:t>
            </a:r>
            <a:endParaRPr lang="ar-DZ" b="1" dirty="0" smtClean="0"/>
          </a:p>
          <a:p>
            <a:pPr algn="r" rtl="1"/>
            <a:endParaRPr lang="fr-FR" dirty="0"/>
          </a:p>
        </p:txBody>
      </p:sp>
      <p:sp>
        <p:nvSpPr>
          <p:cNvPr id="4" name="Titre 3"/>
          <p:cNvSpPr>
            <a:spLocks noGrp="1"/>
          </p:cNvSpPr>
          <p:nvPr>
            <p:ph type="title"/>
          </p:nvPr>
        </p:nvSpPr>
        <p:spPr>
          <a:xfrm>
            <a:off x="2143108" y="285728"/>
            <a:ext cx="5072098" cy="1143000"/>
          </a:xfrm>
          <a:prstGeom prst="wedgeRoundRectCallout">
            <a:avLst>
              <a:gd name="adj1" fmla="val -21365"/>
              <a:gd name="adj2" fmla="val 75628"/>
              <a:gd name="adj3" fmla="val 16667"/>
            </a:avLst>
          </a:prstGeom>
          <a:ln>
            <a:solidFill>
              <a:srgbClr val="FF0000"/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marL="448056" indent="-384048" algn="ctr" rtl="1">
              <a:spcBef>
                <a:spcPct val="20000"/>
              </a:spcBef>
              <a:buClr>
                <a:schemeClr val="accent1"/>
              </a:buClr>
              <a:buSzPct val="80000"/>
              <a:defRPr/>
            </a:pPr>
            <a:endParaRPr lang="ar-SA" sz="2400" b="1" dirty="0">
              <a:solidFill>
                <a:srgbClr val="FF0000"/>
              </a:solidFill>
              <a:latin typeface="Traditional Arabic" pitchFamily="18" charset="-78"/>
              <a:cs typeface="Traditional Arabic" pitchFamily="18" charset="-78"/>
            </a:endParaRPr>
          </a:p>
          <a:p>
            <a:pPr marL="448056" indent="-384048" algn="ctr" rtl="1">
              <a:spcBef>
                <a:spcPct val="20000"/>
              </a:spcBef>
              <a:buClr>
                <a:schemeClr val="accent1"/>
              </a:buClr>
              <a:buSzPct val="80000"/>
              <a:defRPr/>
            </a:pPr>
            <a:r>
              <a:rPr lang="ar-SA" sz="3600" b="1" dirty="0">
                <a:solidFill>
                  <a:srgbClr val="002060"/>
                </a:solidFill>
                <a:latin typeface="Traditional Arabic" pitchFamily="18" charset="-78"/>
                <a:cs typeface="+mj-cs"/>
              </a:rPr>
              <a:t>تقييم المكتسبات</a:t>
            </a:r>
          </a:p>
          <a:p>
            <a:pPr algn="ctr">
              <a:defRPr/>
            </a:pPr>
            <a:endParaRPr lang="fr-FR" sz="2400" dirty="0"/>
          </a:p>
        </p:txBody>
      </p:sp>
      <p:sp>
        <p:nvSpPr>
          <p:cNvPr id="5" name="Rectangle à coins arrondis 4"/>
          <p:cNvSpPr/>
          <p:nvPr/>
        </p:nvSpPr>
        <p:spPr>
          <a:xfrm>
            <a:off x="381000" y="5334000"/>
            <a:ext cx="4038600" cy="1219200"/>
          </a:xfrm>
          <a:prstGeom prst="wedgeRoundRectCallout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marL="448056" indent="-384048" algn="ctr" rtl="1">
              <a:spcBef>
                <a:spcPct val="20000"/>
              </a:spcBef>
              <a:buClr>
                <a:schemeClr val="accent1"/>
              </a:buClr>
              <a:buSzPct val="80000"/>
              <a:defRPr/>
            </a:pPr>
            <a:endParaRPr lang="ar-SA" sz="2400" b="1" dirty="0">
              <a:solidFill>
                <a:srgbClr val="FF0000"/>
              </a:solidFill>
              <a:latin typeface="Traditional Arabic" pitchFamily="18" charset="-78"/>
              <a:cs typeface="Traditional Arabic" pitchFamily="18" charset="-78"/>
            </a:endParaRPr>
          </a:p>
          <a:p>
            <a:pPr marL="448056" indent="-384048" algn="ctr" rtl="1">
              <a:spcBef>
                <a:spcPct val="20000"/>
              </a:spcBef>
              <a:buClr>
                <a:schemeClr val="accent1"/>
              </a:buClr>
              <a:buSzPct val="80000"/>
              <a:defRPr/>
            </a:pPr>
            <a:r>
              <a:rPr lang="ar-SA" sz="3600" b="1" dirty="0">
                <a:solidFill>
                  <a:schemeClr val="bg1"/>
                </a:solidFill>
                <a:latin typeface="Sakkal Majalla" pitchFamily="2" charset="-78"/>
                <a:cs typeface="Sakkal Majalla" pitchFamily="2" charset="-78"/>
              </a:rPr>
              <a:t>البحث </a:t>
            </a:r>
            <a:r>
              <a:rPr lang="ar-SA" sz="3600" b="1" dirty="0" err="1">
                <a:solidFill>
                  <a:schemeClr val="bg1"/>
                </a:solidFill>
                <a:latin typeface="Sakkal Majalla" pitchFamily="2" charset="-78"/>
                <a:cs typeface="Sakkal Majalla" pitchFamily="2" charset="-78"/>
              </a:rPr>
              <a:t>و</a:t>
            </a:r>
            <a:r>
              <a:rPr lang="ar-SA" sz="3600" b="1" dirty="0">
                <a:solidFill>
                  <a:schemeClr val="bg1"/>
                </a:solidFill>
                <a:latin typeface="Sakkal Majalla" pitchFamily="2" charset="-78"/>
                <a:cs typeface="Sakkal Majalla" pitchFamily="2" charset="-78"/>
              </a:rPr>
              <a:t> الإطلاع يسهم </a:t>
            </a:r>
            <a:endParaRPr lang="ar-DZ" sz="3600" b="1" dirty="0">
              <a:solidFill>
                <a:schemeClr val="bg1"/>
              </a:solidFill>
              <a:latin typeface="Sakkal Majalla" pitchFamily="2" charset="-78"/>
              <a:cs typeface="Sakkal Majalla" pitchFamily="2" charset="-78"/>
            </a:endParaRPr>
          </a:p>
          <a:p>
            <a:pPr marL="448056" indent="-384048" algn="ctr" rtl="1">
              <a:spcBef>
                <a:spcPct val="20000"/>
              </a:spcBef>
              <a:buClr>
                <a:schemeClr val="accent1"/>
              </a:buClr>
              <a:buSzPct val="80000"/>
              <a:defRPr/>
            </a:pPr>
            <a:r>
              <a:rPr lang="ar-DZ" sz="3600" b="1" dirty="0">
                <a:solidFill>
                  <a:schemeClr val="bg1"/>
                </a:solidFill>
                <a:latin typeface="Sakkal Majalla" pitchFamily="2" charset="-78"/>
                <a:cs typeface="Sakkal Majalla" pitchFamily="2" charset="-78"/>
              </a:rPr>
              <a:t>في </a:t>
            </a:r>
            <a:r>
              <a:rPr lang="ar-SA" sz="3600" b="1" dirty="0">
                <a:solidFill>
                  <a:schemeClr val="bg1"/>
                </a:solidFill>
                <a:latin typeface="Sakkal Majalla" pitchFamily="2" charset="-78"/>
                <a:cs typeface="Sakkal Majalla" pitchFamily="2" charset="-78"/>
              </a:rPr>
              <a:t>إثراء المحاضرة </a:t>
            </a:r>
          </a:p>
          <a:p>
            <a:pPr algn="ctr">
              <a:defRPr/>
            </a:pPr>
            <a:r>
              <a:rPr lang="ar-SA" sz="2400" b="1" dirty="0">
                <a:solidFill>
                  <a:schemeClr val="bg1"/>
                </a:solidFill>
                <a:latin typeface="Sakkal Majalla" pitchFamily="2" charset="-78"/>
                <a:cs typeface="Sakkal Majalla" pitchFamily="2" charset="-78"/>
              </a:rPr>
              <a:t>في</a:t>
            </a:r>
            <a:endParaRPr lang="fr-FR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  <a:solidFill>
            <a:schemeClr val="bg1">
              <a:lumMod val="75000"/>
            </a:schemeClr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pPr algn="r" rtl="1"/>
            <a:r>
              <a:rPr lang="ar-DZ" sz="4000" dirty="0" smtClean="0">
                <a:latin typeface="Traditional Arabic" pitchFamily="18" charset="-78"/>
                <a:cs typeface="Traditional Arabic" pitchFamily="18" charset="-78"/>
              </a:rPr>
              <a:t/>
            </a:r>
            <a:br>
              <a:rPr lang="ar-DZ" sz="4000" dirty="0" smtClean="0">
                <a:latin typeface="Traditional Arabic" pitchFamily="18" charset="-78"/>
                <a:cs typeface="Traditional Arabic" pitchFamily="18" charset="-78"/>
              </a:rPr>
            </a:br>
            <a:r>
              <a:rPr lang="ar-DZ" dirty="0" smtClean="0"/>
              <a:t/>
            </a:r>
            <a:br>
              <a:rPr lang="ar-DZ" dirty="0" smtClean="0"/>
            </a:br>
            <a:r>
              <a:rPr lang="ar-DZ" dirty="0" smtClean="0"/>
              <a:t/>
            </a:r>
            <a:br>
              <a:rPr lang="ar-DZ" dirty="0" smtClean="0"/>
            </a:br>
            <a:r>
              <a:rPr lang="ar-DZ" dirty="0" smtClean="0"/>
              <a:t/>
            </a:r>
            <a:br>
              <a:rPr lang="ar-DZ" dirty="0" smtClean="0"/>
            </a:br>
            <a:r>
              <a:rPr lang="ar-DZ" dirty="0" smtClean="0"/>
              <a:t/>
            </a:r>
            <a:br>
              <a:rPr lang="ar-DZ" dirty="0" smtClean="0"/>
            </a:br>
            <a:endParaRPr lang="fr-FR" dirty="0"/>
          </a:p>
        </p:txBody>
      </p:sp>
      <p:sp>
        <p:nvSpPr>
          <p:cNvPr id="4" name="Rectangle à coins arrondis 3"/>
          <p:cNvSpPr/>
          <p:nvPr/>
        </p:nvSpPr>
        <p:spPr>
          <a:xfrm>
            <a:off x="500034" y="214290"/>
            <a:ext cx="8001056" cy="1071570"/>
          </a:xfrm>
          <a:prstGeom prst="roundRect">
            <a:avLst/>
          </a:prstGeom>
          <a:solidFill>
            <a:srgbClr val="00B0F0"/>
          </a:solidFill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ar-DZ" sz="4800" b="1" cap="all" dirty="0" smtClean="0">
                <a:ln w="0"/>
                <a:solidFill>
                  <a:srgbClr val="FFFF00"/>
                </a:solidFill>
                <a:effectLst>
                  <a:reflection blurRad="12700" stA="50000" endPos="50000" dist="5000" dir="5400000" sy="-100000" rotWithShape="0"/>
                </a:effectLst>
                <a:latin typeface="Sakkal Majalla" pitchFamily="2" charset="-78"/>
                <a:cs typeface="Sakkal Majalla" pitchFamily="2" charset="-78"/>
              </a:rPr>
              <a:t>أولا: تعريف الحقيبة البيداغوجية</a:t>
            </a:r>
            <a:endParaRPr lang="fr-FR" sz="4800" b="1" cap="all" dirty="0">
              <a:ln w="0"/>
              <a:solidFill>
                <a:srgbClr val="FFFF00"/>
              </a:solidFill>
              <a:effectLst>
                <a:reflection blurRad="12700" stA="50000" endPos="50000" dist="5000" dir="5400000" sy="-100000" rotWithShape="0"/>
              </a:effectLst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5" name="Rectangle à coins arrondis 4"/>
          <p:cNvSpPr/>
          <p:nvPr/>
        </p:nvSpPr>
        <p:spPr>
          <a:xfrm>
            <a:off x="0" y="2143116"/>
            <a:ext cx="9144000" cy="4000528"/>
          </a:xfrm>
          <a:prstGeom prst="roundRect">
            <a:avLst/>
          </a:prstGeom>
          <a:solidFill>
            <a:schemeClr val="bg1">
              <a:lumMod val="75000"/>
            </a:schemeClr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just" rtl="1"/>
            <a:r>
              <a:rPr lang="ar-DZ" sz="4400" dirty="0" smtClean="0">
                <a:solidFill>
                  <a:schemeClr val="tx1"/>
                </a:solidFill>
                <a:latin typeface="Sakkal Majalla" pitchFamily="2" charset="-78"/>
                <a:cs typeface="Sakkal Majalla" pitchFamily="2" charset="-78"/>
              </a:rPr>
              <a:t>هي مجموع الوثائق البيداغوجية الأساسية التي </a:t>
            </a:r>
            <a:r>
              <a:rPr lang="ar-DZ" sz="4400" dirty="0" err="1" smtClean="0">
                <a:solidFill>
                  <a:schemeClr val="tx1"/>
                </a:solidFill>
                <a:latin typeface="Sakkal Majalla" pitchFamily="2" charset="-78"/>
                <a:cs typeface="Sakkal Majalla" pitchFamily="2" charset="-78"/>
              </a:rPr>
              <a:t>ينص</a:t>
            </a:r>
            <a:r>
              <a:rPr lang="ar-DZ" sz="4400" dirty="0" smtClean="0">
                <a:solidFill>
                  <a:schemeClr val="tx1"/>
                </a:solidFill>
                <a:latin typeface="Sakkal Majalla" pitchFamily="2" charset="-78"/>
                <a:cs typeface="Sakkal Majalla" pitchFamily="2" charset="-78"/>
              </a:rPr>
              <a:t> عليها التشريع المدرسي </a:t>
            </a:r>
            <a:r>
              <a:rPr lang="ar-DZ" sz="4400" dirty="0" err="1" smtClean="0">
                <a:solidFill>
                  <a:schemeClr val="tx1"/>
                </a:solidFill>
                <a:latin typeface="Sakkal Majalla" pitchFamily="2" charset="-78"/>
                <a:cs typeface="Sakkal Majalla" pitchFamily="2" charset="-78"/>
              </a:rPr>
              <a:t>و</a:t>
            </a:r>
            <a:r>
              <a:rPr lang="ar-DZ" sz="4400" dirty="0" smtClean="0">
                <a:solidFill>
                  <a:schemeClr val="tx1"/>
                </a:solidFill>
                <a:latin typeface="Sakkal Majalla" pitchFamily="2" charset="-78"/>
                <a:cs typeface="Sakkal Majalla" pitchFamily="2" charset="-78"/>
              </a:rPr>
              <a:t> يلجأ إليها أستاذ التربية البدنية والرياضية في التعليم الثانوي، من أجل </a:t>
            </a:r>
            <a:r>
              <a:rPr lang="ar-DZ" sz="4400" dirty="0" err="1" smtClean="0">
                <a:solidFill>
                  <a:schemeClr val="tx1"/>
                </a:solidFill>
                <a:latin typeface="Sakkal Majalla" pitchFamily="2" charset="-78"/>
                <a:cs typeface="Sakkal Majalla" pitchFamily="2" charset="-78"/>
              </a:rPr>
              <a:t>تأطير</a:t>
            </a:r>
            <a:r>
              <a:rPr lang="ar-DZ" sz="4400" dirty="0" smtClean="0">
                <a:solidFill>
                  <a:schemeClr val="tx1"/>
                </a:solidFill>
                <a:latin typeface="Sakkal Majalla" pitchFamily="2" charset="-78"/>
                <a:cs typeface="Sakkal Majalla" pitchFamily="2" charset="-78"/>
              </a:rPr>
              <a:t> المنهاج التربوي والتخطيط للعملية التعليمية التعلمية، من بداية السنة الدراسية إلى نهايتها.</a:t>
            </a:r>
            <a:endParaRPr lang="fr-FR" sz="4400" dirty="0">
              <a:solidFill>
                <a:schemeClr val="tx1"/>
              </a:solidFill>
              <a:latin typeface="Sakkal Majalla" pitchFamily="2" charset="-78"/>
              <a:cs typeface="Sakkal Majalla" pitchFamily="2" charset="-78"/>
            </a:endParaRPr>
          </a:p>
        </p:txBody>
      </p:sp>
    </p:spTree>
  </p:cSld>
  <p:clrMapOvr>
    <a:masterClrMapping/>
  </p:clrMapOvr>
  <p:transition spd="med">
    <p:wipe dir="d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  <a:solidFill>
            <a:schemeClr val="bg1">
              <a:lumMod val="75000"/>
            </a:schemeClr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r" rtl="1"/>
            <a:r>
              <a:rPr lang="ar-DZ" sz="3200" b="1" dirty="0" smtClean="0">
                <a:solidFill>
                  <a:schemeClr val="tx1"/>
                </a:solidFill>
                <a:latin typeface="Traditional Arabic" pitchFamily="18" charset="-78"/>
                <a:cs typeface="Traditional Arabic" pitchFamily="18" charset="-78"/>
              </a:rPr>
              <a:t/>
            </a:r>
            <a:br>
              <a:rPr lang="ar-DZ" sz="3200" b="1" dirty="0" smtClean="0">
                <a:solidFill>
                  <a:schemeClr val="tx1"/>
                </a:solidFill>
                <a:latin typeface="Traditional Arabic" pitchFamily="18" charset="-78"/>
                <a:cs typeface="Traditional Arabic" pitchFamily="18" charset="-78"/>
              </a:rPr>
            </a:br>
            <a:r>
              <a:rPr lang="ar-DZ" sz="3200" b="1" dirty="0" smtClean="0">
                <a:solidFill>
                  <a:schemeClr val="tx1"/>
                </a:solidFill>
                <a:latin typeface="Traditional Arabic" pitchFamily="18" charset="-78"/>
                <a:cs typeface="Traditional Arabic" pitchFamily="18" charset="-78"/>
              </a:rPr>
              <a:t/>
            </a:r>
            <a:br>
              <a:rPr lang="ar-DZ" sz="3200" b="1" dirty="0" smtClean="0">
                <a:solidFill>
                  <a:schemeClr val="tx1"/>
                </a:solidFill>
                <a:latin typeface="Traditional Arabic" pitchFamily="18" charset="-78"/>
                <a:cs typeface="Traditional Arabic" pitchFamily="18" charset="-78"/>
              </a:rPr>
            </a:br>
            <a:endParaRPr lang="fr-FR" sz="3200" b="1" dirty="0">
              <a:solidFill>
                <a:schemeClr val="tx1"/>
              </a:solidFill>
              <a:latin typeface="Traditional Arabic" pitchFamily="18" charset="-78"/>
              <a:cs typeface="Traditional Arabic" pitchFamily="18" charset="-78"/>
            </a:endParaRPr>
          </a:p>
        </p:txBody>
      </p:sp>
      <p:sp>
        <p:nvSpPr>
          <p:cNvPr id="4" name="Rectangle à coins arrondis 3"/>
          <p:cNvSpPr/>
          <p:nvPr/>
        </p:nvSpPr>
        <p:spPr>
          <a:xfrm>
            <a:off x="357158" y="5286388"/>
            <a:ext cx="5715040" cy="1214446"/>
          </a:xfrm>
          <a:prstGeom prst="roundRect">
            <a:avLst/>
          </a:prstGeom>
          <a:solidFill>
            <a:schemeClr val="bg1">
              <a:lumMod val="60000"/>
              <a:lumOff val="40000"/>
            </a:schemeClr>
          </a:solidFill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DZ" sz="2800" b="1" dirty="0" smtClean="0">
                <a:solidFill>
                  <a:schemeClr val="tx1"/>
                </a:solidFill>
                <a:latin typeface="Traditional Arabic" pitchFamily="18" charset="-78"/>
                <a:cs typeface="Traditional Arabic" pitchFamily="18" charset="-78"/>
              </a:rPr>
              <a:t>العمل بنموذج موحّد للحقيبة البيداغوجية من طرف أساتذة المادة في كامل أقطار المقاطعة</a:t>
            </a:r>
            <a:endParaRPr lang="fr-FR" sz="2800" dirty="0"/>
          </a:p>
        </p:txBody>
      </p:sp>
      <p:sp>
        <p:nvSpPr>
          <p:cNvPr id="5" name="Rectangle à coins arrondis 4"/>
          <p:cNvSpPr/>
          <p:nvPr/>
        </p:nvSpPr>
        <p:spPr>
          <a:xfrm>
            <a:off x="1500166" y="3429000"/>
            <a:ext cx="5572164" cy="1285884"/>
          </a:xfrm>
          <a:prstGeom prst="roundRect">
            <a:avLst/>
          </a:prstGeom>
          <a:solidFill>
            <a:schemeClr val="bg1">
              <a:lumMod val="60000"/>
              <a:lumOff val="40000"/>
            </a:schemeClr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DZ" sz="2800" b="1" dirty="0" smtClean="0">
                <a:solidFill>
                  <a:schemeClr val="tx1"/>
                </a:solidFill>
                <a:latin typeface="Traditional Arabic" pitchFamily="18" charset="-78"/>
                <a:cs typeface="Traditional Arabic" pitchFamily="18" charset="-78"/>
              </a:rPr>
              <a:t>تفعيل دور كل وثيقة من وثائق الحقيبة البيداغوجية.</a:t>
            </a:r>
            <a:endParaRPr lang="fr-FR" sz="2800" dirty="0"/>
          </a:p>
        </p:txBody>
      </p:sp>
      <p:sp>
        <p:nvSpPr>
          <p:cNvPr id="6" name="Rectangle à coins arrondis 5"/>
          <p:cNvSpPr/>
          <p:nvPr/>
        </p:nvSpPr>
        <p:spPr>
          <a:xfrm>
            <a:off x="2857488" y="1571612"/>
            <a:ext cx="5500726" cy="1357322"/>
          </a:xfrm>
          <a:prstGeom prst="roundRect">
            <a:avLst/>
          </a:prstGeom>
          <a:solidFill>
            <a:schemeClr val="bg1">
              <a:lumMod val="60000"/>
              <a:lumOff val="40000"/>
            </a:schemeClr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DZ" sz="2800" b="1" dirty="0" smtClean="0">
                <a:solidFill>
                  <a:schemeClr val="tx1"/>
                </a:solidFill>
                <a:latin typeface="Traditional Arabic" pitchFamily="18" charset="-78"/>
                <a:cs typeface="Traditional Arabic" pitchFamily="18" charset="-78"/>
              </a:rPr>
              <a:t>التعرف على أهم الوثائق البيداغوجية التي يلجأ </a:t>
            </a:r>
            <a:r>
              <a:rPr lang="ar-DZ" sz="2800" b="1" dirty="0" err="1" smtClean="0">
                <a:solidFill>
                  <a:schemeClr val="tx1"/>
                </a:solidFill>
                <a:latin typeface="Traditional Arabic" pitchFamily="18" charset="-78"/>
                <a:cs typeface="Traditional Arabic" pitchFamily="18" charset="-78"/>
              </a:rPr>
              <a:t>اليها</a:t>
            </a:r>
            <a:r>
              <a:rPr lang="ar-DZ" sz="2800" b="1" dirty="0" smtClean="0">
                <a:solidFill>
                  <a:schemeClr val="tx1"/>
                </a:solidFill>
                <a:latin typeface="Traditional Arabic" pitchFamily="18" charset="-78"/>
                <a:cs typeface="Traditional Arabic" pitchFamily="18" charset="-78"/>
              </a:rPr>
              <a:t> أستاذ التربية البدنية والرياضية في التعليم الثانوي.</a:t>
            </a:r>
            <a:endParaRPr lang="fr-FR" sz="2800" dirty="0"/>
          </a:p>
        </p:txBody>
      </p:sp>
      <p:sp>
        <p:nvSpPr>
          <p:cNvPr id="7" name="Ellipse 6"/>
          <p:cNvSpPr/>
          <p:nvPr/>
        </p:nvSpPr>
        <p:spPr>
          <a:xfrm>
            <a:off x="214282" y="214290"/>
            <a:ext cx="8715436" cy="1071546"/>
          </a:xfrm>
          <a:prstGeom prst="ellipse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ar-DZ" sz="4000" b="1" cap="all" dirty="0" smtClean="0">
                <a:ln w="0"/>
                <a:solidFill>
                  <a:schemeClr val="accent1"/>
                </a:solidFill>
                <a:effectLst>
                  <a:reflection blurRad="12700" stA="50000" endPos="50000" dist="5000" dir="5400000" sy="-100000" rotWithShape="0"/>
                </a:effectLst>
                <a:latin typeface="Traditional Arabic" pitchFamily="18" charset="-78"/>
                <a:cs typeface="Traditional Arabic" pitchFamily="18" charset="-78"/>
              </a:rPr>
              <a:t>ثانيا: الهدف من اختيار هذا الموضوع</a:t>
            </a:r>
            <a:endParaRPr lang="fr-FR" sz="4000" b="1" cap="all" dirty="0" smtClean="0">
              <a:ln w="0"/>
              <a:solidFill>
                <a:schemeClr val="accent1"/>
              </a:solidFill>
              <a:effectLst>
                <a:reflection blurRad="12700" stA="50000" endPos="50000" dist="5000" dir="5400000" sy="-100000" rotWithShape="0"/>
              </a:effectLst>
              <a:latin typeface="Traditional Arabic" pitchFamily="18" charset="-78"/>
              <a:cs typeface="Traditional Arabic" pitchFamily="18" charset="-78"/>
            </a:endParaRPr>
          </a:p>
          <a:p>
            <a:pPr algn="ctr"/>
            <a:endParaRPr lang="fr-FR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sp>
        <p:nvSpPr>
          <p:cNvPr id="8" name="Flèche droite 7"/>
          <p:cNvSpPr/>
          <p:nvPr/>
        </p:nvSpPr>
        <p:spPr>
          <a:xfrm flipH="1">
            <a:off x="8429588" y="2071678"/>
            <a:ext cx="714412" cy="357190"/>
          </a:xfrm>
          <a:prstGeom prst="rightArrow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Flèche droite 8"/>
          <p:cNvSpPr/>
          <p:nvPr/>
        </p:nvSpPr>
        <p:spPr>
          <a:xfrm flipH="1">
            <a:off x="6072198" y="5786454"/>
            <a:ext cx="714412" cy="357190"/>
          </a:xfrm>
          <a:prstGeom prst="rightArrow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" name="Flèche droite 9"/>
          <p:cNvSpPr/>
          <p:nvPr/>
        </p:nvSpPr>
        <p:spPr>
          <a:xfrm flipH="1">
            <a:off x="7072330" y="3929066"/>
            <a:ext cx="714412" cy="357190"/>
          </a:xfrm>
          <a:prstGeom prst="rightArrow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  <p:transition spd="med">
    <p:wipe dir="u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  <a:solidFill>
            <a:schemeClr val="bg1">
              <a:lumMod val="75000"/>
            </a:schemeClr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pPr algn="r" rtl="1"/>
            <a:endParaRPr lang="fr-FR" dirty="0"/>
          </a:p>
        </p:txBody>
      </p:sp>
      <p:sp>
        <p:nvSpPr>
          <p:cNvPr id="4" name="Rectangle à coins arrondis 3"/>
          <p:cNvSpPr/>
          <p:nvPr/>
        </p:nvSpPr>
        <p:spPr>
          <a:xfrm>
            <a:off x="214282" y="1357298"/>
            <a:ext cx="2500298" cy="857256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/>
            <a:r>
              <a:rPr lang="ar-DZ" sz="2000" b="1" dirty="0" smtClean="0"/>
              <a:t>المذكرة</a:t>
            </a:r>
          </a:p>
          <a:p>
            <a:pPr algn="ctr" rtl="1"/>
            <a:r>
              <a:rPr lang="ar-DZ" sz="2000" b="1" dirty="0" smtClean="0"/>
              <a:t>-الوحدة التعليمية-</a:t>
            </a:r>
            <a:endParaRPr lang="fr-FR" sz="2000" b="1" dirty="0"/>
          </a:p>
        </p:txBody>
      </p:sp>
      <p:sp>
        <p:nvSpPr>
          <p:cNvPr id="5" name="Rectangle à coins arrondis 4"/>
          <p:cNvSpPr/>
          <p:nvPr/>
        </p:nvSpPr>
        <p:spPr>
          <a:xfrm>
            <a:off x="0" y="4786322"/>
            <a:ext cx="2285984" cy="857256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DZ" sz="2400" b="1" dirty="0" smtClean="0"/>
              <a:t>دفتر المناداة</a:t>
            </a:r>
            <a:endParaRPr lang="fr-FR" sz="2400" b="1" dirty="0"/>
          </a:p>
        </p:txBody>
      </p:sp>
      <p:sp>
        <p:nvSpPr>
          <p:cNvPr id="6" name="Rectangle à coins arrondis 5"/>
          <p:cNvSpPr/>
          <p:nvPr/>
        </p:nvSpPr>
        <p:spPr>
          <a:xfrm>
            <a:off x="4714876" y="2357430"/>
            <a:ext cx="4286248" cy="928670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DZ" sz="2800" b="1" dirty="0" smtClean="0"/>
              <a:t>قائمة المعفيين</a:t>
            </a:r>
            <a:endParaRPr lang="fr-FR" sz="2800" b="1" dirty="0"/>
          </a:p>
        </p:txBody>
      </p:sp>
      <p:sp>
        <p:nvSpPr>
          <p:cNvPr id="7" name="Rectangle à coins arrondis 6"/>
          <p:cNvSpPr/>
          <p:nvPr/>
        </p:nvSpPr>
        <p:spPr>
          <a:xfrm>
            <a:off x="3000364" y="3643314"/>
            <a:ext cx="2285984" cy="857256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DZ" sz="2400" b="1" dirty="0" smtClean="0"/>
              <a:t>قائمة العتاد</a:t>
            </a:r>
            <a:endParaRPr lang="fr-FR" sz="2400" b="1" dirty="0"/>
          </a:p>
        </p:txBody>
      </p:sp>
      <p:sp>
        <p:nvSpPr>
          <p:cNvPr id="10" name="Rectangle à coins arrondis 9"/>
          <p:cNvSpPr/>
          <p:nvPr/>
        </p:nvSpPr>
        <p:spPr>
          <a:xfrm>
            <a:off x="785786" y="214290"/>
            <a:ext cx="7643866" cy="857256"/>
          </a:xfrm>
          <a:prstGeom prst="roundRect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DZ" sz="4000" b="1" dirty="0" smtClean="0">
                <a:solidFill>
                  <a:schemeClr val="bg2">
                    <a:lumMod val="90000"/>
                    <a:lumOff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aditional Arabic" pitchFamily="18" charset="-78"/>
                <a:cs typeface="Traditional Arabic" pitchFamily="18" charset="-78"/>
              </a:rPr>
              <a:t>ثالثا: مكونات الحقيبة البيداغوجية</a:t>
            </a:r>
            <a:endParaRPr lang="fr-FR" sz="4000" b="1" dirty="0">
              <a:solidFill>
                <a:schemeClr val="bg2">
                  <a:lumMod val="90000"/>
                  <a:lumOff val="1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aditional Arabic" pitchFamily="18" charset="-78"/>
              <a:cs typeface="Traditional Arabic" pitchFamily="18" charset="-78"/>
            </a:endParaRPr>
          </a:p>
        </p:txBody>
      </p:sp>
      <p:sp>
        <p:nvSpPr>
          <p:cNvPr id="12" name="Rectangle à coins arrondis 11"/>
          <p:cNvSpPr/>
          <p:nvPr/>
        </p:nvSpPr>
        <p:spPr>
          <a:xfrm>
            <a:off x="6072198" y="3643314"/>
            <a:ext cx="3071802" cy="857256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DZ" sz="2400" b="1" dirty="0" smtClean="0"/>
              <a:t>التعريف بالأستاذ والمؤسسة</a:t>
            </a:r>
            <a:endParaRPr lang="fr-FR" sz="2400" b="1" dirty="0"/>
          </a:p>
        </p:txBody>
      </p:sp>
      <p:sp>
        <p:nvSpPr>
          <p:cNvPr id="13" name="Rectangle à coins arrondis 12"/>
          <p:cNvSpPr/>
          <p:nvPr/>
        </p:nvSpPr>
        <p:spPr>
          <a:xfrm>
            <a:off x="3143240" y="1357298"/>
            <a:ext cx="2500330" cy="857256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DZ" sz="2000" b="1" dirty="0" smtClean="0"/>
              <a:t>التوزيع الفصلي </a:t>
            </a:r>
          </a:p>
          <a:p>
            <a:pPr algn="ctr"/>
            <a:r>
              <a:rPr lang="ar-DZ" sz="2000" b="1" dirty="0" smtClean="0"/>
              <a:t>-الكفاءة القاعدية-</a:t>
            </a:r>
            <a:endParaRPr lang="fr-FR" sz="2000" b="1" dirty="0"/>
          </a:p>
        </p:txBody>
      </p:sp>
      <p:sp>
        <p:nvSpPr>
          <p:cNvPr id="14" name="Rectangle à coins arrondis 13"/>
          <p:cNvSpPr/>
          <p:nvPr/>
        </p:nvSpPr>
        <p:spPr>
          <a:xfrm>
            <a:off x="0" y="5929330"/>
            <a:ext cx="9144000" cy="928670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DZ" sz="2400" b="1" dirty="0" smtClean="0"/>
              <a:t>بطاقات التقويم (نشاط فردي وجماعي)</a:t>
            </a:r>
            <a:endParaRPr lang="fr-FR" sz="2400" b="1" dirty="0"/>
          </a:p>
        </p:txBody>
      </p:sp>
      <p:sp>
        <p:nvSpPr>
          <p:cNvPr id="15" name="Rectangle à coins arrondis 14"/>
          <p:cNvSpPr/>
          <p:nvPr/>
        </p:nvSpPr>
        <p:spPr>
          <a:xfrm>
            <a:off x="6357950" y="4857760"/>
            <a:ext cx="2786050" cy="857256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DZ" sz="2400" b="1" dirty="0" smtClean="0"/>
              <a:t>دفتر التقويم</a:t>
            </a:r>
            <a:endParaRPr lang="fr-FR" sz="2400" b="1" dirty="0"/>
          </a:p>
        </p:txBody>
      </p:sp>
      <p:sp>
        <p:nvSpPr>
          <p:cNvPr id="16" name="Rectangle à coins arrondis 15"/>
          <p:cNvSpPr/>
          <p:nvPr/>
        </p:nvSpPr>
        <p:spPr>
          <a:xfrm>
            <a:off x="3071802" y="4857760"/>
            <a:ext cx="2571768" cy="857256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DZ" sz="2400" b="1" dirty="0" smtClean="0"/>
              <a:t>دفتر النتائج القياسية</a:t>
            </a:r>
            <a:endParaRPr lang="fr-FR" sz="2400" b="1" dirty="0"/>
          </a:p>
        </p:txBody>
      </p:sp>
      <p:sp>
        <p:nvSpPr>
          <p:cNvPr id="18" name="Rectangle à coins arrondis 17"/>
          <p:cNvSpPr/>
          <p:nvPr/>
        </p:nvSpPr>
        <p:spPr>
          <a:xfrm>
            <a:off x="6000760" y="1285860"/>
            <a:ext cx="2714644" cy="857256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DZ" sz="2000" b="1" dirty="0" smtClean="0"/>
              <a:t>التوزيع السنوي </a:t>
            </a:r>
          </a:p>
          <a:p>
            <a:pPr algn="ctr"/>
            <a:r>
              <a:rPr lang="ar-DZ" sz="2000" b="1" dirty="0" smtClean="0"/>
              <a:t>–الكفائة الختامية-</a:t>
            </a:r>
            <a:endParaRPr lang="fr-FR" sz="2000" b="1" dirty="0"/>
          </a:p>
        </p:txBody>
      </p:sp>
      <p:sp>
        <p:nvSpPr>
          <p:cNvPr id="20" name="Rectangle à coins arrondis 19"/>
          <p:cNvSpPr/>
          <p:nvPr/>
        </p:nvSpPr>
        <p:spPr>
          <a:xfrm>
            <a:off x="0" y="2428868"/>
            <a:ext cx="4071934" cy="857256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DZ" sz="2400" b="1" dirty="0" smtClean="0"/>
              <a:t>دفتر النصوص </a:t>
            </a:r>
            <a:endParaRPr lang="fr-FR" sz="2400" b="1" dirty="0"/>
          </a:p>
        </p:txBody>
      </p:sp>
      <p:sp>
        <p:nvSpPr>
          <p:cNvPr id="22" name="Rectangle à coins arrondis 21"/>
          <p:cNvSpPr/>
          <p:nvPr/>
        </p:nvSpPr>
        <p:spPr>
          <a:xfrm>
            <a:off x="0" y="3643314"/>
            <a:ext cx="2357422" cy="857256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DZ" sz="2400" b="1" dirty="0" smtClean="0"/>
              <a:t>الأفواج</a:t>
            </a:r>
            <a:endParaRPr lang="fr-FR" sz="2400" b="1" dirty="0"/>
          </a:p>
        </p:txBody>
      </p:sp>
    </p:spTree>
  </p:cSld>
  <p:clrMapOvr>
    <a:masterClrMapping/>
  </p:clrMapOvr>
  <p:transition spd="med">
    <p:wip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  <a:solidFill>
            <a:schemeClr val="accent1">
              <a:lumMod val="20000"/>
              <a:lumOff val="80000"/>
            </a:schemeClr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 rtl="1"/>
            <a:r>
              <a:rPr lang="ar-DZ" sz="2400" dirty="0" smtClean="0">
                <a:effectLst/>
                <a:latin typeface="Traditional Arabic" pitchFamily="18" charset="-78"/>
                <a:cs typeface="Traditional Arabic" pitchFamily="18" charset="-78"/>
              </a:rPr>
              <a:t/>
            </a:r>
            <a:br>
              <a:rPr lang="ar-DZ" sz="2400" dirty="0" smtClean="0">
                <a:effectLst/>
                <a:latin typeface="Traditional Arabic" pitchFamily="18" charset="-78"/>
                <a:cs typeface="Traditional Arabic" pitchFamily="18" charset="-78"/>
              </a:rPr>
            </a:br>
            <a:r>
              <a:rPr lang="fr-FR" sz="2400" dirty="0" smtClean="0">
                <a:effectLst/>
                <a:latin typeface="Traditional Arabic" pitchFamily="18" charset="-78"/>
                <a:cs typeface="Traditional Arabic" pitchFamily="18" charset="-78"/>
              </a:rPr>
              <a:t/>
            </a:r>
            <a:br>
              <a:rPr lang="fr-FR" sz="2400" dirty="0" smtClean="0">
                <a:effectLst/>
                <a:latin typeface="Traditional Arabic" pitchFamily="18" charset="-78"/>
                <a:cs typeface="Traditional Arabic" pitchFamily="18" charset="-78"/>
              </a:rPr>
            </a:br>
            <a:r>
              <a:rPr lang="fr-FR" sz="2400" dirty="0" smtClean="0">
                <a:effectLst/>
                <a:latin typeface="Traditional Arabic" pitchFamily="18" charset="-78"/>
                <a:cs typeface="Traditional Arabic" pitchFamily="18" charset="-78"/>
              </a:rPr>
              <a:t> </a:t>
            </a:r>
            <a:br>
              <a:rPr lang="fr-FR" sz="2400" dirty="0" smtClean="0">
                <a:effectLst/>
                <a:latin typeface="Traditional Arabic" pitchFamily="18" charset="-78"/>
                <a:cs typeface="Traditional Arabic" pitchFamily="18" charset="-78"/>
              </a:rPr>
            </a:br>
            <a:endParaRPr lang="fr-FR" sz="2400" dirty="0">
              <a:effectLst/>
              <a:latin typeface="Traditional Arabic" pitchFamily="18" charset="-78"/>
              <a:cs typeface="Traditional Arabic" pitchFamily="18" charset="-78"/>
            </a:endParaRPr>
          </a:p>
        </p:txBody>
      </p:sp>
      <p:sp>
        <p:nvSpPr>
          <p:cNvPr id="7" name="Rectangle à coins arrondis 6"/>
          <p:cNvSpPr/>
          <p:nvPr/>
        </p:nvSpPr>
        <p:spPr>
          <a:xfrm>
            <a:off x="0" y="1857364"/>
            <a:ext cx="3000364" cy="571504"/>
          </a:xfrm>
          <a:prstGeom prst="round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r" rtl="1"/>
            <a:r>
              <a:rPr lang="ar-DZ" b="1" dirty="0">
                <a:latin typeface="Traditional Arabic" pitchFamily="18" charset="-78"/>
                <a:cs typeface="Traditional Arabic" pitchFamily="18" charset="-78"/>
              </a:rPr>
              <a:t>السنة الدراسية: </a:t>
            </a:r>
            <a:endParaRPr lang="fr-FR" dirty="0">
              <a:latin typeface="Traditional Arabic" pitchFamily="18" charset="-78"/>
              <a:cs typeface="Traditional Arabic" pitchFamily="18" charset="-78"/>
            </a:endParaRPr>
          </a:p>
          <a:p>
            <a:pPr algn="r" rtl="1"/>
            <a:r>
              <a:rPr lang="ar-DZ" b="1" dirty="0" smtClean="0">
                <a:latin typeface="Traditional Arabic" pitchFamily="18" charset="-78"/>
                <a:cs typeface="Traditional Arabic" pitchFamily="18" charset="-78"/>
              </a:rPr>
              <a:t>المــسـتوى:</a:t>
            </a:r>
            <a:endParaRPr lang="fr-FR" dirty="0">
              <a:latin typeface="Traditional Arabic" pitchFamily="18" charset="-78"/>
              <a:cs typeface="Traditional Arabic" pitchFamily="18" charset="-78"/>
            </a:endParaRPr>
          </a:p>
        </p:txBody>
      </p:sp>
      <p:sp>
        <p:nvSpPr>
          <p:cNvPr id="8" name="Rectangle à coins arrondis 7"/>
          <p:cNvSpPr/>
          <p:nvPr/>
        </p:nvSpPr>
        <p:spPr>
          <a:xfrm>
            <a:off x="6786546" y="1857364"/>
            <a:ext cx="2357454" cy="571504"/>
          </a:xfrm>
          <a:prstGeom prst="round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r"/>
            <a:r>
              <a:rPr lang="ar-DZ" b="1" dirty="0" smtClean="0">
                <a:solidFill>
                  <a:schemeClr val="bg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aditional Arabic" pitchFamily="18" charset="-78"/>
                <a:cs typeface="Traditional Arabic" pitchFamily="18" charset="-78"/>
              </a:rPr>
              <a:t>الأستاذ:</a:t>
            </a:r>
          </a:p>
          <a:p>
            <a:pPr algn="r"/>
            <a:r>
              <a:rPr lang="ar-DZ" b="1" dirty="0" smtClean="0">
                <a:solidFill>
                  <a:schemeClr val="bg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aditional Arabic" pitchFamily="18" charset="-78"/>
                <a:cs typeface="Traditional Arabic" pitchFamily="18" charset="-78"/>
              </a:rPr>
              <a:t>المؤسسة:</a:t>
            </a:r>
            <a:endParaRPr lang="fr-FR" b="1" dirty="0">
              <a:solidFill>
                <a:schemeClr val="bg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aditional Arabic" pitchFamily="18" charset="-78"/>
              <a:cs typeface="Traditional Arabic" pitchFamily="18" charset="-78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3000364" y="1857364"/>
            <a:ext cx="3786214" cy="571504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DZ" sz="2000" b="1" i="1" u="sng" dirty="0">
                <a:solidFill>
                  <a:schemeClr val="bg2"/>
                </a:solidFill>
                <a:latin typeface="Traditional Arabic" pitchFamily="18" charset="-78"/>
                <a:cs typeface="Traditional Arabic" pitchFamily="18" charset="-78"/>
              </a:rPr>
              <a:t>توزيع الحصص على أسابيع السنة</a:t>
            </a:r>
            <a:endParaRPr lang="fr-FR" sz="2000" dirty="0">
              <a:solidFill>
                <a:schemeClr val="bg2"/>
              </a:solidFill>
              <a:latin typeface="Traditional Arabic" pitchFamily="18" charset="-78"/>
              <a:cs typeface="Traditional Arabic" pitchFamily="18" charset="-78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0" y="2428868"/>
            <a:ext cx="9144000" cy="428628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DZ" b="1" dirty="0">
                <a:solidFill>
                  <a:srgbClr val="002060"/>
                </a:solidFill>
                <a:latin typeface="Traditional Arabic" pitchFamily="18" charset="-78"/>
                <a:cs typeface="Traditional Arabic" pitchFamily="18" charset="-78"/>
              </a:rPr>
              <a:t>الكفاءةالختامية</a:t>
            </a:r>
            <a:r>
              <a:rPr lang="ar-DZ" b="1" dirty="0" smtClean="0">
                <a:solidFill>
                  <a:srgbClr val="002060"/>
                </a:solidFill>
                <a:latin typeface="Traditional Arabic" pitchFamily="18" charset="-78"/>
                <a:cs typeface="Traditional Arabic" pitchFamily="18" charset="-78"/>
              </a:rPr>
              <a:t>: </a:t>
            </a:r>
            <a:r>
              <a:rPr lang="ar-DZ" b="1" dirty="0" smtClean="0">
                <a:solidFill>
                  <a:srgbClr val="FF0000"/>
                </a:solidFill>
                <a:latin typeface="Traditional Arabic" pitchFamily="18" charset="-78"/>
                <a:cs typeface="Traditional Arabic" pitchFamily="18" charset="-78"/>
              </a:rPr>
              <a:t>تكييف وترشيد الإستجابات الحركية حسب صيغة وشكل المواجهة في وضعيات متعلقة بالمسافة، الشدة، المدة، الفضاء.</a:t>
            </a:r>
            <a:endParaRPr lang="fr-FR" dirty="0">
              <a:solidFill>
                <a:srgbClr val="FF0000"/>
              </a:solidFill>
              <a:latin typeface="Traditional Arabic" pitchFamily="18" charset="-78"/>
              <a:cs typeface="Traditional Arabic" pitchFamily="18" charset="-78"/>
            </a:endParaRPr>
          </a:p>
        </p:txBody>
      </p:sp>
      <p:graphicFrame>
        <p:nvGraphicFramePr>
          <p:cNvPr id="70" name="Tableau 69"/>
          <p:cNvGraphicFramePr>
            <a:graphicFrameLocks noGrp="1"/>
          </p:cNvGraphicFramePr>
          <p:nvPr/>
        </p:nvGraphicFramePr>
        <p:xfrm>
          <a:off x="-33" y="2857496"/>
          <a:ext cx="9144033" cy="12934149"/>
        </p:xfrm>
        <a:graphic>
          <a:graphicData uri="http://schemas.openxmlformats.org/drawingml/2006/table">
            <a:tbl>
              <a:tblPr firstRow="1" bandRow="1">
                <a:tableStyleId>{C4B1156A-380E-4F78-BDF5-A606A8083BF9}</a:tableStyleId>
              </a:tblPr>
              <a:tblGrid>
                <a:gridCol w="2742390"/>
                <a:gridCol w="259736"/>
                <a:gridCol w="571504"/>
                <a:gridCol w="3429024"/>
                <a:gridCol w="500066"/>
                <a:gridCol w="642942"/>
                <a:gridCol w="569743"/>
                <a:gridCol w="428628"/>
              </a:tblGrid>
              <a:tr h="1059529">
                <a:tc>
                  <a:txBody>
                    <a:bodyPr/>
                    <a:lstStyle/>
                    <a:p>
                      <a:pPr algn="ctr"/>
                      <a:r>
                        <a:rPr lang="ar-DZ" sz="2000" b="1" dirty="0" smtClean="0">
                          <a:latin typeface="Traditional Arabic" pitchFamily="18" charset="-78"/>
                          <a:cs typeface="Traditional Arabic" pitchFamily="18" charset="-78"/>
                        </a:rPr>
                        <a:t>الأهداف الخاصة</a:t>
                      </a:r>
                      <a:endParaRPr lang="fr-FR" sz="2000" b="1" dirty="0">
                        <a:solidFill>
                          <a:schemeClr val="tx1"/>
                        </a:solidFill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ar-DZ" sz="2000" b="1" dirty="0" smtClean="0">
                          <a:latin typeface="Traditional Arabic" pitchFamily="18" charset="-78"/>
                          <a:cs typeface="Traditional Arabic" pitchFamily="18" charset="-78"/>
                        </a:rPr>
                        <a:t>النشاط الجماعي</a:t>
                      </a:r>
                      <a:endParaRPr lang="fr-FR" sz="2000" b="1" dirty="0">
                        <a:solidFill>
                          <a:schemeClr val="tx1"/>
                        </a:solidFill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DZ" sz="2000" b="1" dirty="0" smtClean="0">
                          <a:latin typeface="Traditional Arabic" pitchFamily="18" charset="-78"/>
                          <a:cs typeface="Traditional Arabic" pitchFamily="18" charset="-78"/>
                        </a:rPr>
                        <a:t>الأهداف الخاصة</a:t>
                      </a:r>
                      <a:endParaRPr lang="fr-FR" sz="2000" b="1" dirty="0">
                        <a:solidFill>
                          <a:schemeClr val="tx1"/>
                        </a:solidFill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DZ" sz="2000" b="1" dirty="0" smtClean="0">
                          <a:latin typeface="Traditional Arabic" pitchFamily="18" charset="-78"/>
                          <a:cs typeface="Traditional Arabic" pitchFamily="18" charset="-78"/>
                        </a:rPr>
                        <a:t>النشاط الفردي</a:t>
                      </a:r>
                      <a:endParaRPr lang="fr-FR" sz="2000" b="1" dirty="0">
                        <a:solidFill>
                          <a:schemeClr val="tx1"/>
                        </a:solidFill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 vert="vert27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DZ" sz="2000" b="1" baseline="0" dirty="0" smtClean="0">
                          <a:latin typeface="Traditional Arabic" pitchFamily="18" charset="-78"/>
                          <a:cs typeface="Traditional Arabic" pitchFamily="18" charset="-78"/>
                        </a:rPr>
                        <a:t>الوحدة</a:t>
                      </a:r>
                    </a:p>
                    <a:p>
                      <a:pPr algn="ctr" rtl="1"/>
                      <a:r>
                        <a:rPr lang="ar-DZ" sz="2000" b="1" baseline="0" dirty="0" smtClean="0">
                          <a:latin typeface="Traditional Arabic" pitchFamily="18" charset="-78"/>
                          <a:cs typeface="Traditional Arabic" pitchFamily="18" charset="-78"/>
                        </a:rPr>
                        <a:t>التعليمية</a:t>
                      </a:r>
                      <a:endParaRPr lang="fr-FR" sz="2000" b="1" dirty="0">
                        <a:solidFill>
                          <a:schemeClr val="tx1"/>
                        </a:solidFill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 vert="vert27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DZ" sz="2000" b="1" dirty="0" smtClean="0">
                          <a:solidFill>
                            <a:schemeClr val="tx1"/>
                          </a:solidFill>
                          <a:latin typeface="Traditional Arabic" pitchFamily="18" charset="-78"/>
                          <a:cs typeface="Traditional Arabic" pitchFamily="18" charset="-78"/>
                        </a:rPr>
                        <a:t>المجالات</a:t>
                      </a:r>
                      <a:endParaRPr lang="fr-FR" sz="2000" b="1" dirty="0">
                        <a:solidFill>
                          <a:schemeClr val="tx1"/>
                        </a:solidFill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 vert="vert27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DZ" sz="2000" b="1" dirty="0" smtClean="0">
                          <a:latin typeface="Traditional Arabic" pitchFamily="18" charset="-78"/>
                          <a:cs typeface="Traditional Arabic" pitchFamily="18" charset="-78"/>
                        </a:rPr>
                        <a:t>الشهر</a:t>
                      </a:r>
                      <a:endParaRPr lang="fr-FR" sz="2000" b="1" dirty="0">
                        <a:solidFill>
                          <a:schemeClr val="tx1"/>
                        </a:solidFill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 vert="vert27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364588">
                <a:tc gridSpan="5">
                  <a:txBody>
                    <a:bodyPr/>
                    <a:lstStyle/>
                    <a:p>
                      <a:pPr algn="ctr"/>
                      <a:r>
                        <a:rPr lang="ar-DZ" sz="1800" b="1" dirty="0" smtClean="0">
                          <a:latin typeface="Traditional Arabic" pitchFamily="18" charset="-78"/>
                          <a:cs typeface="Traditional Arabic" pitchFamily="18" charset="-78"/>
                        </a:rPr>
                        <a:t>حصة تعارف اتصال وتنظيم</a:t>
                      </a:r>
                      <a:endParaRPr lang="fr-FR" sz="1800" b="1" dirty="0">
                        <a:solidFill>
                          <a:schemeClr val="tx1"/>
                        </a:solidFill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r"/>
                      <a:endParaRPr lang="fr-FR">
                        <a:solidFill>
                          <a:schemeClr val="tx1"/>
                        </a:solidFill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r"/>
                      <a:endParaRPr lang="fr-FR" dirty="0">
                        <a:solidFill>
                          <a:schemeClr val="tx1"/>
                        </a:solidFill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DZ" sz="1800" b="1" dirty="0" smtClean="0">
                          <a:latin typeface="Traditional Arabic" pitchFamily="18" charset="-78"/>
                          <a:cs typeface="Traditional Arabic" pitchFamily="18" charset="-78"/>
                        </a:rPr>
                        <a:t>-</a:t>
                      </a:r>
                      <a:endParaRPr lang="fr-FR" sz="1800" b="1" dirty="0">
                        <a:solidFill>
                          <a:schemeClr val="tx1"/>
                        </a:solidFill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fr-FR" sz="1800" b="1" dirty="0">
                        <a:solidFill>
                          <a:schemeClr val="tx1"/>
                        </a:solidFill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ar-DZ" sz="2400" b="1" dirty="0" smtClean="0">
                          <a:solidFill>
                            <a:schemeClr val="tx1"/>
                          </a:solidFill>
                          <a:latin typeface="Traditional Arabic" pitchFamily="18" charset="-78"/>
                          <a:cs typeface="Traditional Arabic" pitchFamily="18" charset="-78"/>
                        </a:rPr>
                        <a:t>سبتمبر</a:t>
                      </a:r>
                      <a:endParaRPr lang="fr-FR" sz="2400" b="1" dirty="0">
                        <a:solidFill>
                          <a:schemeClr val="tx1"/>
                        </a:solidFill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 vert="vert270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717851">
                <a:tc rowSpan="2" gridSpan="2">
                  <a:txBody>
                    <a:bodyPr/>
                    <a:lstStyle/>
                    <a:p>
                      <a:pPr algn="ctr"/>
                      <a:endParaRPr lang="ar-DZ" sz="1800" b="1" strike="noStrike" dirty="0" smtClean="0">
                        <a:effectLst/>
                        <a:latin typeface="Traditional Arabic" pitchFamily="18" charset="-78"/>
                        <a:cs typeface="Traditional Arabic" pitchFamily="18" charset="-78"/>
                      </a:endParaRPr>
                    </a:p>
                    <a:p>
                      <a:pPr algn="ctr"/>
                      <a:r>
                        <a:rPr lang="ar-DZ" sz="2400" b="1" strike="noStrike" dirty="0" smtClean="0">
                          <a:effectLst/>
                          <a:latin typeface="Traditional Arabic" pitchFamily="18" charset="-78"/>
                          <a:cs typeface="Traditional Arabic" pitchFamily="18" charset="-78"/>
                        </a:rPr>
                        <a:t>الاعتماد على الألعاب الجماعية التي تعمل على تنمية الصفات البدنية</a:t>
                      </a:r>
                      <a:endParaRPr lang="fr-FR" sz="2400" b="1" strike="noStrike" dirty="0">
                        <a:solidFill>
                          <a:schemeClr val="tx1"/>
                        </a:solidFill>
                        <a:effectLst/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pPr algn="ctr"/>
                      <a:endParaRPr lang="fr-FR" sz="2000" b="1" strike="noStrike" dirty="0">
                        <a:solidFill>
                          <a:schemeClr val="tx1"/>
                        </a:solidFill>
                        <a:effectLst/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endParaRPr lang="fr-FR" sz="1800" b="1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1"/>
                      <a:endParaRPr lang="ar-DZ" sz="1800" b="1" strike="noStrike" dirty="0" smtClean="0">
                        <a:effectLst/>
                        <a:latin typeface="Traditional Arabic" pitchFamily="18" charset="-78"/>
                        <a:cs typeface="Traditional Arabic" pitchFamily="18" charset="-78"/>
                      </a:endParaRPr>
                    </a:p>
                    <a:p>
                      <a:pPr algn="ctr" rtl="1"/>
                      <a:r>
                        <a:rPr lang="ar-DZ" sz="2400" b="1" strike="noStrike" dirty="0" smtClean="0">
                          <a:effectLst/>
                          <a:latin typeface="Traditional Arabic" pitchFamily="18" charset="-78"/>
                          <a:cs typeface="Traditional Arabic" pitchFamily="18" charset="-78"/>
                        </a:rPr>
                        <a:t>تحضير</a:t>
                      </a:r>
                      <a:r>
                        <a:rPr lang="ar-DZ" sz="2400" b="1" strike="noStrike" baseline="0" dirty="0" smtClean="0">
                          <a:effectLst/>
                          <a:latin typeface="Traditional Arabic" pitchFamily="18" charset="-78"/>
                          <a:cs typeface="Traditional Arabic" pitchFamily="18" charset="-78"/>
                        </a:rPr>
                        <a:t> بدني عام (المداومة)</a:t>
                      </a:r>
                    </a:p>
                    <a:p>
                      <a:pPr algn="ctr"/>
                      <a:r>
                        <a:rPr lang="ar-DZ" sz="2400" b="1" strike="noStrike" baseline="0" dirty="0" smtClean="0">
                          <a:effectLst/>
                          <a:latin typeface="Traditional Arabic" pitchFamily="18" charset="-78"/>
                          <a:cs typeface="Traditional Arabic" pitchFamily="18" charset="-78"/>
                        </a:rPr>
                        <a:t>يعتمد على تهيئة الجسم وتحضيره بدنيا</a:t>
                      </a:r>
                      <a:endParaRPr lang="fr-FR" sz="2400" b="1" strike="noStrike" dirty="0">
                        <a:solidFill>
                          <a:schemeClr val="tx1"/>
                        </a:solidFill>
                        <a:effectLst/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1"/>
                      <a:r>
                        <a:rPr lang="ar-DZ" sz="2400" b="1" dirty="0" smtClean="0">
                          <a:solidFill>
                            <a:srgbClr val="FF0000"/>
                          </a:solidFill>
                          <a:latin typeface="Traditional Arabic" pitchFamily="18" charset="-78"/>
                          <a:cs typeface="Traditional Arabic" pitchFamily="18" charset="-78"/>
                        </a:rPr>
                        <a:t>تحضير</a:t>
                      </a:r>
                      <a:r>
                        <a:rPr lang="ar-DZ" sz="2400" b="1" baseline="0" dirty="0" smtClean="0">
                          <a:solidFill>
                            <a:srgbClr val="FF0000"/>
                          </a:solidFill>
                          <a:latin typeface="Traditional Arabic" pitchFamily="18" charset="-78"/>
                          <a:cs typeface="Traditional Arabic" pitchFamily="18" charset="-78"/>
                        </a:rPr>
                        <a:t> بدني </a:t>
                      </a:r>
                      <a:r>
                        <a:rPr lang="ar-DZ" sz="2400" b="1" dirty="0" smtClean="0">
                          <a:solidFill>
                            <a:srgbClr val="FF0000"/>
                          </a:solidFill>
                          <a:latin typeface="Traditional Arabic" pitchFamily="18" charset="-78"/>
                          <a:cs typeface="Traditional Arabic" pitchFamily="18" charset="-78"/>
                        </a:rPr>
                        <a:t>عام</a:t>
                      </a:r>
                      <a:endParaRPr lang="fr-FR" sz="2400" b="1" dirty="0">
                        <a:solidFill>
                          <a:srgbClr val="FF0000"/>
                        </a:solidFill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 vert="vert270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b="1" dirty="0" smtClean="0">
                          <a:latin typeface="Traditional Arabic" pitchFamily="18" charset="-78"/>
                          <a:cs typeface="Traditional Arabic" pitchFamily="18" charset="-78"/>
                        </a:rPr>
                        <a:t>01</a:t>
                      </a:r>
                      <a:endParaRPr lang="fr-FR" sz="1800" b="1" dirty="0">
                        <a:solidFill>
                          <a:schemeClr val="tx1"/>
                        </a:solidFill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r"/>
                      <a:endParaRPr lang="fr-FR" sz="1800" b="1" dirty="0">
                        <a:solidFill>
                          <a:schemeClr val="tx1"/>
                        </a:solidFill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r"/>
                      <a:endParaRPr lang="fr-FR" dirty="0">
                        <a:solidFill>
                          <a:schemeClr val="tx1"/>
                        </a:solidFill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 vert="vert270"/>
                </a:tc>
              </a:tr>
              <a:tr h="364588">
                <a:tc gridSpan="2" vMerge="1">
                  <a:txBody>
                    <a:bodyPr/>
                    <a:lstStyle/>
                    <a:p>
                      <a:pPr algn="r"/>
                      <a:endParaRPr lang="fr-FR" dirty="0">
                        <a:solidFill>
                          <a:schemeClr val="tx1"/>
                        </a:solidFill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pPr algn="r"/>
                      <a:endParaRPr lang="fr-FR" dirty="0">
                        <a:solidFill>
                          <a:schemeClr val="tx1"/>
                        </a:solidFill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r"/>
                      <a:endParaRPr lang="fr-FR" dirty="0">
                        <a:solidFill>
                          <a:schemeClr val="tx1"/>
                        </a:solidFill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b="1" dirty="0" smtClean="0">
                          <a:latin typeface="Traditional Arabic" pitchFamily="18" charset="-78"/>
                          <a:cs typeface="Traditional Arabic" pitchFamily="18" charset="-78"/>
                        </a:rPr>
                        <a:t>02</a:t>
                      </a:r>
                      <a:endParaRPr lang="fr-FR" sz="1800" b="1" dirty="0">
                        <a:solidFill>
                          <a:schemeClr val="tx1"/>
                        </a:solidFill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r"/>
                      <a:endParaRPr lang="fr-FR" dirty="0">
                        <a:solidFill>
                          <a:schemeClr val="tx1"/>
                        </a:solidFill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r"/>
                      <a:endParaRPr lang="fr-FR" dirty="0">
                        <a:solidFill>
                          <a:schemeClr val="tx1"/>
                        </a:solidFill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 vert="vert270"/>
                </a:tc>
              </a:tr>
              <a:tr h="364588">
                <a:tc gridSpan="2"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DZ" sz="1800" b="1" dirty="0" smtClean="0">
                          <a:latin typeface="Traditional Arabic" pitchFamily="18" charset="-78"/>
                          <a:cs typeface="Traditional Arabic" pitchFamily="18" charset="-78"/>
                        </a:rPr>
                        <a:t>تقويم تشخيصي</a:t>
                      </a:r>
                      <a:endParaRPr lang="fr-FR" sz="1800" b="1" dirty="0" smtClean="0">
                        <a:solidFill>
                          <a:schemeClr val="tx1"/>
                        </a:solidFill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r"/>
                      <a:endParaRPr lang="fr-FR" dirty="0">
                        <a:solidFill>
                          <a:schemeClr val="tx1"/>
                        </a:solidFill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 rowSpan="7">
                  <a:txBody>
                    <a:bodyPr/>
                    <a:lstStyle/>
                    <a:p>
                      <a:pPr algn="ctr" rtl="1"/>
                      <a:r>
                        <a:rPr lang="ar-DZ" sz="2400" b="1" dirty="0" smtClean="0">
                          <a:solidFill>
                            <a:srgbClr val="FF0000"/>
                          </a:solidFill>
                          <a:latin typeface="Traditional Arabic" pitchFamily="18" charset="-78"/>
                          <a:cs typeface="Traditional Arabic" pitchFamily="18" charset="-78"/>
                        </a:rPr>
                        <a:t> كرة السلة</a:t>
                      </a:r>
                      <a:endParaRPr lang="fr-FR" sz="2400" b="1" dirty="0">
                        <a:solidFill>
                          <a:srgbClr val="FF0000"/>
                        </a:solidFill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 vert="vert270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ar-DZ" sz="1800" b="1" dirty="0" smtClean="0">
                          <a:latin typeface="Traditional Arabic" pitchFamily="18" charset="-78"/>
                          <a:cs typeface="Traditional Arabic" pitchFamily="18" charset="-78"/>
                        </a:rPr>
                        <a:t>تقويم تشخيصي</a:t>
                      </a:r>
                      <a:endParaRPr lang="fr-FR" sz="1800" b="1" dirty="0">
                        <a:solidFill>
                          <a:schemeClr val="tx1"/>
                        </a:solidFill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rowSpan="7">
                  <a:txBody>
                    <a:bodyPr/>
                    <a:lstStyle/>
                    <a:p>
                      <a:pPr algn="ctr"/>
                      <a:r>
                        <a:rPr lang="ar-DZ" sz="2400" b="1" dirty="0" smtClean="0">
                          <a:solidFill>
                            <a:srgbClr val="FF0000"/>
                          </a:solidFill>
                          <a:latin typeface="Traditional Arabic" pitchFamily="18" charset="-78"/>
                          <a:cs typeface="Traditional Arabic" pitchFamily="18" charset="-78"/>
                        </a:rPr>
                        <a:t>رمي</a:t>
                      </a:r>
                      <a:r>
                        <a:rPr lang="ar-DZ" sz="2400" b="1" baseline="0" dirty="0" smtClean="0">
                          <a:solidFill>
                            <a:srgbClr val="FF0000"/>
                          </a:solidFill>
                          <a:latin typeface="Traditional Arabic" pitchFamily="18" charset="-78"/>
                          <a:cs typeface="Traditional Arabic" pitchFamily="18" charset="-78"/>
                        </a:rPr>
                        <a:t> </a:t>
                      </a:r>
                      <a:r>
                        <a:rPr lang="ar-DZ" sz="2400" b="1" dirty="0" smtClean="0">
                          <a:solidFill>
                            <a:srgbClr val="FF0000"/>
                          </a:solidFill>
                          <a:latin typeface="Traditional Arabic" pitchFamily="18" charset="-78"/>
                          <a:cs typeface="Traditional Arabic" pitchFamily="18" charset="-78"/>
                        </a:rPr>
                        <a:t>لجلة</a:t>
                      </a:r>
                      <a:endParaRPr lang="fr-FR" sz="2400" b="1" dirty="0">
                        <a:solidFill>
                          <a:srgbClr val="FF0000"/>
                        </a:solidFill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 vert="vert270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DZ" sz="1800" b="1" dirty="0" smtClean="0">
                          <a:latin typeface="Traditional Arabic" pitchFamily="18" charset="-78"/>
                          <a:cs typeface="Traditional Arabic" pitchFamily="18" charset="-78"/>
                        </a:rPr>
                        <a:t>01</a:t>
                      </a:r>
                      <a:endParaRPr lang="fr-FR" sz="1800" b="1" dirty="0">
                        <a:solidFill>
                          <a:schemeClr val="tx1"/>
                        </a:solidFill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rowSpan="7">
                  <a:txBody>
                    <a:bodyPr/>
                    <a:lstStyle/>
                    <a:p>
                      <a:pPr algn="ctr"/>
                      <a:r>
                        <a:rPr lang="ar-DZ" sz="2400" b="1" dirty="0" smtClean="0">
                          <a:solidFill>
                            <a:schemeClr val="accent2"/>
                          </a:solidFill>
                          <a:latin typeface="Traditional Arabic" pitchFamily="18" charset="-78"/>
                          <a:cs typeface="Traditional Arabic" pitchFamily="18" charset="-78"/>
                        </a:rPr>
                        <a:t>المجال</a:t>
                      </a:r>
                      <a:r>
                        <a:rPr lang="ar-DZ" sz="2400" b="1" baseline="0" dirty="0" smtClean="0">
                          <a:solidFill>
                            <a:schemeClr val="accent2"/>
                          </a:solidFill>
                          <a:latin typeface="Traditional Arabic" pitchFamily="18" charset="-78"/>
                          <a:cs typeface="Traditional Arabic" pitchFamily="18" charset="-78"/>
                        </a:rPr>
                        <a:t> ا</a:t>
                      </a:r>
                      <a:r>
                        <a:rPr lang="ar-DZ" sz="2400" b="1" dirty="0" smtClean="0">
                          <a:solidFill>
                            <a:schemeClr val="accent2"/>
                          </a:solidFill>
                          <a:latin typeface="Traditional Arabic" pitchFamily="18" charset="-78"/>
                          <a:cs typeface="Traditional Arabic" pitchFamily="18" charset="-78"/>
                        </a:rPr>
                        <a:t>لأول</a:t>
                      </a:r>
                      <a:endParaRPr lang="fr-FR" sz="2400" b="1" dirty="0">
                        <a:solidFill>
                          <a:schemeClr val="accent2"/>
                        </a:solidFill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 vert="vert270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ar-DZ" sz="2400" b="1" dirty="0" smtClean="0">
                          <a:solidFill>
                            <a:schemeClr val="tx1"/>
                          </a:solidFill>
                          <a:latin typeface="Traditional Arabic" pitchFamily="18" charset="-78"/>
                          <a:cs typeface="Traditional Arabic" pitchFamily="18" charset="-78"/>
                        </a:rPr>
                        <a:t>أكتوبر</a:t>
                      </a:r>
                      <a:endParaRPr lang="fr-FR" sz="2400" b="1" dirty="0">
                        <a:solidFill>
                          <a:schemeClr val="tx1"/>
                        </a:solidFill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 vert="vert270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640080">
                <a:tc gridSpan="2">
                  <a:txBody>
                    <a:bodyPr/>
                    <a:lstStyle/>
                    <a:p>
                      <a:pPr algn="r"/>
                      <a:r>
                        <a:rPr lang="ar-DZ" sz="1800" b="1" dirty="0" smtClean="0">
                          <a:latin typeface="Traditional Arabic" pitchFamily="18" charset="-78"/>
                          <a:cs typeface="Traditional Arabic" pitchFamily="18" charset="-78"/>
                        </a:rPr>
                        <a:t>يتأقلم مع الكرة ويحسن استعمالها</a:t>
                      </a:r>
                      <a:endParaRPr lang="fr-FR" sz="1800" b="1" dirty="0">
                        <a:solidFill>
                          <a:schemeClr val="tx1"/>
                        </a:solidFill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r"/>
                      <a:endParaRPr lang="fr-FR" dirty="0">
                        <a:solidFill>
                          <a:schemeClr val="tx1"/>
                        </a:solidFill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ar-DZ" sz="1800" b="1" dirty="0" smtClean="0">
                          <a:latin typeface="Traditional Arabic" pitchFamily="18" charset="-78"/>
                          <a:cs typeface="Traditional Arabic" pitchFamily="18" charset="-78"/>
                        </a:rPr>
                        <a:t>التحكم في مسك الجلة وتعلم الوضعية الأساسية للدفع الخلفي</a:t>
                      </a:r>
                      <a:endParaRPr lang="fr-FR" sz="1800" b="1" dirty="0">
                        <a:solidFill>
                          <a:schemeClr val="tx1"/>
                        </a:solidFill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DZ" sz="1800" b="1" dirty="0" smtClean="0">
                          <a:latin typeface="Traditional Arabic" pitchFamily="18" charset="-78"/>
                          <a:cs typeface="Traditional Arabic" pitchFamily="18" charset="-78"/>
                        </a:rPr>
                        <a:t>02</a:t>
                      </a:r>
                      <a:endParaRPr lang="fr-FR" sz="1800" b="1" dirty="0">
                        <a:solidFill>
                          <a:schemeClr val="tx1"/>
                        </a:solidFill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r"/>
                      <a:endParaRPr lang="fr-FR" dirty="0">
                        <a:solidFill>
                          <a:schemeClr val="tx1"/>
                        </a:solidFill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r"/>
                      <a:endParaRPr lang="fr-FR" dirty="0">
                        <a:solidFill>
                          <a:schemeClr val="tx1"/>
                        </a:solidFill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 vert="vert270"/>
                </a:tc>
              </a:tr>
              <a:tr h="365760">
                <a:tc gridSpan="2">
                  <a:txBody>
                    <a:bodyPr/>
                    <a:lstStyle/>
                    <a:p>
                      <a:pPr algn="r"/>
                      <a:r>
                        <a:rPr lang="ar-DZ" sz="1800" b="1" dirty="0" smtClean="0">
                          <a:latin typeface="Traditional Arabic" pitchFamily="18" charset="-78"/>
                          <a:cs typeface="Traditional Arabic" pitchFamily="18" charset="-78"/>
                        </a:rPr>
                        <a:t>يحسن التنقل بالكرة عن طريق التنطيط</a:t>
                      </a:r>
                      <a:endParaRPr lang="fr-FR" sz="1800" b="1" dirty="0">
                        <a:solidFill>
                          <a:schemeClr val="tx1"/>
                        </a:solidFill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ar-DZ" sz="1800" b="1" dirty="0" smtClean="0">
                          <a:latin typeface="Traditional Arabic" pitchFamily="18" charset="-78"/>
                          <a:cs typeface="Traditional Arabic" pitchFamily="18" charset="-78"/>
                        </a:rPr>
                        <a:t>سحب وأخذ خطوة طاردة إلى الأمام </a:t>
                      </a:r>
                      <a:endParaRPr lang="fr-FR" sz="1800" b="1" dirty="0">
                        <a:solidFill>
                          <a:schemeClr val="tx1"/>
                        </a:solidFill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DZ" sz="1800" b="1" dirty="0" smtClean="0">
                          <a:latin typeface="Traditional Arabic" pitchFamily="18" charset="-78"/>
                          <a:cs typeface="Traditional Arabic" pitchFamily="18" charset="-78"/>
                        </a:rPr>
                        <a:t>03</a:t>
                      </a:r>
                      <a:endParaRPr lang="fr-FR" sz="1800" b="1" dirty="0">
                        <a:solidFill>
                          <a:schemeClr val="tx1"/>
                        </a:solidFill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rowSpan="4">
                  <a:txBody>
                    <a:bodyPr/>
                    <a:lstStyle/>
                    <a:p>
                      <a:pPr algn="ctr"/>
                      <a:r>
                        <a:rPr lang="ar-DZ" sz="2400" b="1" dirty="0" smtClean="0">
                          <a:latin typeface="Traditional Arabic" pitchFamily="18" charset="-78"/>
                          <a:cs typeface="Traditional Arabic" pitchFamily="18" charset="-78"/>
                        </a:rPr>
                        <a:t>نوفمبر</a:t>
                      </a:r>
                      <a:endParaRPr lang="fr-FR" sz="2400" b="1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 vert="vert270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640080">
                <a:tc gridSpan="2">
                  <a:txBody>
                    <a:bodyPr/>
                    <a:lstStyle/>
                    <a:p>
                      <a:pPr algn="r"/>
                      <a:r>
                        <a:rPr lang="ar-DZ" sz="1800" b="1" dirty="0" smtClean="0">
                          <a:latin typeface="Traditional Arabic" pitchFamily="18" charset="-78"/>
                          <a:cs typeface="Traditional Arabic" pitchFamily="18" charset="-78"/>
                        </a:rPr>
                        <a:t>يحسن تقنيات التصويب من مختلف الوضعيات</a:t>
                      </a:r>
                      <a:endParaRPr lang="fr-FR" sz="1800" b="1" dirty="0">
                        <a:solidFill>
                          <a:schemeClr val="tx1"/>
                        </a:solidFill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ar-DZ" sz="1800" b="1" dirty="0" smtClean="0">
                          <a:latin typeface="Traditional Arabic" pitchFamily="18" charset="-78"/>
                          <a:cs typeface="Traditional Arabic" pitchFamily="18" charset="-78"/>
                        </a:rPr>
                        <a:t>الدوران ومواجهة مجال الرمي</a:t>
                      </a:r>
                      <a:endParaRPr lang="fr-FR" sz="1800" b="1" dirty="0">
                        <a:solidFill>
                          <a:schemeClr val="tx1"/>
                        </a:solidFill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DZ" sz="1800" b="1" dirty="0" smtClean="0">
                          <a:latin typeface="Traditional Arabic" pitchFamily="18" charset="-78"/>
                          <a:cs typeface="Traditional Arabic" pitchFamily="18" charset="-78"/>
                        </a:rPr>
                        <a:t>04</a:t>
                      </a:r>
                      <a:endParaRPr lang="fr-FR" sz="1800" b="1" dirty="0">
                        <a:solidFill>
                          <a:schemeClr val="tx1"/>
                        </a:solidFill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/>
                      <a:endParaRPr lang="fr-FR" sz="2400" b="1" dirty="0">
                        <a:solidFill>
                          <a:schemeClr val="tx1"/>
                        </a:solidFill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 vert="vert270"/>
                </a:tc>
              </a:tr>
              <a:tr h="601980">
                <a:tc gridSpan="2">
                  <a:txBody>
                    <a:bodyPr/>
                    <a:lstStyle/>
                    <a:p>
                      <a:pPr algn="r"/>
                      <a:r>
                        <a:rPr lang="ar-DZ" sz="1800" b="1" dirty="0" smtClean="0">
                          <a:latin typeface="Traditional Arabic" pitchFamily="18" charset="-78"/>
                          <a:cs typeface="Traditional Arabic" pitchFamily="18" charset="-78"/>
                        </a:rPr>
                        <a:t>يحسن</a:t>
                      </a:r>
                      <a:r>
                        <a:rPr lang="ar-DZ" sz="1800" b="1" baseline="0" dirty="0" smtClean="0">
                          <a:latin typeface="Traditional Arabic" pitchFamily="18" charset="-78"/>
                          <a:cs typeface="Traditional Arabic" pitchFamily="18" charset="-78"/>
                        </a:rPr>
                        <a:t> مهارة التسجيل من خطوتين</a:t>
                      </a:r>
                      <a:endParaRPr lang="fr-FR" sz="1800" b="1" dirty="0">
                        <a:solidFill>
                          <a:schemeClr val="tx1"/>
                        </a:solidFill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ar-DZ" sz="1800" b="1" dirty="0" smtClean="0">
                          <a:latin typeface="Traditional Arabic" pitchFamily="18" charset="-78"/>
                          <a:cs typeface="Traditional Arabic" pitchFamily="18" charset="-78"/>
                        </a:rPr>
                        <a:t>الدفع مع الحفاظ على التوازن وتحضير رجل الإرتكاز</a:t>
                      </a:r>
                      <a:endParaRPr lang="fr-FR" sz="1800" b="1" dirty="0">
                        <a:solidFill>
                          <a:schemeClr val="tx1"/>
                        </a:solidFill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DZ" sz="1800" b="1" dirty="0" smtClean="0">
                          <a:latin typeface="Traditional Arabic" pitchFamily="18" charset="-78"/>
                          <a:cs typeface="Traditional Arabic" pitchFamily="18" charset="-78"/>
                        </a:rPr>
                        <a:t>05</a:t>
                      </a:r>
                      <a:endParaRPr lang="fr-FR" sz="1800" b="1" dirty="0">
                        <a:solidFill>
                          <a:schemeClr val="tx1"/>
                        </a:solidFill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640080">
                <a:tc gridSpan="2">
                  <a:txBody>
                    <a:bodyPr/>
                    <a:lstStyle/>
                    <a:p>
                      <a:pPr algn="r"/>
                      <a:r>
                        <a:rPr lang="ar-DZ" sz="1800" b="1" dirty="0" smtClean="0">
                          <a:latin typeface="Traditional Arabic" pitchFamily="18" charset="-78"/>
                          <a:cs typeface="Traditional Arabic" pitchFamily="18" charset="-78"/>
                        </a:rPr>
                        <a:t>بناء هجوم منظم والرجوع للمنطقة عند التهديف أو ضياع الكرة</a:t>
                      </a:r>
                      <a:endParaRPr lang="fr-FR" sz="1800" b="1" dirty="0">
                        <a:solidFill>
                          <a:schemeClr val="tx1"/>
                        </a:solidFill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ar-DZ" sz="1800" b="1" dirty="0" smtClean="0">
                          <a:latin typeface="Traditional Arabic" pitchFamily="18" charset="-78"/>
                          <a:cs typeface="Traditional Arabic" pitchFamily="18" charset="-78"/>
                        </a:rPr>
                        <a:t>التنسيق بين جميع مراحل الدفع الخلفي</a:t>
                      </a:r>
                      <a:endParaRPr lang="fr-FR" sz="1800" b="1" dirty="0">
                        <a:solidFill>
                          <a:schemeClr val="tx1"/>
                        </a:solidFill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DZ" sz="1800" b="1" dirty="0" smtClean="0">
                          <a:latin typeface="Traditional Arabic" pitchFamily="18" charset="-78"/>
                          <a:cs typeface="Traditional Arabic" pitchFamily="18" charset="-78"/>
                        </a:rPr>
                        <a:t>06</a:t>
                      </a:r>
                      <a:endParaRPr lang="fr-FR" sz="1800" b="1" dirty="0">
                        <a:solidFill>
                          <a:schemeClr val="tx1"/>
                        </a:solidFill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309033">
                <a:tc gridSpan="2"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DZ" sz="1800" b="1" dirty="0" smtClean="0">
                          <a:latin typeface="Traditional Arabic" pitchFamily="18" charset="-78"/>
                          <a:cs typeface="Traditional Arabic" pitchFamily="18" charset="-78"/>
                        </a:rPr>
                        <a:t>تقويم تحصيلي</a:t>
                      </a:r>
                      <a:endParaRPr lang="fr-FR" sz="1800" b="1" dirty="0" smtClean="0">
                        <a:solidFill>
                          <a:schemeClr val="tx1"/>
                        </a:solidFill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ar-DZ" sz="1800" b="1" dirty="0" smtClean="0">
                          <a:latin typeface="Traditional Arabic" pitchFamily="18" charset="-78"/>
                          <a:cs typeface="Traditional Arabic" pitchFamily="18" charset="-78"/>
                        </a:rPr>
                        <a:t>تقويم تحصيلي</a:t>
                      </a:r>
                      <a:endParaRPr lang="fr-FR" sz="1800" b="1" dirty="0">
                        <a:solidFill>
                          <a:schemeClr val="tx1"/>
                        </a:solidFill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DZ" sz="1800" b="1" dirty="0" smtClean="0">
                          <a:latin typeface="Traditional Arabic" pitchFamily="18" charset="-78"/>
                          <a:cs typeface="Traditional Arabic" pitchFamily="18" charset="-78"/>
                        </a:rPr>
                        <a:t>07</a:t>
                      </a:r>
                      <a:endParaRPr lang="fr-FR" sz="1800" b="1" dirty="0">
                        <a:solidFill>
                          <a:schemeClr val="tx1"/>
                        </a:solidFill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ar-DZ" sz="2400" b="1" dirty="0" smtClean="0">
                          <a:latin typeface="Traditional Arabic" pitchFamily="18" charset="-78"/>
                          <a:cs typeface="Traditional Arabic" pitchFamily="18" charset="-78"/>
                        </a:rPr>
                        <a:t>ديسمبر</a:t>
                      </a:r>
                      <a:endParaRPr lang="fr-FR" sz="2400" b="1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 vert="vert270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364588">
                <a:tc gridSpan="2">
                  <a:txBody>
                    <a:bodyPr/>
                    <a:lstStyle/>
                    <a:p>
                      <a:pPr algn="r"/>
                      <a:endParaRPr lang="fr-FR" sz="1800" b="1" dirty="0">
                        <a:solidFill>
                          <a:schemeClr val="tx1"/>
                        </a:solidFill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r"/>
                      <a:endParaRPr lang="fr-FR" dirty="0">
                        <a:solidFill>
                          <a:schemeClr val="tx1"/>
                        </a:solidFill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 rowSpan="10">
                  <a:txBody>
                    <a:bodyPr/>
                    <a:lstStyle/>
                    <a:p>
                      <a:pPr algn="ctr"/>
                      <a:r>
                        <a:rPr lang="ar-DZ" sz="2400" b="1" dirty="0" smtClean="0">
                          <a:solidFill>
                            <a:srgbClr val="FF0000"/>
                          </a:solidFill>
                          <a:latin typeface="Traditional Arabic" pitchFamily="18" charset="-78"/>
                          <a:cs typeface="Traditional Arabic" pitchFamily="18" charset="-78"/>
                        </a:rPr>
                        <a:t>الكرة الطائرة</a:t>
                      </a:r>
                      <a:endParaRPr lang="fr-FR" sz="2400" b="1" dirty="0">
                        <a:solidFill>
                          <a:srgbClr val="FF0000"/>
                        </a:solidFill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 vert="vert270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fr-FR" sz="1800" b="1">
                        <a:solidFill>
                          <a:schemeClr val="tx1"/>
                        </a:solidFill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rowSpan="10">
                  <a:txBody>
                    <a:bodyPr/>
                    <a:lstStyle/>
                    <a:p>
                      <a:pPr algn="ctr"/>
                      <a:r>
                        <a:rPr lang="ar-DZ" sz="2400" b="1" dirty="0" smtClean="0">
                          <a:solidFill>
                            <a:srgbClr val="FF0000"/>
                          </a:solidFill>
                          <a:latin typeface="Traditional Arabic" pitchFamily="18" charset="-78"/>
                          <a:cs typeface="Traditional Arabic" pitchFamily="18" charset="-78"/>
                        </a:rPr>
                        <a:t>الوثب  الطويل</a:t>
                      </a:r>
                    </a:p>
                    <a:p>
                      <a:endParaRPr lang="fr-FR" sz="2400" b="1" dirty="0">
                        <a:solidFill>
                          <a:srgbClr val="FF0000"/>
                        </a:solidFill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 vert="vert270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DZ" sz="1800" b="1" dirty="0" smtClean="0">
                          <a:latin typeface="Traditional Arabic" pitchFamily="18" charset="-78"/>
                          <a:cs typeface="Traditional Arabic" pitchFamily="18" charset="-78"/>
                        </a:rPr>
                        <a:t>01</a:t>
                      </a:r>
                      <a:endParaRPr lang="fr-FR" sz="1800" b="1" dirty="0">
                        <a:solidFill>
                          <a:schemeClr val="tx1"/>
                        </a:solidFill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rowSpan="10">
                  <a:txBody>
                    <a:bodyPr/>
                    <a:lstStyle/>
                    <a:p>
                      <a:pPr algn="ctr"/>
                      <a:r>
                        <a:rPr lang="ar-DZ" sz="2400" b="1" dirty="0" smtClean="0">
                          <a:solidFill>
                            <a:schemeClr val="accent2"/>
                          </a:solidFill>
                          <a:latin typeface="Traditional Arabic" pitchFamily="18" charset="-78"/>
                          <a:cs typeface="Traditional Arabic" pitchFamily="18" charset="-78"/>
                        </a:rPr>
                        <a:t>المجال الثاني</a:t>
                      </a:r>
                      <a:endParaRPr lang="fr-FR" sz="2400" b="1" dirty="0">
                        <a:solidFill>
                          <a:schemeClr val="accent2"/>
                        </a:solidFill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 vert="vert270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fr-FR" sz="2400" b="1" dirty="0">
                        <a:solidFill>
                          <a:schemeClr val="tx1"/>
                        </a:solidFill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 vert="vert270"/>
                </a:tc>
              </a:tr>
              <a:tr h="0">
                <a:tc rowSpan="2" gridSpan="2">
                  <a:txBody>
                    <a:bodyPr/>
                    <a:lstStyle/>
                    <a:p>
                      <a:pPr algn="r"/>
                      <a:endParaRPr lang="fr-FR" sz="1800" b="1" dirty="0">
                        <a:solidFill>
                          <a:schemeClr val="tx1"/>
                        </a:solidFill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pPr algn="r"/>
                      <a:endParaRPr lang="fr-FR">
                        <a:solidFill>
                          <a:schemeClr val="tx1"/>
                        </a:solidFill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 sz="1800" b="1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r"/>
                      <a:endParaRPr lang="fr-FR" sz="1800" b="1" dirty="0">
                        <a:solidFill>
                          <a:schemeClr val="tx1"/>
                        </a:solidFill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ar-DZ" sz="1800" b="1" dirty="0" smtClean="0">
                          <a:latin typeface="Traditional Arabic" pitchFamily="18" charset="-78"/>
                          <a:cs typeface="Traditional Arabic" pitchFamily="18" charset="-78"/>
                        </a:rPr>
                        <a:t>02</a:t>
                      </a:r>
                      <a:endParaRPr lang="fr-FR" sz="1800" b="1" dirty="0">
                        <a:solidFill>
                          <a:schemeClr val="tx1"/>
                        </a:solidFill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r"/>
                      <a:endParaRPr lang="fr-FR" sz="1800" b="1" dirty="0">
                        <a:solidFill>
                          <a:schemeClr val="tx1"/>
                        </a:solidFill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r"/>
                      <a:endParaRPr lang="fr-FR" sz="1800" b="1" dirty="0">
                        <a:solidFill>
                          <a:schemeClr val="tx1"/>
                        </a:solidFill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</a:tr>
              <a:tr h="256426">
                <a:tc gridSpan="2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rowSpan="5">
                  <a:txBody>
                    <a:bodyPr/>
                    <a:lstStyle/>
                    <a:p>
                      <a:pPr algn="ctr"/>
                      <a:r>
                        <a:rPr lang="ar-DZ" sz="2400" b="1" dirty="0" smtClean="0">
                          <a:solidFill>
                            <a:schemeClr val="tx1"/>
                          </a:solidFill>
                          <a:latin typeface="Traditional Arabic" pitchFamily="18" charset="-78"/>
                          <a:cs typeface="Traditional Arabic" pitchFamily="18" charset="-78"/>
                        </a:rPr>
                        <a:t>جانفي</a:t>
                      </a:r>
                      <a:endParaRPr lang="fr-FR" sz="2400" b="1" dirty="0">
                        <a:solidFill>
                          <a:schemeClr val="tx1"/>
                        </a:solidFill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 vert="vert270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260419">
                <a:tc gridSpan="2">
                  <a:txBody>
                    <a:bodyPr/>
                    <a:lstStyle/>
                    <a:p>
                      <a:pPr algn="r"/>
                      <a:endParaRPr lang="fr-FR" sz="1800" b="1" dirty="0">
                        <a:solidFill>
                          <a:schemeClr val="tx1"/>
                        </a:solidFill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r"/>
                      <a:endParaRPr lang="fr-FR">
                        <a:solidFill>
                          <a:schemeClr val="tx1"/>
                        </a:solidFill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 sz="1800" b="1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fr-FR" sz="1800" b="1" dirty="0">
                        <a:solidFill>
                          <a:schemeClr val="tx1"/>
                        </a:solidFill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DZ" sz="1800" b="1" dirty="0" smtClean="0">
                          <a:latin typeface="Traditional Arabic" pitchFamily="18" charset="-78"/>
                          <a:cs typeface="Traditional Arabic" pitchFamily="18" charset="-78"/>
                        </a:rPr>
                        <a:t>03</a:t>
                      </a:r>
                      <a:endParaRPr lang="fr-FR" sz="1800" b="1" dirty="0">
                        <a:solidFill>
                          <a:schemeClr val="tx1"/>
                        </a:solidFill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r"/>
                      <a:endParaRPr lang="fr-FR" sz="1800" b="1" dirty="0">
                        <a:solidFill>
                          <a:schemeClr val="tx1"/>
                        </a:solidFill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/>
                      <a:endParaRPr lang="fr-FR" sz="2400" b="1" dirty="0">
                        <a:solidFill>
                          <a:schemeClr val="tx1"/>
                        </a:solidFill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 vert="vert270"/>
                </a:tc>
              </a:tr>
              <a:tr h="365760">
                <a:tc gridSpan="2">
                  <a:txBody>
                    <a:bodyPr/>
                    <a:lstStyle/>
                    <a:p>
                      <a:pPr algn="r"/>
                      <a:endParaRPr lang="fr-FR" sz="1800" b="1" dirty="0">
                        <a:solidFill>
                          <a:schemeClr val="tx1"/>
                        </a:solidFill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r"/>
                      <a:endParaRPr lang="fr-FR">
                        <a:solidFill>
                          <a:schemeClr val="tx1"/>
                        </a:solidFill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 sz="1800" b="1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fr-FR" sz="1800" b="1" dirty="0">
                        <a:solidFill>
                          <a:schemeClr val="tx1"/>
                        </a:solidFill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DZ" sz="1800" b="1" dirty="0" smtClean="0">
                          <a:latin typeface="Traditional Arabic" pitchFamily="18" charset="-78"/>
                          <a:cs typeface="Traditional Arabic" pitchFamily="18" charset="-78"/>
                        </a:rPr>
                        <a:t>04</a:t>
                      </a:r>
                      <a:endParaRPr lang="fr-FR" sz="1800" b="1" dirty="0">
                        <a:solidFill>
                          <a:schemeClr val="tx1"/>
                        </a:solidFill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r"/>
                      <a:endParaRPr lang="fr-FR" sz="1800" b="1" dirty="0">
                        <a:solidFill>
                          <a:schemeClr val="tx1"/>
                        </a:solidFill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r"/>
                      <a:endParaRPr lang="fr-FR" sz="1800" b="1" dirty="0">
                        <a:solidFill>
                          <a:schemeClr val="tx1"/>
                        </a:solidFill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</a:tr>
              <a:tr h="365760">
                <a:tc gridSpan="2">
                  <a:txBody>
                    <a:bodyPr/>
                    <a:lstStyle/>
                    <a:p>
                      <a:pPr algn="r"/>
                      <a:endParaRPr lang="fr-FR" sz="1800" b="1" dirty="0">
                        <a:solidFill>
                          <a:schemeClr val="tx1"/>
                        </a:solidFill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r"/>
                      <a:endParaRPr lang="fr-FR">
                        <a:solidFill>
                          <a:schemeClr val="tx1"/>
                        </a:solidFill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 sz="1800" b="1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fr-FR" sz="1800" b="1" dirty="0">
                        <a:solidFill>
                          <a:schemeClr val="tx1"/>
                        </a:solidFill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DZ" sz="1800" b="1" dirty="0" smtClean="0">
                          <a:latin typeface="Traditional Arabic" pitchFamily="18" charset="-78"/>
                          <a:cs typeface="Traditional Arabic" pitchFamily="18" charset="-78"/>
                        </a:rPr>
                        <a:t>05</a:t>
                      </a:r>
                      <a:endParaRPr lang="fr-FR" sz="1800" b="1" dirty="0">
                        <a:solidFill>
                          <a:schemeClr val="tx1"/>
                        </a:solidFill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r"/>
                      <a:endParaRPr lang="fr-FR" sz="1800" b="1" dirty="0">
                        <a:solidFill>
                          <a:schemeClr val="tx1"/>
                        </a:solidFill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/>
                      <a:endParaRPr lang="fr-FR" sz="1800" b="1" dirty="0">
                        <a:solidFill>
                          <a:schemeClr val="tx1"/>
                        </a:solidFill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 vert="vert270"/>
                </a:tc>
              </a:tr>
              <a:tr h="0">
                <a:tc rowSpan="2" gridSpan="2">
                  <a:txBody>
                    <a:bodyPr/>
                    <a:lstStyle/>
                    <a:p>
                      <a:pPr algn="ctr"/>
                      <a:endParaRPr lang="fr-FR" sz="1800" b="1" dirty="0">
                        <a:solidFill>
                          <a:schemeClr val="tx1"/>
                        </a:solidFill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pPr algn="r"/>
                      <a:endParaRPr lang="fr-FR">
                        <a:solidFill>
                          <a:schemeClr val="tx1"/>
                        </a:solidFill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/>
                      <a:endParaRPr lang="fr-FR" sz="1800" b="1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r"/>
                      <a:endParaRPr lang="fr-FR" sz="1800" b="1" dirty="0">
                        <a:solidFill>
                          <a:schemeClr val="tx1"/>
                        </a:solidFill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ar-DZ" sz="1800" b="1" dirty="0" smtClean="0">
                          <a:latin typeface="Traditional Arabic" pitchFamily="18" charset="-78"/>
                          <a:cs typeface="Traditional Arabic" pitchFamily="18" charset="-78"/>
                        </a:rPr>
                        <a:t>06</a:t>
                      </a:r>
                      <a:endParaRPr lang="fr-FR" sz="1800" b="1" dirty="0">
                        <a:solidFill>
                          <a:schemeClr val="tx1"/>
                        </a:solidFill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fr-FR" sz="1800" b="1" dirty="0">
                        <a:solidFill>
                          <a:schemeClr val="tx1"/>
                        </a:solidFill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r"/>
                      <a:endParaRPr lang="fr-FR" sz="1800" b="1" dirty="0">
                        <a:solidFill>
                          <a:schemeClr val="tx1"/>
                        </a:solidFill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 vert="vert270"/>
                </a:tc>
              </a:tr>
              <a:tr h="285974">
                <a:tc gridSpan="2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rowSpan="5">
                  <a:txBody>
                    <a:bodyPr/>
                    <a:lstStyle/>
                    <a:p>
                      <a:pPr algn="ctr"/>
                      <a:r>
                        <a:rPr lang="ar-DZ" sz="2400" b="1" dirty="0" smtClean="0">
                          <a:latin typeface="Traditional Arabic" pitchFamily="18" charset="-78"/>
                          <a:cs typeface="Traditional Arabic" pitchFamily="18" charset="-78"/>
                        </a:rPr>
                        <a:t>فيفري</a:t>
                      </a:r>
                      <a:endParaRPr lang="fr-FR" b="1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 vert="vert270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365760">
                <a:tc gridSpan="2">
                  <a:txBody>
                    <a:bodyPr/>
                    <a:lstStyle/>
                    <a:p>
                      <a:pPr algn="ctr"/>
                      <a:endParaRPr lang="fr-FR" sz="1800" b="1" dirty="0">
                        <a:solidFill>
                          <a:schemeClr val="tx1"/>
                        </a:solidFill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b="1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DZ" b="1" dirty="0" smtClean="0">
                          <a:latin typeface="Traditional Arabic" pitchFamily="18" charset="-78"/>
                          <a:cs typeface="Traditional Arabic" pitchFamily="18" charset="-78"/>
                        </a:rPr>
                        <a:t>07</a:t>
                      </a:r>
                      <a:endParaRPr lang="fr-FR" b="1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/>
                      <a:endParaRPr lang="fr-FR" sz="2400" b="1" dirty="0">
                        <a:solidFill>
                          <a:schemeClr val="tx1"/>
                        </a:solidFill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 vert="vert270"/>
                </a:tc>
              </a:tr>
              <a:tr h="348398">
                <a:tc gridSpan="2">
                  <a:txBody>
                    <a:bodyPr/>
                    <a:lstStyle/>
                    <a:p>
                      <a:pPr algn="ctr"/>
                      <a:endParaRPr lang="fr-FR" sz="1800" b="1" dirty="0">
                        <a:solidFill>
                          <a:schemeClr val="tx1"/>
                        </a:solidFill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b="1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DZ" b="1" dirty="0" smtClean="0">
                          <a:latin typeface="Traditional Arabic" pitchFamily="18" charset="-78"/>
                          <a:cs typeface="Traditional Arabic" pitchFamily="18" charset="-78"/>
                        </a:rPr>
                        <a:t>08</a:t>
                      </a:r>
                      <a:endParaRPr lang="fr-FR" b="1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/>
                      <a:endParaRPr lang="fr-FR" sz="1800" b="1" dirty="0">
                        <a:solidFill>
                          <a:schemeClr val="tx1"/>
                        </a:solidFill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 vert="vert270"/>
                </a:tc>
              </a:tr>
              <a:tr h="364588">
                <a:tc gridSpan="2">
                  <a:txBody>
                    <a:bodyPr/>
                    <a:lstStyle/>
                    <a:p>
                      <a:pPr algn="ctr"/>
                      <a:endParaRPr lang="fr-FR" sz="1800" b="1" dirty="0">
                        <a:solidFill>
                          <a:schemeClr val="tx1"/>
                        </a:solidFill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rowSpan="8">
                  <a:txBody>
                    <a:bodyPr/>
                    <a:lstStyle/>
                    <a:p>
                      <a:pPr algn="ctr"/>
                      <a:r>
                        <a:rPr lang="ar-DZ" sz="2400" b="1" dirty="0" smtClean="0">
                          <a:solidFill>
                            <a:srgbClr val="FF0000"/>
                          </a:solidFill>
                          <a:latin typeface="Traditional Arabic" pitchFamily="18" charset="-78"/>
                          <a:cs typeface="Traditional Arabic" pitchFamily="18" charset="-78"/>
                        </a:rPr>
                        <a:t>كرة اليد</a:t>
                      </a:r>
                      <a:endParaRPr lang="fr-FR" sz="2400" b="1" dirty="0">
                        <a:solidFill>
                          <a:srgbClr val="FF0000"/>
                        </a:solidFill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 vert="vert270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fr-FR" sz="1800" b="1" dirty="0">
                        <a:solidFill>
                          <a:schemeClr val="tx1"/>
                        </a:solidFill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rowSpan="8">
                  <a:txBody>
                    <a:bodyPr/>
                    <a:lstStyle/>
                    <a:p>
                      <a:pPr algn="ctr"/>
                      <a:r>
                        <a:rPr lang="ar-DZ" sz="2400" b="1" dirty="0" smtClean="0">
                          <a:solidFill>
                            <a:srgbClr val="FF0000"/>
                          </a:solidFill>
                          <a:latin typeface="Traditional Arabic" pitchFamily="18" charset="-78"/>
                          <a:cs typeface="Traditional Arabic" pitchFamily="18" charset="-78"/>
                        </a:rPr>
                        <a:t>الجري السريع</a:t>
                      </a:r>
                      <a:endParaRPr lang="fr-FR" sz="2400" b="1" dirty="0">
                        <a:solidFill>
                          <a:srgbClr val="FF0000"/>
                        </a:solidFill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 vert="vert270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DZ" b="1" dirty="0" smtClean="0">
                          <a:latin typeface="Traditional Arabic" pitchFamily="18" charset="-78"/>
                          <a:cs typeface="Traditional Arabic" pitchFamily="18" charset="-78"/>
                        </a:rPr>
                        <a:t>01</a:t>
                      </a:r>
                      <a:endParaRPr lang="fr-FR" b="1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rowSpan="8">
                  <a:txBody>
                    <a:bodyPr/>
                    <a:lstStyle/>
                    <a:p>
                      <a:pPr algn="ctr"/>
                      <a:r>
                        <a:rPr lang="ar-DZ" sz="2400" b="1" dirty="0" smtClean="0">
                          <a:solidFill>
                            <a:schemeClr val="accent2"/>
                          </a:solidFill>
                          <a:latin typeface="Traditional Arabic" pitchFamily="18" charset="-78"/>
                          <a:cs typeface="Traditional Arabic" pitchFamily="18" charset="-78"/>
                        </a:rPr>
                        <a:t>المجال الثالث</a:t>
                      </a:r>
                      <a:endParaRPr lang="fr-FR" sz="2400" b="1" dirty="0">
                        <a:solidFill>
                          <a:schemeClr val="accent2"/>
                        </a:solidFill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 vert="vert270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r"/>
                      <a:endParaRPr lang="fr-FR" sz="1800" b="1" dirty="0">
                        <a:solidFill>
                          <a:schemeClr val="tx1"/>
                        </a:solidFill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 vert="vert270"/>
                </a:tc>
              </a:tr>
              <a:tr h="365760">
                <a:tc gridSpan="2">
                  <a:txBody>
                    <a:bodyPr/>
                    <a:lstStyle/>
                    <a:p>
                      <a:pPr algn="ctr"/>
                      <a:endParaRPr lang="fr-FR" sz="1800" b="1" dirty="0">
                        <a:solidFill>
                          <a:schemeClr val="tx1"/>
                        </a:solidFill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b="1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DZ" sz="1800" b="1" dirty="0" smtClean="0">
                          <a:latin typeface="Traditional Arabic" pitchFamily="18" charset="-78"/>
                          <a:cs typeface="Traditional Arabic" pitchFamily="18" charset="-78"/>
                        </a:rPr>
                        <a:t>02</a:t>
                      </a:r>
                      <a:endParaRPr lang="fr-FR" sz="1800" b="1" dirty="0">
                        <a:solidFill>
                          <a:schemeClr val="tx1"/>
                        </a:solidFill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r"/>
                      <a:endParaRPr lang="fr-FR" sz="1800" b="1" dirty="0">
                        <a:solidFill>
                          <a:schemeClr val="tx1"/>
                        </a:solidFill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</a:tr>
              <a:tr h="365760">
                <a:tc gridSpan="2">
                  <a:txBody>
                    <a:bodyPr/>
                    <a:lstStyle/>
                    <a:p>
                      <a:pPr algn="ctr"/>
                      <a:endParaRPr lang="fr-FR" sz="1800" b="1" dirty="0">
                        <a:solidFill>
                          <a:schemeClr val="tx1"/>
                        </a:solidFill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b="1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DZ" b="1" dirty="0" smtClean="0">
                          <a:latin typeface="Traditional Arabic" pitchFamily="18" charset="-78"/>
                          <a:cs typeface="Traditional Arabic" pitchFamily="18" charset="-78"/>
                        </a:rPr>
                        <a:t>03</a:t>
                      </a:r>
                      <a:endParaRPr lang="fr-FR" b="1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ar-DZ" sz="2400" b="1" dirty="0" smtClean="0">
                          <a:latin typeface="Traditional Arabic" pitchFamily="18" charset="-78"/>
                          <a:cs typeface="Traditional Arabic" pitchFamily="18" charset="-78"/>
                        </a:rPr>
                        <a:t>مارس</a:t>
                      </a:r>
                      <a:endParaRPr lang="fr-FR" sz="2400" b="1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 vert="vert270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359249">
                <a:tc gridSpan="2">
                  <a:txBody>
                    <a:bodyPr/>
                    <a:lstStyle/>
                    <a:p>
                      <a:pPr algn="ctr"/>
                      <a:endParaRPr lang="fr-FR" sz="1800" b="1" dirty="0">
                        <a:solidFill>
                          <a:schemeClr val="tx1"/>
                        </a:solidFill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b="1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DZ" b="1" dirty="0" smtClean="0">
                          <a:latin typeface="Traditional Arabic" pitchFamily="18" charset="-78"/>
                          <a:cs typeface="Traditional Arabic" pitchFamily="18" charset="-78"/>
                        </a:rPr>
                        <a:t>04</a:t>
                      </a:r>
                      <a:endParaRPr lang="fr-FR" b="1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 dirty="0"/>
                    </a:p>
                  </a:txBody>
                  <a:tcPr vert="vert270"/>
                </a:tc>
              </a:tr>
              <a:tr h="158496"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2800" b="1" dirty="0" smtClean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 sz="1800" b="1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fr-FR" sz="1800" b="1" dirty="0">
                        <a:solidFill>
                          <a:schemeClr val="tx1"/>
                        </a:solidFill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DZ" b="1" dirty="0" smtClean="0">
                          <a:latin typeface="Traditional Arabic" pitchFamily="18" charset="-78"/>
                          <a:cs typeface="Traditional Arabic" pitchFamily="18" charset="-78"/>
                        </a:rPr>
                        <a:t>05</a:t>
                      </a:r>
                      <a:endParaRPr lang="fr-FR" b="1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r"/>
                      <a:endParaRPr lang="fr-FR" sz="1800" b="1" dirty="0">
                        <a:solidFill>
                          <a:schemeClr val="tx1"/>
                        </a:solidFill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 rowSpan="4">
                  <a:txBody>
                    <a:bodyPr/>
                    <a:lstStyle/>
                    <a:p>
                      <a:pPr algn="ctr"/>
                      <a:r>
                        <a:rPr lang="ar-DZ" sz="2400" b="1" dirty="0" smtClean="0">
                          <a:solidFill>
                            <a:schemeClr val="tx1"/>
                          </a:solidFill>
                          <a:latin typeface="Traditional Arabic" pitchFamily="18" charset="-78"/>
                          <a:cs typeface="Traditional Arabic" pitchFamily="18" charset="-78"/>
                        </a:rPr>
                        <a:t>أفريل</a:t>
                      </a:r>
                      <a:endParaRPr lang="fr-FR" sz="2400" b="1" dirty="0">
                        <a:solidFill>
                          <a:schemeClr val="tx1"/>
                        </a:solidFill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 vert="vert270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287454">
                <a:tc gridSpan="2">
                  <a:txBody>
                    <a:bodyPr/>
                    <a:lstStyle/>
                    <a:p>
                      <a:pPr algn="ctr"/>
                      <a:endParaRPr lang="fr-FR" b="1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b="1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DZ" b="1" dirty="0" smtClean="0">
                          <a:latin typeface="Traditional Arabic" pitchFamily="18" charset="-78"/>
                          <a:cs typeface="Traditional Arabic" pitchFamily="18" charset="-78"/>
                        </a:rPr>
                        <a:t>06</a:t>
                      </a:r>
                      <a:endParaRPr lang="fr-FR" b="1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 dirty="0"/>
                    </a:p>
                  </a:txBody>
                  <a:tcPr vert="vert270"/>
                </a:tc>
              </a:tr>
              <a:tr h="421760">
                <a:tc gridSpan="2"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DZ" b="1" dirty="0" smtClean="0">
                          <a:latin typeface="Traditional Arabic" pitchFamily="18" charset="-78"/>
                          <a:cs typeface="Traditional Arabic" pitchFamily="18" charset="-78"/>
                        </a:rPr>
                        <a:t>07</a:t>
                      </a:r>
                      <a:endParaRPr lang="fr-FR" b="1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357190">
                <a:tc gridSpan="2"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DZ" b="1" dirty="0" smtClean="0">
                          <a:latin typeface="Traditional Arabic" pitchFamily="18" charset="-78"/>
                          <a:cs typeface="Traditional Arabic" pitchFamily="18" charset="-78"/>
                        </a:rPr>
                        <a:t>08</a:t>
                      </a:r>
                      <a:endParaRPr lang="fr-FR" b="1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158496">
                <a:tc gridSpan="3">
                  <a:txBody>
                    <a:bodyPr/>
                    <a:lstStyle/>
                    <a:p>
                      <a:pPr algn="r"/>
                      <a:r>
                        <a:rPr lang="ar-DZ" b="1" dirty="0" smtClean="0">
                          <a:latin typeface="Traditional Arabic" pitchFamily="18" charset="-78"/>
                          <a:cs typeface="Traditional Arabic" pitchFamily="18" charset="-78"/>
                        </a:rPr>
                        <a:t>السيد المفتش:</a:t>
                      </a:r>
                      <a:endParaRPr lang="fr-FR" b="1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 b="1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ar-DZ" b="1" dirty="0" smtClean="0">
                          <a:latin typeface="Traditional Arabic" pitchFamily="18" charset="-78"/>
                          <a:cs typeface="Traditional Arabic" pitchFamily="18" charset="-78"/>
                        </a:rPr>
                        <a:t>السيد المدير:</a:t>
                      </a:r>
                      <a:endParaRPr lang="fr-FR" b="1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r"/>
                      <a:r>
                        <a:rPr lang="ar-DZ" b="1" dirty="0" smtClean="0">
                          <a:latin typeface="Traditional Arabic" pitchFamily="18" charset="-78"/>
                          <a:cs typeface="Traditional Arabic" pitchFamily="18" charset="-78"/>
                        </a:rPr>
                        <a:t>الأستاذ:</a:t>
                      </a:r>
                      <a:endParaRPr lang="fr-FR" b="1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 b="1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 b="1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 b="1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2" name="Rectangle à coins arrondis 11"/>
          <p:cNvSpPr/>
          <p:nvPr/>
        </p:nvSpPr>
        <p:spPr>
          <a:xfrm>
            <a:off x="1214414" y="357166"/>
            <a:ext cx="6715172" cy="1071570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DZ" sz="4400" b="1" dirty="0" smtClean="0">
                <a:solidFill>
                  <a:srgbClr val="FF0000"/>
                </a:solidFill>
                <a:latin typeface="Traditional Arabic" pitchFamily="18" charset="-78"/>
                <a:cs typeface="Traditional Arabic" pitchFamily="18" charset="-78"/>
              </a:rPr>
              <a:t>1-التوزيع السنوي-الكفاءة الختامية-</a:t>
            </a:r>
            <a:endParaRPr lang="fr-FR" sz="4400" b="1" dirty="0">
              <a:solidFill>
                <a:srgbClr val="FF0000"/>
              </a:solidFill>
              <a:latin typeface="Traditional Arabic" pitchFamily="18" charset="-78"/>
              <a:cs typeface="Traditional Arabic" pitchFamily="18" charset="-78"/>
            </a:endParaRP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6645030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fr-FR" dirty="0" smtClean="0"/>
              <a:t/>
            </a:r>
            <a:br>
              <a:rPr lang="fr-FR" dirty="0" smtClean="0"/>
            </a:br>
            <a:r>
              <a:rPr lang="fr-FR" dirty="0" smtClean="0"/>
              <a:t/>
            </a:r>
            <a:br>
              <a:rPr lang="fr-FR" dirty="0" smtClean="0"/>
            </a:br>
            <a:r>
              <a:rPr lang="fr-FR" dirty="0" smtClean="0"/>
              <a:t/>
            </a:r>
            <a:br>
              <a:rPr lang="fr-FR" dirty="0" smtClean="0"/>
            </a:br>
            <a:r>
              <a:rPr lang="fr-FR" dirty="0" smtClean="0"/>
              <a:t/>
            </a:r>
            <a:br>
              <a:rPr lang="fr-FR" dirty="0" smtClean="0"/>
            </a:br>
            <a:r>
              <a:rPr lang="fr-FR" dirty="0" smtClean="0"/>
              <a:t/>
            </a:r>
            <a:br>
              <a:rPr lang="fr-FR" dirty="0" smtClean="0"/>
            </a:br>
            <a:endParaRPr lang="fr-FR" dirty="0"/>
          </a:p>
        </p:txBody>
      </p:sp>
      <p:sp>
        <p:nvSpPr>
          <p:cNvPr id="34817" name="Rectangle 1"/>
          <p:cNvSpPr>
            <a:spLocks noChangeArrowheads="1"/>
          </p:cNvSpPr>
          <p:nvPr/>
        </p:nvSpPr>
        <p:spPr bwMode="auto">
          <a:xfrm>
            <a:off x="2428860" y="214290"/>
            <a:ext cx="5143536" cy="523220"/>
          </a:xfrm>
          <a:prstGeom prst="rect">
            <a:avLst/>
          </a:prstGeom>
          <a:ln>
            <a:noFill/>
            <a:headEnd/>
            <a:tailEnd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raditional Arabic" pitchFamily="18" charset="-78"/>
                <a:ea typeface="Times New Roman" pitchFamily="18" charset="0"/>
                <a:cs typeface="Traditional Arabic" pitchFamily="18" charset="-78"/>
              </a:rPr>
              <a:t>2-البرمجة السنوية لمادة التربية البدنية والرياضية</a:t>
            </a:r>
            <a:endParaRPr kumimoji="0" lang="ar-DZ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raditional Arabic" pitchFamily="18" charset="-78"/>
              <a:cs typeface="Traditional Arabic" pitchFamily="18" charset="-78"/>
            </a:endParaRPr>
          </a:p>
        </p:txBody>
      </p:sp>
      <p:sp>
        <p:nvSpPr>
          <p:cNvPr id="34818" name="Rectangle 2"/>
          <p:cNvSpPr>
            <a:spLocks noChangeArrowheads="1"/>
          </p:cNvSpPr>
          <p:nvPr/>
        </p:nvSpPr>
        <p:spPr bwMode="auto">
          <a:xfrm>
            <a:off x="7215206" y="357166"/>
            <a:ext cx="1714512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DZ" sz="1600" b="1" i="0" u="none" strike="noStrike" cap="none" normalizeH="0" baseline="0" dirty="0" smtClean="0">
                <a:ln>
                  <a:noFill/>
                </a:ln>
                <a:effectLst/>
                <a:latin typeface="Traditional Arabic" pitchFamily="18" charset="-78"/>
                <a:ea typeface="Times New Roman" pitchFamily="18" charset="0"/>
                <a:cs typeface="Traditional Arabic" pitchFamily="18" charset="-78"/>
              </a:rPr>
              <a:t>المؤسسة:</a:t>
            </a:r>
            <a:endParaRPr kumimoji="0" lang="fr-FR" sz="1600" b="0" i="0" u="none" strike="noStrike" cap="none" normalizeH="0" baseline="0" dirty="0" smtClean="0">
              <a:ln>
                <a:noFill/>
              </a:ln>
              <a:effectLst/>
              <a:latin typeface="Traditional Arabic" pitchFamily="18" charset="-78"/>
              <a:cs typeface="Traditional Arabic" pitchFamily="18" charset="-78"/>
            </a:endParaRPr>
          </a:p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DZ" sz="1600" b="1" i="0" u="none" strike="noStrike" cap="none" normalizeH="0" baseline="0" dirty="0" smtClean="0">
                <a:ln>
                  <a:noFill/>
                </a:ln>
                <a:effectLst/>
                <a:latin typeface="Traditional Arabic" pitchFamily="18" charset="-78"/>
                <a:ea typeface="Times New Roman" pitchFamily="18" charset="0"/>
                <a:cs typeface="Traditional Arabic" pitchFamily="18" charset="-78"/>
              </a:rPr>
              <a:t>الأستاذ: </a:t>
            </a:r>
            <a:endParaRPr kumimoji="0" lang="ar-DZ" sz="1600" b="0" i="0" u="none" strike="noStrike" cap="none" normalizeH="0" baseline="0" dirty="0" smtClean="0">
              <a:ln>
                <a:noFill/>
              </a:ln>
              <a:effectLst/>
              <a:latin typeface="Traditional Arabic" pitchFamily="18" charset="-78"/>
              <a:cs typeface="Traditional Arabic" pitchFamily="18" charset="-78"/>
            </a:endParaRPr>
          </a:p>
        </p:txBody>
      </p:sp>
      <p:sp>
        <p:nvSpPr>
          <p:cNvPr id="34820" name="Rectangle 4"/>
          <p:cNvSpPr>
            <a:spLocks noChangeArrowheads="1"/>
          </p:cNvSpPr>
          <p:nvPr/>
        </p:nvSpPr>
        <p:spPr bwMode="auto">
          <a:xfrm>
            <a:off x="0" y="357166"/>
            <a:ext cx="2214546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DZ" sz="1600" b="1" i="0" u="none" strike="noStrike" cap="none" normalizeH="0" baseline="0" dirty="0" smtClean="0">
                <a:ln>
                  <a:noFill/>
                </a:ln>
                <a:effectLst/>
                <a:latin typeface="Traditional Arabic" pitchFamily="18" charset="-78"/>
                <a:ea typeface="Times New Roman" pitchFamily="18" charset="0"/>
                <a:cs typeface="Traditional Arabic" pitchFamily="18" charset="-78"/>
              </a:rPr>
              <a:t>المستوى: الاولى ثانوي</a:t>
            </a:r>
            <a:endParaRPr kumimoji="0" lang="fr-FR" sz="1600" b="0" i="0" u="none" strike="noStrike" cap="none" normalizeH="0" baseline="0" dirty="0" smtClean="0">
              <a:ln>
                <a:noFill/>
              </a:ln>
              <a:effectLst/>
              <a:latin typeface="Traditional Arabic" pitchFamily="18" charset="-78"/>
              <a:cs typeface="Traditional Arabic" pitchFamily="18" charset="-78"/>
            </a:endParaRPr>
          </a:p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DZ" sz="1600" b="1" i="0" u="none" strike="noStrike" cap="none" normalizeH="0" baseline="0" dirty="0" smtClean="0">
                <a:ln>
                  <a:noFill/>
                </a:ln>
                <a:effectLst/>
                <a:latin typeface="Traditional Arabic" pitchFamily="18" charset="-78"/>
                <a:ea typeface="Times New Roman" pitchFamily="18" charset="0"/>
                <a:cs typeface="Traditional Arabic" pitchFamily="18" charset="-78"/>
              </a:rPr>
              <a:t>السنة الدراسية: </a:t>
            </a:r>
            <a:endParaRPr kumimoji="0" lang="ar-DZ" sz="1600" b="0" i="0" u="none" strike="noStrike" cap="none" normalizeH="0" baseline="0" dirty="0" smtClean="0">
              <a:ln>
                <a:noFill/>
              </a:ln>
              <a:effectLst/>
              <a:latin typeface="Traditional Arabic" pitchFamily="18" charset="-78"/>
              <a:cs typeface="Traditional Arabic" pitchFamily="18" charset="-78"/>
            </a:endParaRPr>
          </a:p>
        </p:txBody>
      </p:sp>
      <p:sp>
        <p:nvSpPr>
          <p:cNvPr id="10" name="Rectangle à coins arrondis 9"/>
          <p:cNvSpPr/>
          <p:nvPr/>
        </p:nvSpPr>
        <p:spPr>
          <a:xfrm>
            <a:off x="500034" y="1000108"/>
            <a:ext cx="8215370" cy="428628"/>
          </a:xfrm>
          <a:prstGeom prst="roundRect">
            <a:avLst/>
          </a:prstGeom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SA" dirty="0" smtClean="0">
                <a:solidFill>
                  <a:schemeClr val="bg2"/>
                </a:solidFill>
                <a:latin typeface="Traditional Arabic" pitchFamily="18" charset="-78"/>
                <a:cs typeface="Traditional Arabic" pitchFamily="18" charset="-78"/>
              </a:rPr>
              <a:t>ا</a:t>
            </a:r>
            <a:r>
              <a:rPr lang="ar-SA" sz="2000" b="1" dirty="0" smtClean="0">
                <a:solidFill>
                  <a:schemeClr val="bg2"/>
                </a:solidFill>
                <a:latin typeface="Traditional Arabic" pitchFamily="18" charset="-78"/>
                <a:cs typeface="Traditional Arabic" pitchFamily="18" charset="-78"/>
              </a:rPr>
              <a:t>لكفاءة الختامية: </a:t>
            </a:r>
            <a:r>
              <a:rPr lang="ar-SA" sz="2000" b="1" dirty="0" smtClean="0">
                <a:solidFill>
                  <a:srgbClr val="FF0000"/>
                </a:solidFill>
                <a:latin typeface="Traditional Arabic" pitchFamily="18" charset="-78"/>
                <a:cs typeface="Traditional Arabic" pitchFamily="18" charset="-78"/>
              </a:rPr>
              <a:t>تنسيق وتكييف مختلف العمليات الفردية والجماعية حسب إيقاع معين، مسافة معينة، شدة معينة</a:t>
            </a:r>
            <a:endParaRPr lang="fr-FR" b="1" dirty="0">
              <a:solidFill>
                <a:srgbClr val="FF0000"/>
              </a:solidFill>
              <a:latin typeface="Traditional Arabic" pitchFamily="18" charset="-78"/>
              <a:cs typeface="Traditional Arabic" pitchFamily="18" charset="-78"/>
            </a:endParaRPr>
          </a:p>
        </p:txBody>
      </p:sp>
      <p:cxnSp>
        <p:nvCxnSpPr>
          <p:cNvPr id="12" name="Connecteur droit 11"/>
          <p:cNvCxnSpPr>
            <a:endCxn id="17" idx="1"/>
          </p:cNvCxnSpPr>
          <p:nvPr/>
        </p:nvCxnSpPr>
        <p:spPr>
          <a:xfrm>
            <a:off x="1714480" y="1714488"/>
            <a:ext cx="6268684" cy="158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4" name="Flèche droite 13"/>
          <p:cNvSpPr/>
          <p:nvPr/>
        </p:nvSpPr>
        <p:spPr>
          <a:xfrm rot="5400000">
            <a:off x="1643042" y="1785926"/>
            <a:ext cx="250033" cy="107157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5" name="Flèche droite 14"/>
          <p:cNvSpPr/>
          <p:nvPr/>
        </p:nvSpPr>
        <p:spPr>
          <a:xfrm rot="5400000">
            <a:off x="4572000" y="1785926"/>
            <a:ext cx="250033" cy="107157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Flèche droite 15"/>
          <p:cNvSpPr/>
          <p:nvPr/>
        </p:nvSpPr>
        <p:spPr>
          <a:xfrm rot="5400000">
            <a:off x="4572000" y="1500174"/>
            <a:ext cx="250033" cy="107157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7" name="Flèche droite 16"/>
          <p:cNvSpPr/>
          <p:nvPr/>
        </p:nvSpPr>
        <p:spPr>
          <a:xfrm rot="5400000">
            <a:off x="7858148" y="1785926"/>
            <a:ext cx="250033" cy="107157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8" name="Rectangle à coins arrondis 17"/>
          <p:cNvSpPr/>
          <p:nvPr/>
        </p:nvSpPr>
        <p:spPr>
          <a:xfrm>
            <a:off x="285720" y="2000240"/>
            <a:ext cx="2786082" cy="1214446"/>
          </a:xfrm>
          <a:prstGeom prst="roundRect">
            <a:avLst/>
          </a:prstGeom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/>
            <a:r>
              <a:rPr lang="ar-DZ" sz="2000" b="1" dirty="0" smtClean="0">
                <a:solidFill>
                  <a:srgbClr val="C00000"/>
                </a:solidFill>
                <a:latin typeface="Traditional Arabic" pitchFamily="18" charset="-78"/>
                <a:cs typeface="Traditional Arabic" pitchFamily="18" charset="-78"/>
              </a:rPr>
              <a:t>كفاءة قاعدية ثالثة</a:t>
            </a:r>
            <a:r>
              <a:rPr lang="ar-DZ" sz="2000" dirty="0" smtClean="0">
                <a:solidFill>
                  <a:srgbClr val="C00000"/>
                </a:solidFill>
                <a:latin typeface="Traditional Arabic" pitchFamily="18" charset="-78"/>
                <a:cs typeface="Traditional Arabic" pitchFamily="18" charset="-78"/>
              </a:rPr>
              <a:t>: </a:t>
            </a:r>
            <a:r>
              <a:rPr lang="ar-DZ" sz="2000" b="1" dirty="0" smtClean="0">
                <a:solidFill>
                  <a:srgbClr val="7030A0"/>
                </a:solidFill>
                <a:latin typeface="Traditional Arabic" pitchFamily="18" charset="-78"/>
                <a:cs typeface="Traditional Arabic" pitchFamily="18" charset="-78"/>
              </a:rPr>
              <a:t>تنسيق وتسيير المجهودات جماعيا وفرديا حسب مدة وشدة التنافس</a:t>
            </a:r>
            <a:endParaRPr lang="fr-FR" sz="2000" dirty="0" smtClean="0">
              <a:solidFill>
                <a:srgbClr val="7030A0"/>
              </a:solidFill>
              <a:latin typeface="Traditional Arabic" pitchFamily="18" charset="-78"/>
              <a:cs typeface="Traditional Arabic" pitchFamily="18" charset="-78"/>
            </a:endParaRPr>
          </a:p>
        </p:txBody>
      </p:sp>
      <p:sp>
        <p:nvSpPr>
          <p:cNvPr id="19" name="Rectangle à coins arrondis 18"/>
          <p:cNvSpPr/>
          <p:nvPr/>
        </p:nvSpPr>
        <p:spPr>
          <a:xfrm>
            <a:off x="3214678" y="2000240"/>
            <a:ext cx="3000396" cy="1214446"/>
          </a:xfrm>
          <a:prstGeom prst="roundRect">
            <a:avLst/>
          </a:prstGeom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/>
            <a:r>
              <a:rPr lang="ar-DZ" sz="2000" b="1" dirty="0" smtClean="0">
                <a:solidFill>
                  <a:srgbClr val="C00000"/>
                </a:solidFill>
                <a:latin typeface="Traditional Arabic" pitchFamily="18" charset="-78"/>
                <a:cs typeface="Traditional Arabic" pitchFamily="18" charset="-78"/>
              </a:rPr>
              <a:t>كفاءة قاعدية ثانية</a:t>
            </a:r>
            <a:r>
              <a:rPr lang="ar-DZ" sz="2000" dirty="0" smtClean="0">
                <a:solidFill>
                  <a:srgbClr val="C00000"/>
                </a:solidFill>
                <a:latin typeface="Traditional Arabic" pitchFamily="18" charset="-78"/>
                <a:cs typeface="Traditional Arabic" pitchFamily="18" charset="-78"/>
              </a:rPr>
              <a:t>: </a:t>
            </a:r>
            <a:r>
              <a:rPr lang="ar-DZ" sz="2000" b="1" dirty="0" smtClean="0">
                <a:solidFill>
                  <a:srgbClr val="7030A0"/>
                </a:solidFill>
                <a:latin typeface="Traditional Arabic" pitchFamily="18" charset="-78"/>
                <a:cs typeface="Traditional Arabic" pitchFamily="18" charset="-78"/>
              </a:rPr>
              <a:t>تجنيد الطاقة اللازمة ( هوائية ، لا هوائية ) لبدل مجهود يضمن مشاركة ايجابية وأداء ذو صبغة جمالية </a:t>
            </a:r>
            <a:endParaRPr lang="fr-FR" sz="2000" dirty="0" smtClean="0">
              <a:solidFill>
                <a:srgbClr val="7030A0"/>
              </a:solidFill>
              <a:latin typeface="Traditional Arabic" pitchFamily="18" charset="-78"/>
              <a:cs typeface="Traditional Arabic" pitchFamily="18" charset="-78"/>
            </a:endParaRPr>
          </a:p>
        </p:txBody>
      </p:sp>
      <p:sp>
        <p:nvSpPr>
          <p:cNvPr id="20" name="Rectangle à coins arrondis 19"/>
          <p:cNvSpPr/>
          <p:nvPr/>
        </p:nvSpPr>
        <p:spPr>
          <a:xfrm>
            <a:off x="6429388" y="2000240"/>
            <a:ext cx="2571768" cy="1214446"/>
          </a:xfrm>
          <a:prstGeom prst="roundRect">
            <a:avLst/>
          </a:prstGeom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DZ" sz="2000" b="1" dirty="0" smtClean="0">
                <a:solidFill>
                  <a:srgbClr val="C00000"/>
                </a:solidFill>
                <a:latin typeface="Traditional Arabic" pitchFamily="18" charset="-78"/>
                <a:cs typeface="Traditional Arabic" pitchFamily="18" charset="-78"/>
              </a:rPr>
              <a:t>كفاءة قاعدية أولى:  </a:t>
            </a:r>
            <a:r>
              <a:rPr lang="ar-DZ" sz="2000" b="1" dirty="0" smtClean="0">
                <a:solidFill>
                  <a:srgbClr val="7030A0"/>
                </a:solidFill>
                <a:latin typeface="Traditional Arabic" pitchFamily="18" charset="-78"/>
                <a:cs typeface="Traditional Arabic" pitchFamily="18" charset="-78"/>
              </a:rPr>
              <a:t>تبني وثيرات قاعدية وتكييف المجهودات حسب الوضعيات والحالات التي يفرضها الموقف  </a:t>
            </a:r>
            <a:endParaRPr lang="fr-FR" sz="2000" b="1" dirty="0" smtClean="0">
              <a:solidFill>
                <a:srgbClr val="7030A0"/>
              </a:solidFill>
              <a:latin typeface="Traditional Arabic" pitchFamily="18" charset="-78"/>
              <a:cs typeface="Traditional Arabic" pitchFamily="18" charset="-78"/>
            </a:endParaRPr>
          </a:p>
        </p:txBody>
      </p:sp>
      <p:sp>
        <p:nvSpPr>
          <p:cNvPr id="22" name="Ellipse 21"/>
          <p:cNvSpPr/>
          <p:nvPr/>
        </p:nvSpPr>
        <p:spPr>
          <a:xfrm>
            <a:off x="3857620" y="3214686"/>
            <a:ext cx="1785950" cy="428628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DZ" sz="2000" b="1" dirty="0" smtClean="0">
                <a:solidFill>
                  <a:srgbClr val="002060"/>
                </a:solidFill>
                <a:latin typeface="Traditional Arabic" pitchFamily="18" charset="-78"/>
                <a:cs typeface="Traditional Arabic" pitchFamily="18" charset="-78"/>
              </a:rPr>
              <a:t>المؤشرات</a:t>
            </a:r>
            <a:endParaRPr lang="fr-FR" sz="2000" b="1" dirty="0">
              <a:solidFill>
                <a:srgbClr val="002060"/>
              </a:solidFill>
              <a:latin typeface="Traditional Arabic" pitchFamily="18" charset="-78"/>
              <a:cs typeface="Traditional Arabic" pitchFamily="18" charset="-78"/>
            </a:endParaRPr>
          </a:p>
        </p:txBody>
      </p:sp>
      <p:sp>
        <p:nvSpPr>
          <p:cNvPr id="23" name="Ellipse 22"/>
          <p:cNvSpPr/>
          <p:nvPr/>
        </p:nvSpPr>
        <p:spPr>
          <a:xfrm>
            <a:off x="714348" y="3214686"/>
            <a:ext cx="1785950" cy="428628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DZ" sz="2000" b="1" dirty="0" smtClean="0">
                <a:solidFill>
                  <a:srgbClr val="002060"/>
                </a:solidFill>
                <a:latin typeface="Traditional Arabic" pitchFamily="18" charset="-78"/>
                <a:cs typeface="Traditional Arabic" pitchFamily="18" charset="-78"/>
              </a:rPr>
              <a:t>المؤشرات</a:t>
            </a:r>
            <a:endParaRPr lang="fr-FR" sz="2000" b="1" dirty="0">
              <a:solidFill>
                <a:srgbClr val="002060"/>
              </a:solidFill>
              <a:latin typeface="Traditional Arabic" pitchFamily="18" charset="-78"/>
              <a:cs typeface="Traditional Arabic" pitchFamily="18" charset="-78"/>
            </a:endParaRPr>
          </a:p>
        </p:txBody>
      </p:sp>
      <p:sp>
        <p:nvSpPr>
          <p:cNvPr id="24" name="Ellipse 23"/>
          <p:cNvSpPr/>
          <p:nvPr/>
        </p:nvSpPr>
        <p:spPr>
          <a:xfrm>
            <a:off x="6786578" y="3214686"/>
            <a:ext cx="1785950" cy="428628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DZ" sz="2000" b="1" dirty="0" smtClean="0">
                <a:solidFill>
                  <a:srgbClr val="002060"/>
                </a:solidFill>
                <a:latin typeface="Traditional Arabic" pitchFamily="18" charset="-78"/>
                <a:cs typeface="Traditional Arabic" pitchFamily="18" charset="-78"/>
              </a:rPr>
              <a:t>المؤشرات</a:t>
            </a:r>
            <a:endParaRPr lang="fr-FR" sz="2000" b="1" dirty="0">
              <a:solidFill>
                <a:srgbClr val="002060"/>
              </a:solidFill>
              <a:latin typeface="Traditional Arabic" pitchFamily="18" charset="-78"/>
              <a:cs typeface="Traditional Arabic" pitchFamily="18" charset="-78"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6215074" y="3786190"/>
            <a:ext cx="2928926" cy="307181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r" rtl="1"/>
            <a:r>
              <a:rPr lang="ar-DZ" b="1" dirty="0" smtClean="0">
                <a:latin typeface="Traditional Arabic" pitchFamily="18" charset="-78"/>
                <a:cs typeface="Traditional Arabic" pitchFamily="18" charset="-78"/>
              </a:rPr>
              <a:t>-  التحكم في الإيقاع والوثيرة </a:t>
            </a:r>
            <a:endParaRPr lang="fr-FR" dirty="0" smtClean="0">
              <a:latin typeface="Traditional Arabic" pitchFamily="18" charset="-78"/>
              <a:cs typeface="Traditional Arabic" pitchFamily="18" charset="-78"/>
            </a:endParaRPr>
          </a:p>
          <a:p>
            <a:pPr algn="r" rtl="1">
              <a:buFontTx/>
              <a:buChar char="-"/>
            </a:pPr>
            <a:r>
              <a:rPr lang="ar-DZ" b="1" dirty="0" smtClean="0">
                <a:latin typeface="Traditional Arabic" pitchFamily="18" charset="-78"/>
                <a:cs typeface="Traditional Arabic" pitchFamily="18" charset="-78"/>
              </a:rPr>
              <a:t>التحكم في تعديل وتكييف (المجهود، الحركة) حسب الموضع </a:t>
            </a:r>
          </a:p>
          <a:p>
            <a:pPr algn="r" rtl="1"/>
            <a:r>
              <a:rPr lang="ar-DZ" b="1" dirty="0" smtClean="0">
                <a:latin typeface="Traditional Arabic" pitchFamily="18" charset="-78"/>
                <a:cs typeface="Traditional Arabic" pitchFamily="18" charset="-78"/>
              </a:rPr>
              <a:t>-ربط عمليات ، حركات ، مهارات </a:t>
            </a:r>
            <a:endParaRPr lang="fr-FR" dirty="0" smtClean="0">
              <a:latin typeface="Traditional Arabic" pitchFamily="18" charset="-78"/>
              <a:cs typeface="Traditional Arabic" pitchFamily="18" charset="-78"/>
            </a:endParaRPr>
          </a:p>
          <a:p>
            <a:pPr algn="r" rtl="1"/>
            <a:r>
              <a:rPr lang="ar-DZ" b="1" dirty="0" smtClean="0">
                <a:latin typeface="Traditional Arabic" pitchFamily="18" charset="-78"/>
                <a:cs typeface="Traditional Arabic" pitchFamily="18" charset="-78"/>
              </a:rPr>
              <a:t>   تتجاوب مع الوضعية والموقف  </a:t>
            </a:r>
            <a:endParaRPr lang="fr-FR" dirty="0" smtClean="0">
              <a:latin typeface="Traditional Arabic" pitchFamily="18" charset="-78"/>
              <a:cs typeface="Traditional Arabic" pitchFamily="18" charset="-78"/>
            </a:endParaRPr>
          </a:p>
          <a:p>
            <a:pPr algn="r" rtl="1"/>
            <a:r>
              <a:rPr lang="ar-DZ" b="1" dirty="0" smtClean="0">
                <a:latin typeface="Traditional Arabic" pitchFamily="18" charset="-78"/>
                <a:cs typeface="Traditional Arabic" pitchFamily="18" charset="-78"/>
              </a:rPr>
              <a:t>-التحكم في وضعيات المواجهة فرديا </a:t>
            </a:r>
            <a:endParaRPr lang="fr-FR" dirty="0" smtClean="0">
              <a:latin typeface="Traditional Arabic" pitchFamily="18" charset="-78"/>
              <a:cs typeface="Traditional Arabic" pitchFamily="18" charset="-78"/>
            </a:endParaRPr>
          </a:p>
          <a:p>
            <a:pPr algn="r" rtl="1"/>
            <a:r>
              <a:rPr lang="ar-DZ" b="1" dirty="0" smtClean="0">
                <a:latin typeface="Traditional Arabic" pitchFamily="18" charset="-78"/>
                <a:cs typeface="Traditional Arabic" pitchFamily="18" charset="-78"/>
              </a:rPr>
              <a:t>   وجماعيا</a:t>
            </a:r>
            <a:endParaRPr lang="fr-FR" dirty="0" smtClean="0">
              <a:latin typeface="Traditional Arabic" pitchFamily="18" charset="-78"/>
              <a:cs typeface="Traditional Arabic" pitchFamily="18" charset="-78"/>
            </a:endParaRPr>
          </a:p>
          <a:p>
            <a:pPr algn="r" rtl="1"/>
            <a:r>
              <a:rPr lang="ar-DZ" b="1" dirty="0" smtClean="0">
                <a:latin typeface="Traditional Arabic" pitchFamily="18" charset="-78"/>
                <a:cs typeface="Traditional Arabic" pitchFamily="18" charset="-78"/>
              </a:rPr>
              <a:t>-توقع عمليات الخصم الزميل</a:t>
            </a:r>
            <a:endParaRPr lang="fr-FR" dirty="0" smtClean="0">
              <a:latin typeface="Traditional Arabic" pitchFamily="18" charset="-78"/>
              <a:cs typeface="Traditional Arabic" pitchFamily="18" charset="-78"/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3214678" y="3786190"/>
            <a:ext cx="2857520" cy="307181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27" name="Rectangle 26"/>
          <p:cNvSpPr/>
          <p:nvPr/>
        </p:nvSpPr>
        <p:spPr>
          <a:xfrm>
            <a:off x="0" y="3786190"/>
            <a:ext cx="3071802" cy="307181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r" rtl="1"/>
            <a:r>
              <a:rPr lang="ar-DZ" sz="2000" b="1" dirty="0" smtClean="0">
                <a:latin typeface="Traditional Arabic" pitchFamily="18" charset="-78"/>
                <a:cs typeface="Traditional Arabic" pitchFamily="18" charset="-78"/>
              </a:rPr>
              <a:t>-  ضبط المجهود ، ضبط صيغة مواجهة الحاجز</a:t>
            </a:r>
            <a:endParaRPr lang="fr-FR" sz="2000" dirty="0" smtClean="0">
              <a:latin typeface="Traditional Arabic" pitchFamily="18" charset="-78"/>
              <a:cs typeface="Traditional Arabic" pitchFamily="18" charset="-78"/>
            </a:endParaRPr>
          </a:p>
          <a:p>
            <a:pPr algn="r" rtl="1"/>
            <a:r>
              <a:rPr lang="ar-DZ" sz="2000" b="1" dirty="0" smtClean="0">
                <a:latin typeface="Traditional Arabic" pitchFamily="18" charset="-78"/>
                <a:cs typeface="Traditional Arabic" pitchFamily="18" charset="-78"/>
              </a:rPr>
              <a:t>- تنظيم سعة وحجم الخطوة، تنظيم الوثيرة</a:t>
            </a:r>
            <a:endParaRPr lang="fr-FR" sz="2000" dirty="0" smtClean="0">
              <a:latin typeface="Traditional Arabic" pitchFamily="18" charset="-78"/>
              <a:cs typeface="Traditional Arabic" pitchFamily="18" charset="-78"/>
            </a:endParaRPr>
          </a:p>
          <a:p>
            <a:pPr algn="r" rtl="1"/>
            <a:r>
              <a:rPr lang="ar-DZ" sz="2000" b="1" dirty="0" smtClean="0">
                <a:latin typeface="Traditional Arabic" pitchFamily="18" charset="-78"/>
                <a:cs typeface="Traditional Arabic" pitchFamily="18" charset="-78"/>
              </a:rPr>
              <a:t> و الإيقاع.</a:t>
            </a:r>
            <a:endParaRPr lang="fr-FR" sz="2000" dirty="0" smtClean="0">
              <a:latin typeface="Traditional Arabic" pitchFamily="18" charset="-78"/>
              <a:cs typeface="Traditional Arabic" pitchFamily="18" charset="-78"/>
            </a:endParaRPr>
          </a:p>
          <a:p>
            <a:pPr algn="r" rtl="1"/>
            <a:r>
              <a:rPr lang="ar-DZ" sz="2000" b="1" dirty="0" smtClean="0">
                <a:latin typeface="Traditional Arabic" pitchFamily="18" charset="-78"/>
                <a:cs typeface="Traditional Arabic" pitchFamily="18" charset="-78"/>
              </a:rPr>
              <a:t>- قبول المواجهة، تنظيم فترة الهجوم أو</a:t>
            </a:r>
            <a:endParaRPr lang="fr-FR" sz="2000" dirty="0" smtClean="0">
              <a:latin typeface="Traditional Arabic" pitchFamily="18" charset="-78"/>
              <a:cs typeface="Traditional Arabic" pitchFamily="18" charset="-78"/>
            </a:endParaRPr>
          </a:p>
          <a:p>
            <a:pPr algn="r" rtl="1"/>
            <a:r>
              <a:rPr lang="ar-DZ" sz="2000" b="1" dirty="0" smtClean="0">
                <a:latin typeface="Traditional Arabic" pitchFamily="18" charset="-78"/>
                <a:cs typeface="Traditional Arabic" pitchFamily="18" charset="-78"/>
              </a:rPr>
              <a:t>   الدفاع </a:t>
            </a:r>
            <a:endParaRPr lang="fr-FR" sz="2000" dirty="0" smtClean="0">
              <a:latin typeface="Traditional Arabic" pitchFamily="18" charset="-78"/>
              <a:cs typeface="Traditional Arabic" pitchFamily="18" charset="-78"/>
            </a:endParaRPr>
          </a:p>
          <a:p>
            <a:pPr algn="r" rtl="1"/>
            <a:r>
              <a:rPr lang="ar-DZ" sz="2000" b="1" dirty="0" smtClean="0">
                <a:latin typeface="Traditional Arabic" pitchFamily="18" charset="-78"/>
                <a:cs typeface="Traditional Arabic" pitchFamily="18" charset="-78"/>
              </a:rPr>
              <a:t>- تسيير مجهود فردي أو جماعي لفترة</a:t>
            </a:r>
            <a:endParaRPr lang="fr-FR" sz="2000" dirty="0" smtClean="0">
              <a:latin typeface="Traditional Arabic" pitchFamily="18" charset="-78"/>
              <a:cs typeface="Traditional Arabic" pitchFamily="18" charset="-78"/>
            </a:endParaRPr>
          </a:p>
          <a:p>
            <a:pPr algn="r" rtl="1"/>
            <a:r>
              <a:rPr lang="ar-DZ" sz="2000" b="1" dirty="0" smtClean="0">
                <a:latin typeface="Traditional Arabic" pitchFamily="18" charset="-78"/>
                <a:cs typeface="Traditional Arabic" pitchFamily="18" charset="-78"/>
              </a:rPr>
              <a:t>   زمنية معينة وحسب الموقف</a:t>
            </a:r>
            <a:endParaRPr lang="fr-FR" sz="2000" dirty="0" smtClean="0">
              <a:latin typeface="Traditional Arabic" pitchFamily="18" charset="-78"/>
              <a:cs typeface="Traditional Arabic" pitchFamily="18" charset="-78"/>
            </a:endParaRPr>
          </a:p>
          <a:p>
            <a:pPr algn="ctr"/>
            <a:endParaRPr lang="fr-FR" dirty="0"/>
          </a:p>
        </p:txBody>
      </p:sp>
      <p:sp>
        <p:nvSpPr>
          <p:cNvPr id="34821" name="Rectangle 5"/>
          <p:cNvSpPr>
            <a:spLocks noChangeArrowheads="1"/>
          </p:cNvSpPr>
          <p:nvPr/>
        </p:nvSpPr>
        <p:spPr bwMode="auto">
          <a:xfrm>
            <a:off x="3214678" y="3786190"/>
            <a:ext cx="2857520" cy="2862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DZ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raditional Arabic" pitchFamily="18" charset="-78"/>
                <a:ea typeface="Times New Roman" pitchFamily="18" charset="0"/>
                <a:cs typeface="Traditional Arabic" pitchFamily="18" charset="-78"/>
              </a:rPr>
              <a:t>- تجنيد الطاقة وصرفها في الوقت المناسب </a:t>
            </a:r>
            <a:endParaRPr kumimoji="0" lang="fr-FR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raditional Arabic" pitchFamily="18" charset="-78"/>
              <a:cs typeface="Traditional Arabic" pitchFamily="18" charset="-78"/>
            </a:endParaRPr>
          </a:p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DZ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raditional Arabic" pitchFamily="18" charset="-78"/>
                <a:ea typeface="Times New Roman" pitchFamily="18" charset="0"/>
                <a:cs typeface="Traditional Arabic" pitchFamily="18" charset="-78"/>
              </a:rPr>
              <a:t>- استثمار مختلف منابع الطاقة خلال بدل مجهود</a:t>
            </a:r>
            <a:endParaRPr kumimoji="0" lang="fr-FR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raditional Arabic" pitchFamily="18" charset="-78"/>
              <a:cs typeface="Traditional Arabic" pitchFamily="18" charset="-78"/>
            </a:endParaRPr>
          </a:p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DZ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raditional Arabic" pitchFamily="18" charset="-78"/>
                <a:ea typeface="Times New Roman" pitchFamily="18" charset="0"/>
                <a:cs typeface="Traditional Arabic" pitchFamily="18" charset="-78"/>
              </a:rPr>
              <a:t>-  بدل مجهودات بمختلف الشدات.</a:t>
            </a:r>
            <a:endParaRPr kumimoji="0" lang="fr-FR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raditional Arabic" pitchFamily="18" charset="-78"/>
              <a:cs typeface="Traditional Arabic" pitchFamily="18" charset="-78"/>
            </a:endParaRPr>
          </a:p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DZ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raditional Arabic" pitchFamily="18" charset="-78"/>
                <a:ea typeface="Times New Roman" pitchFamily="18" charset="0"/>
                <a:cs typeface="Traditional Arabic" pitchFamily="18" charset="-78"/>
              </a:rPr>
              <a:t>-  تنويع الاستجابات حسب ما يقتضيه الموقف</a:t>
            </a:r>
            <a:endParaRPr kumimoji="0" lang="fr-FR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raditional Arabic" pitchFamily="18" charset="-78"/>
              <a:cs typeface="Traditional Arabic" pitchFamily="18" charset="-78"/>
            </a:endParaRPr>
          </a:p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DZ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raditional Arabic" pitchFamily="18" charset="-78"/>
                <a:ea typeface="Times New Roman" pitchFamily="18" charset="0"/>
                <a:cs typeface="Traditional Arabic" pitchFamily="18" charset="-78"/>
              </a:rPr>
              <a:t> ( هجوم مركز، هجوم مضاد، وقت التحول من الهجوم إلى الدفاع والعكس) </a:t>
            </a:r>
            <a:endParaRPr kumimoji="0" lang="fr-FR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raditional Arabic" pitchFamily="18" charset="-78"/>
              <a:cs typeface="Traditional Arabic" pitchFamily="18" charset="-78"/>
            </a:endParaRPr>
          </a:p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DZ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raditional Arabic" pitchFamily="18" charset="-78"/>
                <a:ea typeface="Times New Roman" pitchFamily="18" charset="0"/>
                <a:cs typeface="Traditional Arabic" pitchFamily="18" charset="-78"/>
              </a:rPr>
              <a:t>-  القيام بمختلف الأدوار ضمن الفريق</a:t>
            </a:r>
            <a:endParaRPr kumimoji="0" lang="fr-FR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raditional Arabic" pitchFamily="18" charset="-78"/>
              <a:cs typeface="Traditional Arabic" pitchFamily="18" charset="-78"/>
            </a:endParaRPr>
          </a:p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DZ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raditional Arabic" pitchFamily="18" charset="-78"/>
                <a:ea typeface="Times New Roman" pitchFamily="18" charset="0"/>
                <a:cs typeface="Traditional Arabic" pitchFamily="18" charset="-78"/>
              </a:rPr>
              <a:t>ـ أداء حركات بارتياح ورشاقة . </a:t>
            </a:r>
            <a:endParaRPr kumimoji="0" lang="ar-DZ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raditional Arabic" pitchFamily="18" charset="-78"/>
              <a:cs typeface="Traditional Arabic" pitchFamily="18" charset="-78"/>
            </a:endParaRPr>
          </a:p>
        </p:txBody>
      </p:sp>
      <p:cxnSp>
        <p:nvCxnSpPr>
          <p:cNvPr id="30" name="Connecteur droit 29"/>
          <p:cNvCxnSpPr/>
          <p:nvPr/>
        </p:nvCxnSpPr>
        <p:spPr>
          <a:xfrm>
            <a:off x="6929454" y="7072338"/>
            <a:ext cx="1857388" cy="158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1" name="Connecteur droit 30"/>
          <p:cNvCxnSpPr/>
          <p:nvPr/>
        </p:nvCxnSpPr>
        <p:spPr>
          <a:xfrm>
            <a:off x="3929058" y="7072338"/>
            <a:ext cx="1857388" cy="158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2" name="Connecteur droit 31"/>
          <p:cNvCxnSpPr/>
          <p:nvPr/>
        </p:nvCxnSpPr>
        <p:spPr>
          <a:xfrm>
            <a:off x="714348" y="7072338"/>
            <a:ext cx="1857388" cy="158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6" name="Flèche vers le bas 35"/>
          <p:cNvSpPr/>
          <p:nvPr/>
        </p:nvSpPr>
        <p:spPr>
          <a:xfrm>
            <a:off x="7715272" y="6858000"/>
            <a:ext cx="71438" cy="214338"/>
          </a:xfrm>
          <a:prstGeom prst="down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7" name="Flèche vers le bas 36"/>
          <p:cNvSpPr/>
          <p:nvPr/>
        </p:nvSpPr>
        <p:spPr>
          <a:xfrm>
            <a:off x="6929454" y="7072338"/>
            <a:ext cx="71438" cy="214338"/>
          </a:xfrm>
          <a:prstGeom prst="down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8" name="Flèche vers le bas 37"/>
          <p:cNvSpPr/>
          <p:nvPr/>
        </p:nvSpPr>
        <p:spPr>
          <a:xfrm>
            <a:off x="8786842" y="7072338"/>
            <a:ext cx="71438" cy="214338"/>
          </a:xfrm>
          <a:prstGeom prst="down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9" name="Flèche vers le bas 38"/>
          <p:cNvSpPr/>
          <p:nvPr/>
        </p:nvSpPr>
        <p:spPr>
          <a:xfrm>
            <a:off x="2571736" y="7072338"/>
            <a:ext cx="71438" cy="214338"/>
          </a:xfrm>
          <a:prstGeom prst="down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0" name="Flèche vers le bas 39"/>
          <p:cNvSpPr/>
          <p:nvPr/>
        </p:nvSpPr>
        <p:spPr>
          <a:xfrm>
            <a:off x="714348" y="7072338"/>
            <a:ext cx="71438" cy="214338"/>
          </a:xfrm>
          <a:prstGeom prst="down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1" name="Flèche vers le bas 40"/>
          <p:cNvSpPr/>
          <p:nvPr/>
        </p:nvSpPr>
        <p:spPr>
          <a:xfrm>
            <a:off x="4857752" y="6858000"/>
            <a:ext cx="71438" cy="214338"/>
          </a:xfrm>
          <a:prstGeom prst="down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2" name="Flèche vers le bas 41"/>
          <p:cNvSpPr/>
          <p:nvPr/>
        </p:nvSpPr>
        <p:spPr>
          <a:xfrm>
            <a:off x="1714480" y="6858000"/>
            <a:ext cx="71438" cy="214338"/>
          </a:xfrm>
          <a:prstGeom prst="down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3" name="Flèche vers le bas 42"/>
          <p:cNvSpPr/>
          <p:nvPr/>
        </p:nvSpPr>
        <p:spPr>
          <a:xfrm>
            <a:off x="3929058" y="7072338"/>
            <a:ext cx="71438" cy="214338"/>
          </a:xfrm>
          <a:prstGeom prst="down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4" name="Flèche vers le bas 43"/>
          <p:cNvSpPr/>
          <p:nvPr/>
        </p:nvSpPr>
        <p:spPr>
          <a:xfrm>
            <a:off x="5786446" y="7072338"/>
            <a:ext cx="71438" cy="214338"/>
          </a:xfrm>
          <a:prstGeom prst="down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5" name="Rectangle 44"/>
          <p:cNvSpPr/>
          <p:nvPr/>
        </p:nvSpPr>
        <p:spPr>
          <a:xfrm>
            <a:off x="7786710" y="7286652"/>
            <a:ext cx="1357290" cy="2357454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r" rtl="1"/>
            <a:r>
              <a:rPr lang="ar-DZ" sz="1600" b="1" dirty="0" smtClean="0">
                <a:solidFill>
                  <a:srgbClr val="FF0000"/>
                </a:solidFill>
                <a:latin typeface="Traditional Arabic" pitchFamily="18" charset="-78"/>
                <a:cs typeface="Traditional Arabic" pitchFamily="18" charset="-78"/>
              </a:rPr>
              <a:t>الهدف التعلمي: 01</a:t>
            </a:r>
            <a:endParaRPr lang="fr-FR" sz="1600" dirty="0" smtClean="0">
              <a:solidFill>
                <a:srgbClr val="FF0000"/>
              </a:solidFill>
              <a:latin typeface="Traditional Arabic" pitchFamily="18" charset="-78"/>
              <a:cs typeface="Traditional Arabic" pitchFamily="18" charset="-78"/>
            </a:endParaRPr>
          </a:p>
          <a:p>
            <a:pPr algn="r" rtl="1"/>
            <a:r>
              <a:rPr lang="ar-DZ" b="1" dirty="0" smtClean="0">
                <a:solidFill>
                  <a:schemeClr val="bg2"/>
                </a:solidFill>
                <a:latin typeface="Traditional Arabic" pitchFamily="18" charset="-78"/>
                <a:cs typeface="Traditional Arabic" pitchFamily="18" charset="-78"/>
              </a:rPr>
              <a:t>* استثمار الفضاءات الحرة بانتظام للقيام بهجوم جماعي</a:t>
            </a:r>
            <a:endParaRPr lang="fr-FR" dirty="0" smtClean="0">
              <a:solidFill>
                <a:schemeClr val="bg2"/>
              </a:solidFill>
              <a:latin typeface="Traditional Arabic" pitchFamily="18" charset="-78"/>
              <a:cs typeface="Traditional Arabic" pitchFamily="18" charset="-78"/>
            </a:endParaRPr>
          </a:p>
          <a:p>
            <a:pPr algn="r" rtl="1"/>
            <a:r>
              <a:rPr lang="ar-DZ" b="1" dirty="0" smtClean="0">
                <a:solidFill>
                  <a:schemeClr val="bg2"/>
                </a:solidFill>
                <a:latin typeface="Traditional Arabic" pitchFamily="18" charset="-78"/>
                <a:cs typeface="Traditional Arabic" pitchFamily="18" charset="-78"/>
              </a:rPr>
              <a:t> أوفردي سريع والقذف في المرمى .</a:t>
            </a:r>
            <a:endParaRPr lang="fr-FR" dirty="0" smtClean="0">
              <a:solidFill>
                <a:schemeClr val="bg2"/>
              </a:solidFill>
              <a:latin typeface="Traditional Arabic" pitchFamily="18" charset="-78"/>
              <a:cs typeface="Traditional Arabic" pitchFamily="18" charset="-78"/>
            </a:endParaRPr>
          </a:p>
        </p:txBody>
      </p:sp>
      <p:sp>
        <p:nvSpPr>
          <p:cNvPr id="46" name="Rectangle 45"/>
          <p:cNvSpPr/>
          <p:nvPr/>
        </p:nvSpPr>
        <p:spPr>
          <a:xfrm>
            <a:off x="6286512" y="7286652"/>
            <a:ext cx="1357290" cy="2357454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/>
            <a:r>
              <a:rPr lang="ar-DZ" b="1" dirty="0" smtClean="0">
                <a:solidFill>
                  <a:srgbClr val="FF0000"/>
                </a:solidFill>
                <a:latin typeface="Traditional Arabic" pitchFamily="18" charset="-78"/>
                <a:cs typeface="Traditional Arabic" pitchFamily="18" charset="-78"/>
              </a:rPr>
              <a:t>الهدف التعلمي: 02</a:t>
            </a:r>
          </a:p>
          <a:p>
            <a:pPr algn="r" rtl="1"/>
            <a:r>
              <a:rPr lang="ar-DZ" b="1" dirty="0" smtClean="0">
                <a:solidFill>
                  <a:schemeClr val="bg2"/>
                </a:solidFill>
                <a:latin typeface="Traditional Arabic" pitchFamily="18" charset="-78"/>
                <a:cs typeface="Traditional Arabic" pitchFamily="18" charset="-78"/>
              </a:rPr>
              <a:t>* اكتساب أكبر سرعة ممكنة والمحافظة عليها لقطع مسافة معينة </a:t>
            </a:r>
            <a:endParaRPr lang="fr-FR" dirty="0" smtClean="0">
              <a:solidFill>
                <a:schemeClr val="bg2"/>
              </a:solidFill>
              <a:latin typeface="Traditional Arabic" pitchFamily="18" charset="-78"/>
              <a:cs typeface="Traditional Arabic" pitchFamily="18" charset="-78"/>
            </a:endParaRPr>
          </a:p>
          <a:p>
            <a:pPr algn="ctr"/>
            <a:endParaRPr lang="fr-FR" dirty="0">
              <a:solidFill>
                <a:schemeClr val="bg2"/>
              </a:solidFill>
            </a:endParaRPr>
          </a:p>
        </p:txBody>
      </p:sp>
      <p:sp>
        <p:nvSpPr>
          <p:cNvPr id="47" name="Rectangle 46"/>
          <p:cNvSpPr/>
          <p:nvPr/>
        </p:nvSpPr>
        <p:spPr>
          <a:xfrm>
            <a:off x="4786314" y="7286652"/>
            <a:ext cx="1357290" cy="2357454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/>
            <a:r>
              <a:rPr lang="ar-DZ" b="1" dirty="0" smtClean="0">
                <a:solidFill>
                  <a:srgbClr val="FF0000"/>
                </a:solidFill>
                <a:latin typeface="Traditional Arabic" pitchFamily="18" charset="-78"/>
                <a:cs typeface="Traditional Arabic" pitchFamily="18" charset="-78"/>
              </a:rPr>
              <a:t>الهدف التعلمي: 03</a:t>
            </a:r>
            <a:endParaRPr lang="fr-FR" dirty="0" smtClean="0">
              <a:solidFill>
                <a:srgbClr val="FF0000"/>
              </a:solidFill>
              <a:latin typeface="Traditional Arabic" pitchFamily="18" charset="-78"/>
              <a:cs typeface="Traditional Arabic" pitchFamily="18" charset="-78"/>
            </a:endParaRPr>
          </a:p>
          <a:p>
            <a:pPr algn="r" rtl="1"/>
            <a:r>
              <a:rPr lang="ar-DZ" b="1" dirty="0" smtClean="0">
                <a:latin typeface="Traditional Arabic" pitchFamily="18" charset="-78"/>
                <a:cs typeface="Traditional Arabic" pitchFamily="18" charset="-78"/>
              </a:rPr>
              <a:t>* تجنب المراقبة والمضايقة لمساعدة حامل الكرة والمشاركة في فترات اللعب .</a:t>
            </a:r>
            <a:endParaRPr lang="fr-FR" dirty="0" smtClean="0">
              <a:latin typeface="Traditional Arabic" pitchFamily="18" charset="-78"/>
              <a:cs typeface="Traditional Arabic" pitchFamily="18" charset="-78"/>
            </a:endParaRPr>
          </a:p>
          <a:p>
            <a:pPr algn="ctr"/>
            <a:endParaRPr lang="fr-FR" dirty="0"/>
          </a:p>
        </p:txBody>
      </p:sp>
      <p:sp>
        <p:nvSpPr>
          <p:cNvPr id="51" name="Rectangle 50"/>
          <p:cNvSpPr/>
          <p:nvPr/>
        </p:nvSpPr>
        <p:spPr>
          <a:xfrm>
            <a:off x="3214678" y="7286652"/>
            <a:ext cx="1357290" cy="2357454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/>
            <a:r>
              <a:rPr lang="ar-DZ" b="1" dirty="0" smtClean="0">
                <a:solidFill>
                  <a:srgbClr val="FF0000"/>
                </a:solidFill>
                <a:latin typeface="Traditional Arabic" pitchFamily="18" charset="-78"/>
                <a:cs typeface="Traditional Arabic" pitchFamily="18" charset="-78"/>
              </a:rPr>
              <a:t>الهدف التعلمي: 04</a:t>
            </a:r>
            <a:endParaRPr lang="fr-FR" dirty="0" smtClean="0">
              <a:solidFill>
                <a:srgbClr val="FF0000"/>
              </a:solidFill>
              <a:latin typeface="Traditional Arabic" pitchFamily="18" charset="-78"/>
              <a:cs typeface="Traditional Arabic" pitchFamily="18" charset="-78"/>
            </a:endParaRPr>
          </a:p>
          <a:p>
            <a:pPr algn="r" rtl="1">
              <a:buFont typeface="Arial" pitchFamily="34" charset="0"/>
              <a:buChar char="•"/>
            </a:pPr>
            <a:r>
              <a:rPr lang="ar-DZ" b="1" dirty="0" smtClean="0">
                <a:latin typeface="Traditional Arabic" pitchFamily="18" charset="-78"/>
                <a:cs typeface="Traditional Arabic" pitchFamily="18" charset="-78"/>
              </a:rPr>
              <a:t>تجنيد وتسلسل القوة واستثمار الدفع لتحقيق أفضل نتيجة ممكنة .</a:t>
            </a:r>
            <a:r>
              <a:rPr lang="ar-DZ" b="1" dirty="0" smtClean="0"/>
              <a:t> </a:t>
            </a:r>
          </a:p>
          <a:p>
            <a:pPr algn="r" rtl="1">
              <a:buFont typeface="Arial" pitchFamily="34" charset="0"/>
              <a:buChar char="•"/>
            </a:pPr>
            <a:endParaRPr lang="fr-FR" dirty="0" smtClean="0"/>
          </a:p>
        </p:txBody>
      </p:sp>
      <p:sp>
        <p:nvSpPr>
          <p:cNvPr id="52" name="Rectangle 51"/>
          <p:cNvSpPr/>
          <p:nvPr/>
        </p:nvSpPr>
        <p:spPr>
          <a:xfrm>
            <a:off x="1643042" y="7286652"/>
            <a:ext cx="1428728" cy="2357454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/>
            <a:r>
              <a:rPr lang="ar-DZ" b="1" dirty="0" smtClean="0">
                <a:solidFill>
                  <a:srgbClr val="FF0000"/>
                </a:solidFill>
                <a:latin typeface="Traditional Arabic" pitchFamily="18" charset="-78"/>
                <a:cs typeface="Traditional Arabic" pitchFamily="18" charset="-78"/>
              </a:rPr>
              <a:t>الهدف التعلمي: 05</a:t>
            </a:r>
            <a:endParaRPr lang="fr-FR" dirty="0" smtClean="0">
              <a:solidFill>
                <a:srgbClr val="FF0000"/>
              </a:solidFill>
              <a:latin typeface="Traditional Arabic" pitchFamily="18" charset="-78"/>
              <a:cs typeface="Traditional Arabic" pitchFamily="18" charset="-78"/>
            </a:endParaRPr>
          </a:p>
          <a:p>
            <a:pPr algn="r" rtl="1"/>
            <a:r>
              <a:rPr lang="ar-DZ" b="1" dirty="0" smtClean="0">
                <a:latin typeface="Traditional Arabic" pitchFamily="18" charset="-78"/>
                <a:cs typeface="Traditional Arabic" pitchFamily="18" charset="-78"/>
              </a:rPr>
              <a:t>* المساهمة في اللعب الجماعي والمحافظة على الدور والدفاع والهجوم .</a:t>
            </a:r>
            <a:endParaRPr lang="fr-FR" dirty="0" smtClean="0">
              <a:latin typeface="Traditional Arabic" pitchFamily="18" charset="-78"/>
              <a:cs typeface="Traditional Arabic" pitchFamily="18" charset="-78"/>
            </a:endParaRPr>
          </a:p>
          <a:p>
            <a:pPr algn="ctr"/>
            <a:endParaRPr lang="fr-FR" dirty="0"/>
          </a:p>
        </p:txBody>
      </p:sp>
      <p:sp>
        <p:nvSpPr>
          <p:cNvPr id="53" name="Rectangle 52"/>
          <p:cNvSpPr/>
          <p:nvPr/>
        </p:nvSpPr>
        <p:spPr>
          <a:xfrm>
            <a:off x="0" y="7286652"/>
            <a:ext cx="1357290" cy="2357454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/>
            <a:r>
              <a:rPr lang="ar-DZ" b="1" dirty="0" smtClean="0">
                <a:solidFill>
                  <a:srgbClr val="FF0000"/>
                </a:solidFill>
                <a:latin typeface="Traditional Arabic" pitchFamily="18" charset="-78"/>
                <a:cs typeface="Traditional Arabic" pitchFamily="18" charset="-78"/>
              </a:rPr>
              <a:t>الهدف التعلمي: 06</a:t>
            </a:r>
            <a:endParaRPr lang="fr-FR" dirty="0" smtClean="0">
              <a:solidFill>
                <a:srgbClr val="FF0000"/>
              </a:solidFill>
              <a:latin typeface="Traditional Arabic" pitchFamily="18" charset="-78"/>
              <a:cs typeface="Traditional Arabic" pitchFamily="18" charset="-78"/>
            </a:endParaRPr>
          </a:p>
          <a:p>
            <a:pPr algn="r" rtl="1">
              <a:buFont typeface="Arial" pitchFamily="34" charset="0"/>
              <a:buChar char="•"/>
            </a:pPr>
            <a:r>
              <a:rPr lang="ar-DZ" b="1" dirty="0" smtClean="0">
                <a:latin typeface="Traditional Arabic" pitchFamily="18" charset="-78"/>
                <a:cs typeface="Traditional Arabic" pitchFamily="18" charset="-78"/>
              </a:rPr>
              <a:t>استثمار القوى المناسبة للوثب لتحقيق أحسن نتيجة ممكنة .</a:t>
            </a:r>
          </a:p>
          <a:p>
            <a:pPr algn="r" rtl="1"/>
            <a:endParaRPr lang="fr-FR" dirty="0" smtClean="0">
              <a:latin typeface="Traditional Arabic" pitchFamily="18" charset="-78"/>
              <a:cs typeface="Traditional Arabic" pitchFamily="18" charset="-78"/>
            </a:endParaRPr>
          </a:p>
          <a:p>
            <a:pPr algn="ctr"/>
            <a:endParaRPr lang="fr-FR" dirty="0"/>
          </a:p>
        </p:txBody>
      </p:sp>
      <p:sp>
        <p:nvSpPr>
          <p:cNvPr id="54" name="Rectangle 53"/>
          <p:cNvSpPr/>
          <p:nvPr/>
        </p:nvSpPr>
        <p:spPr>
          <a:xfrm>
            <a:off x="7786710" y="9644106"/>
            <a:ext cx="1357290" cy="500066"/>
          </a:xfrm>
          <a:prstGeom prst="rect">
            <a:avLst/>
          </a:prstGeom>
          <a:ln>
            <a:noFill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DZ" sz="2400" b="1" dirty="0" smtClean="0">
                <a:solidFill>
                  <a:srgbClr val="C00000"/>
                </a:solidFill>
                <a:latin typeface="Traditional Arabic" pitchFamily="18" charset="-78"/>
                <a:cs typeface="Traditional Arabic" pitchFamily="18" charset="-78"/>
              </a:rPr>
              <a:t>كرة اليد</a:t>
            </a:r>
            <a:endParaRPr lang="fr-FR" sz="2400" b="1" dirty="0">
              <a:solidFill>
                <a:srgbClr val="C00000"/>
              </a:solidFill>
              <a:latin typeface="Traditional Arabic" pitchFamily="18" charset="-78"/>
              <a:cs typeface="Traditional Arabic" pitchFamily="18" charset="-78"/>
            </a:endParaRPr>
          </a:p>
        </p:txBody>
      </p:sp>
      <p:sp>
        <p:nvSpPr>
          <p:cNvPr id="60" name="Rectangle 59"/>
          <p:cNvSpPr/>
          <p:nvPr/>
        </p:nvSpPr>
        <p:spPr>
          <a:xfrm>
            <a:off x="6357950" y="9644106"/>
            <a:ext cx="1357290" cy="500066"/>
          </a:xfrm>
          <a:prstGeom prst="rect">
            <a:avLst/>
          </a:prstGeom>
          <a:ln>
            <a:noFill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DZ" sz="2400" b="1" dirty="0" smtClean="0">
                <a:solidFill>
                  <a:srgbClr val="C00000"/>
                </a:solidFill>
                <a:latin typeface="Traditional Arabic" pitchFamily="18" charset="-78"/>
                <a:cs typeface="Traditional Arabic" pitchFamily="18" charset="-78"/>
              </a:rPr>
              <a:t>سباق السرعة</a:t>
            </a:r>
            <a:endParaRPr lang="fr-FR" sz="2400" b="1" dirty="0">
              <a:solidFill>
                <a:srgbClr val="C00000"/>
              </a:solidFill>
              <a:latin typeface="Traditional Arabic" pitchFamily="18" charset="-78"/>
              <a:cs typeface="Traditional Arabic" pitchFamily="18" charset="-78"/>
            </a:endParaRPr>
          </a:p>
        </p:txBody>
      </p:sp>
      <p:sp>
        <p:nvSpPr>
          <p:cNvPr id="61" name="Rectangle 60"/>
          <p:cNvSpPr/>
          <p:nvPr/>
        </p:nvSpPr>
        <p:spPr>
          <a:xfrm>
            <a:off x="4786314" y="9644106"/>
            <a:ext cx="1357290" cy="500066"/>
          </a:xfrm>
          <a:prstGeom prst="rect">
            <a:avLst/>
          </a:prstGeom>
          <a:ln>
            <a:noFill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DZ" sz="2800" b="1" dirty="0" smtClean="0">
                <a:solidFill>
                  <a:srgbClr val="C00000"/>
                </a:solidFill>
                <a:latin typeface="Traditional Arabic" pitchFamily="18" charset="-78"/>
                <a:cs typeface="Traditional Arabic" pitchFamily="18" charset="-78"/>
              </a:rPr>
              <a:t>كرة السلة</a:t>
            </a:r>
            <a:endParaRPr lang="fr-FR" sz="2800" b="1" dirty="0">
              <a:solidFill>
                <a:srgbClr val="C00000"/>
              </a:solidFill>
              <a:latin typeface="Traditional Arabic" pitchFamily="18" charset="-78"/>
              <a:cs typeface="Traditional Arabic" pitchFamily="18" charset="-78"/>
            </a:endParaRPr>
          </a:p>
        </p:txBody>
      </p:sp>
      <p:sp>
        <p:nvSpPr>
          <p:cNvPr id="62" name="Rectangle 61"/>
          <p:cNvSpPr/>
          <p:nvPr/>
        </p:nvSpPr>
        <p:spPr>
          <a:xfrm>
            <a:off x="3214678" y="9644106"/>
            <a:ext cx="1357290" cy="500066"/>
          </a:xfrm>
          <a:prstGeom prst="rect">
            <a:avLst/>
          </a:prstGeom>
          <a:ln>
            <a:noFill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DZ" sz="2800" b="1" dirty="0" smtClean="0">
                <a:solidFill>
                  <a:srgbClr val="C00000"/>
                </a:solidFill>
                <a:latin typeface="Traditional Arabic" pitchFamily="18" charset="-78"/>
                <a:cs typeface="Traditional Arabic" pitchFamily="18" charset="-78"/>
              </a:rPr>
              <a:t>دفع الجلة</a:t>
            </a:r>
            <a:endParaRPr lang="fr-FR" sz="2800" b="1" dirty="0">
              <a:solidFill>
                <a:srgbClr val="C00000"/>
              </a:solidFill>
              <a:latin typeface="Traditional Arabic" pitchFamily="18" charset="-78"/>
              <a:cs typeface="Traditional Arabic" pitchFamily="18" charset="-78"/>
            </a:endParaRPr>
          </a:p>
        </p:txBody>
      </p:sp>
      <p:sp>
        <p:nvSpPr>
          <p:cNvPr id="63" name="Rectangle 62"/>
          <p:cNvSpPr/>
          <p:nvPr/>
        </p:nvSpPr>
        <p:spPr>
          <a:xfrm>
            <a:off x="1643042" y="9644106"/>
            <a:ext cx="1500198" cy="500066"/>
          </a:xfrm>
          <a:prstGeom prst="rect">
            <a:avLst/>
          </a:prstGeom>
          <a:ln>
            <a:noFill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DZ" sz="2800" b="1" dirty="0" smtClean="0">
                <a:solidFill>
                  <a:srgbClr val="C00000"/>
                </a:solidFill>
                <a:latin typeface="Traditional Arabic" pitchFamily="18" charset="-78"/>
                <a:cs typeface="Traditional Arabic" pitchFamily="18" charset="-78"/>
              </a:rPr>
              <a:t>الكرة الطائرة</a:t>
            </a:r>
            <a:endParaRPr lang="fr-FR" sz="2800" b="1" dirty="0">
              <a:solidFill>
                <a:srgbClr val="C00000"/>
              </a:solidFill>
              <a:latin typeface="Traditional Arabic" pitchFamily="18" charset="-78"/>
              <a:cs typeface="Traditional Arabic" pitchFamily="18" charset="-78"/>
            </a:endParaRPr>
          </a:p>
        </p:txBody>
      </p:sp>
      <p:sp>
        <p:nvSpPr>
          <p:cNvPr id="64" name="Rectangle 63"/>
          <p:cNvSpPr/>
          <p:nvPr/>
        </p:nvSpPr>
        <p:spPr>
          <a:xfrm>
            <a:off x="0" y="9644106"/>
            <a:ext cx="1357290" cy="500066"/>
          </a:xfrm>
          <a:prstGeom prst="rect">
            <a:avLst/>
          </a:prstGeom>
          <a:ln>
            <a:noFill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DZ" sz="2400" b="1" dirty="0" smtClean="0">
                <a:solidFill>
                  <a:srgbClr val="C00000"/>
                </a:solidFill>
                <a:latin typeface="Traditional Arabic" pitchFamily="18" charset="-78"/>
                <a:cs typeface="Traditional Arabic" pitchFamily="18" charset="-78"/>
              </a:rPr>
              <a:t>الوثب الطويل</a:t>
            </a:r>
            <a:endParaRPr lang="fr-FR" sz="2400" b="1" dirty="0">
              <a:solidFill>
                <a:srgbClr val="C00000"/>
              </a:solidFill>
              <a:latin typeface="Traditional Arabic" pitchFamily="18" charset="-78"/>
              <a:cs typeface="Traditional Arabic" pitchFamily="18" charset="-78"/>
            </a:endParaRPr>
          </a:p>
        </p:txBody>
      </p:sp>
      <p:sp>
        <p:nvSpPr>
          <p:cNvPr id="48" name="Rectangle 47"/>
          <p:cNvSpPr/>
          <p:nvPr/>
        </p:nvSpPr>
        <p:spPr>
          <a:xfrm>
            <a:off x="0" y="10215610"/>
            <a:ext cx="9144000" cy="35719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DZ" sz="2800" b="1" dirty="0" smtClean="0">
                <a:solidFill>
                  <a:schemeClr val="tx1"/>
                </a:solidFill>
                <a:latin typeface="Traditional Arabic" pitchFamily="18" charset="-78"/>
                <a:cs typeface="Traditional Arabic" pitchFamily="18" charset="-78"/>
              </a:rPr>
              <a:t>الـمــعــايــيـــــــــــــــــر</a:t>
            </a:r>
            <a:endParaRPr lang="fr-FR" b="1" dirty="0">
              <a:solidFill>
                <a:schemeClr val="tx1"/>
              </a:solidFill>
              <a:latin typeface="Traditional Arabic" pitchFamily="18" charset="-78"/>
              <a:cs typeface="Traditional Arabic" pitchFamily="18" charset="-78"/>
            </a:endParaRPr>
          </a:p>
        </p:txBody>
      </p:sp>
      <p:sp>
        <p:nvSpPr>
          <p:cNvPr id="49" name="Double flèche verticale 48"/>
          <p:cNvSpPr/>
          <p:nvPr/>
        </p:nvSpPr>
        <p:spPr>
          <a:xfrm>
            <a:off x="8358214" y="10144172"/>
            <a:ext cx="142876" cy="642942"/>
          </a:xfrm>
          <a:prstGeom prst="upDownArrow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0" name="Double flèche verticale 49"/>
          <p:cNvSpPr/>
          <p:nvPr/>
        </p:nvSpPr>
        <p:spPr>
          <a:xfrm>
            <a:off x="4000496" y="10144172"/>
            <a:ext cx="142876" cy="642942"/>
          </a:xfrm>
          <a:prstGeom prst="upDownArrow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5" name="Double flèche verticale 54"/>
          <p:cNvSpPr/>
          <p:nvPr/>
        </p:nvSpPr>
        <p:spPr>
          <a:xfrm>
            <a:off x="6929454" y="10144172"/>
            <a:ext cx="142876" cy="642942"/>
          </a:xfrm>
          <a:prstGeom prst="upDownArrow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6" name="Double flèche verticale 55"/>
          <p:cNvSpPr/>
          <p:nvPr/>
        </p:nvSpPr>
        <p:spPr>
          <a:xfrm>
            <a:off x="2428860" y="10144172"/>
            <a:ext cx="142876" cy="642942"/>
          </a:xfrm>
          <a:prstGeom prst="upDownArrow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7" name="Double flèche verticale 56"/>
          <p:cNvSpPr/>
          <p:nvPr/>
        </p:nvSpPr>
        <p:spPr>
          <a:xfrm>
            <a:off x="5357818" y="10144172"/>
            <a:ext cx="142876" cy="642942"/>
          </a:xfrm>
          <a:prstGeom prst="upDownArrow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8" name="Double flèche verticale 57"/>
          <p:cNvSpPr/>
          <p:nvPr/>
        </p:nvSpPr>
        <p:spPr>
          <a:xfrm>
            <a:off x="571472" y="10144172"/>
            <a:ext cx="142876" cy="642942"/>
          </a:xfrm>
          <a:prstGeom prst="upDownArrow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9" name="Rectangle 58"/>
          <p:cNvSpPr/>
          <p:nvPr/>
        </p:nvSpPr>
        <p:spPr>
          <a:xfrm>
            <a:off x="7786710" y="10787114"/>
            <a:ext cx="1357290" cy="500066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r" rtl="1"/>
            <a:r>
              <a:rPr lang="ar-DZ" b="1" dirty="0" smtClean="0">
                <a:latin typeface="Traditional Arabic" pitchFamily="18" charset="-78"/>
                <a:cs typeface="Traditional Arabic" pitchFamily="18" charset="-78"/>
              </a:rPr>
              <a:t>-عدد التمريرات قبل الرمي .</a:t>
            </a:r>
            <a:endParaRPr lang="fr-FR" dirty="0" smtClean="0">
              <a:latin typeface="Traditional Arabic" pitchFamily="18" charset="-78"/>
              <a:cs typeface="Traditional Arabic" pitchFamily="18" charset="-78"/>
            </a:endParaRPr>
          </a:p>
          <a:p>
            <a:pPr algn="r" rtl="1"/>
            <a:r>
              <a:rPr lang="ar-DZ" b="1" dirty="0" smtClean="0">
                <a:latin typeface="Traditional Arabic" pitchFamily="18" charset="-78"/>
                <a:cs typeface="Traditional Arabic" pitchFamily="18" charset="-78"/>
              </a:rPr>
              <a:t>-عدد الأهداف أو النقاط المسجلة .</a:t>
            </a:r>
            <a:endParaRPr lang="fr-FR" dirty="0" smtClean="0">
              <a:latin typeface="Traditional Arabic" pitchFamily="18" charset="-78"/>
              <a:cs typeface="Traditional Arabic" pitchFamily="18" charset="-78"/>
            </a:endParaRPr>
          </a:p>
          <a:p>
            <a:pPr algn="r" rtl="1"/>
            <a:r>
              <a:rPr lang="ar-DZ" b="1" dirty="0" smtClean="0">
                <a:latin typeface="Traditional Arabic" pitchFamily="18" charset="-78"/>
                <a:cs typeface="Traditional Arabic" pitchFamily="18" charset="-78"/>
              </a:rPr>
              <a:t>-مدة فترة الهجوم </a:t>
            </a:r>
            <a:endParaRPr lang="fr-FR" dirty="0" smtClean="0">
              <a:latin typeface="Traditional Arabic" pitchFamily="18" charset="-78"/>
              <a:cs typeface="Traditional Arabic" pitchFamily="18" charset="-78"/>
            </a:endParaRPr>
          </a:p>
          <a:p>
            <a:pPr algn="r" rtl="1"/>
            <a:r>
              <a:rPr lang="ar-DZ" b="1" dirty="0" smtClean="0">
                <a:latin typeface="Traditional Arabic" pitchFamily="18" charset="-78"/>
                <a:cs typeface="Traditional Arabic" pitchFamily="18" charset="-78"/>
              </a:rPr>
              <a:t>-استثمار الفضاء الحر .</a:t>
            </a:r>
            <a:endParaRPr lang="fr-FR" dirty="0" smtClean="0">
              <a:latin typeface="Traditional Arabic" pitchFamily="18" charset="-78"/>
              <a:cs typeface="Traditional Arabic" pitchFamily="18" charset="-78"/>
            </a:endParaRPr>
          </a:p>
          <a:p>
            <a:pPr algn="r" rtl="1"/>
            <a:r>
              <a:rPr lang="ar-DZ" b="1" dirty="0" smtClean="0">
                <a:latin typeface="Traditional Arabic" pitchFamily="18" charset="-78"/>
                <a:cs typeface="Traditional Arabic" pitchFamily="18" charset="-78"/>
              </a:rPr>
              <a:t>-مشاركة عناصر الفريق في الهجوم </a:t>
            </a:r>
            <a:endParaRPr lang="fr-FR" dirty="0" smtClean="0">
              <a:latin typeface="Traditional Arabic" pitchFamily="18" charset="-78"/>
              <a:cs typeface="Traditional Arabic" pitchFamily="18" charset="-78"/>
            </a:endParaRPr>
          </a:p>
          <a:p>
            <a:pPr algn="r" rtl="1"/>
            <a:r>
              <a:rPr lang="ar-DZ" b="1" dirty="0" smtClean="0">
                <a:latin typeface="Traditional Arabic" pitchFamily="18" charset="-78"/>
                <a:cs typeface="Traditional Arabic" pitchFamily="18" charset="-78"/>
              </a:rPr>
              <a:t>-تضييع الكرات.</a:t>
            </a:r>
          </a:p>
          <a:p>
            <a:pPr algn="r" rtl="1"/>
            <a:r>
              <a:rPr lang="ar-DZ" b="1" dirty="0" smtClean="0">
                <a:latin typeface="Traditional Arabic" pitchFamily="18" charset="-78"/>
                <a:cs typeface="Traditional Arabic" pitchFamily="18" charset="-78"/>
              </a:rPr>
              <a:t>-الاستحواذ على الكرات</a:t>
            </a:r>
          </a:p>
          <a:p>
            <a:pPr algn="r" rtl="1"/>
            <a:endParaRPr lang="ar-DZ" b="1" dirty="0" smtClean="0">
              <a:latin typeface="Traditional Arabic" pitchFamily="18" charset="-78"/>
              <a:cs typeface="Traditional Arabic" pitchFamily="18" charset="-78"/>
            </a:endParaRPr>
          </a:p>
          <a:p>
            <a:pPr algn="r" rtl="1"/>
            <a:endParaRPr lang="ar-DZ" b="1" dirty="0" smtClean="0">
              <a:latin typeface="Traditional Arabic" pitchFamily="18" charset="-78"/>
              <a:cs typeface="Traditional Arabic" pitchFamily="18" charset="-78"/>
            </a:endParaRPr>
          </a:p>
          <a:p>
            <a:pPr algn="r" rtl="1"/>
            <a:endParaRPr lang="ar-DZ" b="1" dirty="0" smtClean="0">
              <a:latin typeface="Traditional Arabic" pitchFamily="18" charset="-78"/>
              <a:cs typeface="Traditional Arabic" pitchFamily="18" charset="-78"/>
            </a:endParaRPr>
          </a:p>
          <a:p>
            <a:pPr algn="r" rtl="1"/>
            <a:endParaRPr lang="ar-DZ" b="1" dirty="0" smtClean="0">
              <a:latin typeface="Traditional Arabic" pitchFamily="18" charset="-78"/>
              <a:cs typeface="Traditional Arabic" pitchFamily="18" charset="-78"/>
            </a:endParaRPr>
          </a:p>
          <a:p>
            <a:pPr algn="r" rtl="1"/>
            <a:endParaRPr lang="ar-DZ" b="1" dirty="0" smtClean="0">
              <a:latin typeface="Traditional Arabic" pitchFamily="18" charset="-78"/>
              <a:cs typeface="Traditional Arabic" pitchFamily="18" charset="-78"/>
            </a:endParaRPr>
          </a:p>
          <a:p>
            <a:pPr algn="r" rtl="1"/>
            <a:endParaRPr lang="fr-FR" dirty="0">
              <a:latin typeface="Traditional Arabic" pitchFamily="18" charset="-78"/>
              <a:cs typeface="Traditional Arabic" pitchFamily="18" charset="-78"/>
            </a:endParaRPr>
          </a:p>
        </p:txBody>
      </p:sp>
      <p:sp>
        <p:nvSpPr>
          <p:cNvPr id="65" name="Rectangle 64"/>
          <p:cNvSpPr/>
          <p:nvPr/>
        </p:nvSpPr>
        <p:spPr>
          <a:xfrm>
            <a:off x="6357950" y="10787114"/>
            <a:ext cx="1357290" cy="500066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r" rtl="1"/>
            <a:r>
              <a:rPr lang="ar-DZ" b="1" dirty="0" smtClean="0"/>
              <a:t>ـ</a:t>
            </a:r>
          </a:p>
          <a:p>
            <a:pPr algn="r" rtl="1"/>
            <a:r>
              <a:rPr lang="ar-DZ" b="1" dirty="0" smtClean="0"/>
              <a:t> </a:t>
            </a:r>
            <a:r>
              <a:rPr lang="ar-DZ" b="1" dirty="0" smtClean="0">
                <a:latin typeface="Traditional Arabic" pitchFamily="18" charset="-78"/>
                <a:cs typeface="Traditional Arabic" pitchFamily="18" charset="-78"/>
              </a:rPr>
              <a:t>مختلف أشكال الاستجابة للانطلاق.</a:t>
            </a:r>
            <a:endParaRPr lang="fr-FR" dirty="0" smtClean="0">
              <a:latin typeface="Traditional Arabic" pitchFamily="18" charset="-78"/>
              <a:cs typeface="Traditional Arabic" pitchFamily="18" charset="-78"/>
            </a:endParaRPr>
          </a:p>
          <a:p>
            <a:pPr algn="r" rtl="1"/>
            <a:r>
              <a:rPr lang="ar-DZ" b="1" dirty="0" smtClean="0">
                <a:latin typeface="Traditional Arabic" pitchFamily="18" charset="-78"/>
                <a:cs typeface="Traditional Arabic" pitchFamily="18" charset="-78"/>
              </a:rPr>
              <a:t>ـ انطلاق انفجاري</a:t>
            </a:r>
            <a:endParaRPr lang="fr-FR" dirty="0" smtClean="0">
              <a:latin typeface="Traditional Arabic" pitchFamily="18" charset="-78"/>
              <a:cs typeface="Traditional Arabic" pitchFamily="18" charset="-78"/>
            </a:endParaRPr>
          </a:p>
          <a:p>
            <a:pPr algn="r" rtl="1"/>
            <a:r>
              <a:rPr lang="ar-DZ" b="1" dirty="0" smtClean="0">
                <a:latin typeface="Traditional Arabic" pitchFamily="18" charset="-78"/>
                <a:cs typeface="Traditional Arabic" pitchFamily="18" charset="-78"/>
              </a:rPr>
              <a:t>ـ التدرج في استقامة الجسم</a:t>
            </a:r>
            <a:endParaRPr lang="fr-FR" dirty="0" smtClean="0">
              <a:latin typeface="Traditional Arabic" pitchFamily="18" charset="-78"/>
              <a:cs typeface="Traditional Arabic" pitchFamily="18" charset="-78"/>
            </a:endParaRPr>
          </a:p>
          <a:p>
            <a:pPr algn="r" rtl="1"/>
            <a:r>
              <a:rPr lang="ar-DZ" b="1" dirty="0" smtClean="0">
                <a:latin typeface="Traditional Arabic" pitchFamily="18" charset="-78"/>
                <a:cs typeface="Traditional Arabic" pitchFamily="18" charset="-78"/>
              </a:rPr>
              <a:t>ـ تردد الخطوات واتزانها واتساعها .</a:t>
            </a:r>
            <a:endParaRPr lang="fr-FR" dirty="0" smtClean="0">
              <a:latin typeface="Traditional Arabic" pitchFamily="18" charset="-78"/>
              <a:cs typeface="Traditional Arabic" pitchFamily="18" charset="-78"/>
            </a:endParaRPr>
          </a:p>
          <a:p>
            <a:pPr algn="r" rtl="1"/>
            <a:r>
              <a:rPr lang="ar-DZ" b="1" dirty="0" smtClean="0">
                <a:latin typeface="Traditional Arabic" pitchFamily="18" charset="-78"/>
                <a:cs typeface="Traditional Arabic" pitchFamily="18" charset="-78"/>
              </a:rPr>
              <a:t>ـ التنسيق بين الأطراف ووضعها على محور الجري </a:t>
            </a:r>
            <a:endParaRPr lang="fr-FR" dirty="0" smtClean="0">
              <a:latin typeface="Traditional Arabic" pitchFamily="18" charset="-78"/>
              <a:cs typeface="Traditional Arabic" pitchFamily="18" charset="-78"/>
            </a:endParaRPr>
          </a:p>
          <a:p>
            <a:pPr algn="r" rtl="1"/>
            <a:r>
              <a:rPr lang="ar-DZ" b="1" dirty="0" smtClean="0">
                <a:latin typeface="Traditional Arabic" pitchFamily="18" charset="-78"/>
                <a:cs typeface="Traditional Arabic" pitchFamily="18" charset="-78"/>
              </a:rPr>
              <a:t>ـ الإنهاء السريع وتخطي خط الوصول.</a:t>
            </a:r>
          </a:p>
          <a:p>
            <a:pPr algn="r" rtl="1"/>
            <a:endParaRPr lang="ar-DZ" b="1" dirty="0" smtClean="0">
              <a:latin typeface="Traditional Arabic" pitchFamily="18" charset="-78"/>
              <a:cs typeface="Traditional Arabic" pitchFamily="18" charset="-78"/>
            </a:endParaRPr>
          </a:p>
          <a:p>
            <a:pPr algn="r" rtl="1"/>
            <a:endParaRPr lang="ar-DZ" b="1" dirty="0" smtClean="0">
              <a:latin typeface="Traditional Arabic" pitchFamily="18" charset="-78"/>
              <a:cs typeface="Traditional Arabic" pitchFamily="18" charset="-78"/>
            </a:endParaRPr>
          </a:p>
          <a:p>
            <a:pPr algn="r" rtl="1"/>
            <a:endParaRPr lang="ar-DZ" b="1" dirty="0" smtClean="0">
              <a:latin typeface="Traditional Arabic" pitchFamily="18" charset="-78"/>
              <a:cs typeface="Traditional Arabic" pitchFamily="18" charset="-78"/>
            </a:endParaRPr>
          </a:p>
          <a:p>
            <a:pPr algn="r" rtl="1"/>
            <a:endParaRPr lang="fr-FR" dirty="0" smtClean="0">
              <a:latin typeface="Traditional Arabic" pitchFamily="18" charset="-78"/>
              <a:cs typeface="Traditional Arabic" pitchFamily="18" charset="-78"/>
            </a:endParaRPr>
          </a:p>
        </p:txBody>
      </p:sp>
      <p:sp>
        <p:nvSpPr>
          <p:cNvPr id="66" name="Rectangle 65"/>
          <p:cNvSpPr/>
          <p:nvPr/>
        </p:nvSpPr>
        <p:spPr>
          <a:xfrm>
            <a:off x="4857752" y="10787114"/>
            <a:ext cx="1357290" cy="500066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r" rtl="1"/>
            <a:r>
              <a:rPr lang="ar-DZ" b="1" dirty="0" smtClean="0"/>
              <a:t>ـ</a:t>
            </a:r>
          </a:p>
          <a:p>
            <a:pPr algn="r" rtl="1"/>
            <a:r>
              <a:rPr lang="ar-DZ" b="1" dirty="0" smtClean="0">
                <a:latin typeface="Traditional Arabic" pitchFamily="18" charset="-78"/>
                <a:cs typeface="Traditional Arabic" pitchFamily="18" charset="-78"/>
              </a:rPr>
              <a:t>القيام بدور السند</a:t>
            </a:r>
            <a:endParaRPr lang="fr-FR" dirty="0" smtClean="0">
              <a:latin typeface="Traditional Arabic" pitchFamily="18" charset="-78"/>
              <a:cs typeface="Traditional Arabic" pitchFamily="18" charset="-78"/>
            </a:endParaRPr>
          </a:p>
          <a:p>
            <a:pPr algn="r" rtl="1"/>
            <a:r>
              <a:rPr lang="ar-DZ" b="1" dirty="0" smtClean="0">
                <a:latin typeface="Traditional Arabic" pitchFamily="18" charset="-78"/>
                <a:cs typeface="Traditional Arabic" pitchFamily="18" charset="-78"/>
              </a:rPr>
              <a:t>والدعم والتغطية لحامل الكرة .</a:t>
            </a:r>
            <a:endParaRPr lang="fr-FR" dirty="0" smtClean="0">
              <a:latin typeface="Traditional Arabic" pitchFamily="18" charset="-78"/>
              <a:cs typeface="Traditional Arabic" pitchFamily="18" charset="-78"/>
            </a:endParaRPr>
          </a:p>
          <a:p>
            <a:pPr algn="r" rtl="1"/>
            <a:r>
              <a:rPr lang="ar-DZ" b="1" dirty="0" smtClean="0">
                <a:latin typeface="Traditional Arabic" pitchFamily="18" charset="-78"/>
                <a:cs typeface="Traditional Arabic" pitchFamily="18" charset="-78"/>
              </a:rPr>
              <a:t>-سد العجز والخلل في حالة النقص العددي .</a:t>
            </a:r>
            <a:endParaRPr lang="fr-FR" dirty="0" smtClean="0">
              <a:latin typeface="Traditional Arabic" pitchFamily="18" charset="-78"/>
              <a:cs typeface="Traditional Arabic" pitchFamily="18" charset="-78"/>
            </a:endParaRPr>
          </a:p>
          <a:p>
            <a:pPr algn="r" rtl="1"/>
            <a:r>
              <a:rPr lang="ar-DZ" b="1" dirty="0" smtClean="0">
                <a:latin typeface="Traditional Arabic" pitchFamily="18" charset="-78"/>
                <a:cs typeface="Traditional Arabic" pitchFamily="18" charset="-78"/>
              </a:rPr>
              <a:t>-العمل على تغيير الأماكن والتحول إلى حالة التفوق العددي .</a:t>
            </a:r>
            <a:endParaRPr lang="fr-FR" dirty="0" smtClean="0">
              <a:latin typeface="Traditional Arabic" pitchFamily="18" charset="-78"/>
              <a:cs typeface="Traditional Arabic" pitchFamily="18" charset="-78"/>
            </a:endParaRPr>
          </a:p>
          <a:p>
            <a:pPr algn="r" rtl="1"/>
            <a:r>
              <a:rPr lang="ar-DZ" b="1" dirty="0" smtClean="0">
                <a:latin typeface="Traditional Arabic" pitchFamily="18" charset="-78"/>
                <a:cs typeface="Traditional Arabic" pitchFamily="18" charset="-78"/>
              </a:rPr>
              <a:t>-المساهمة في الهجوم والدفاع الجماعي.</a:t>
            </a:r>
          </a:p>
          <a:p>
            <a:pPr algn="r" rtl="1"/>
            <a:endParaRPr lang="ar-DZ" b="1" dirty="0" smtClean="0">
              <a:latin typeface="Traditional Arabic" pitchFamily="18" charset="-78"/>
              <a:cs typeface="Traditional Arabic" pitchFamily="18" charset="-78"/>
            </a:endParaRPr>
          </a:p>
          <a:p>
            <a:pPr algn="r" rtl="1"/>
            <a:endParaRPr lang="ar-DZ" b="1" dirty="0" smtClean="0">
              <a:latin typeface="Traditional Arabic" pitchFamily="18" charset="-78"/>
              <a:cs typeface="Traditional Arabic" pitchFamily="18" charset="-78"/>
            </a:endParaRPr>
          </a:p>
          <a:p>
            <a:pPr algn="r" rtl="1"/>
            <a:endParaRPr lang="ar-DZ" b="1" dirty="0" smtClean="0">
              <a:latin typeface="Traditional Arabic" pitchFamily="18" charset="-78"/>
              <a:cs typeface="Traditional Arabic" pitchFamily="18" charset="-78"/>
            </a:endParaRPr>
          </a:p>
          <a:p>
            <a:pPr algn="r" rtl="1"/>
            <a:endParaRPr lang="ar-DZ" b="1" dirty="0" smtClean="0">
              <a:latin typeface="Traditional Arabic" pitchFamily="18" charset="-78"/>
              <a:cs typeface="Traditional Arabic" pitchFamily="18" charset="-78"/>
            </a:endParaRPr>
          </a:p>
          <a:p>
            <a:pPr algn="r" rtl="1"/>
            <a:endParaRPr lang="ar-DZ" b="1" dirty="0" smtClean="0">
              <a:latin typeface="Traditional Arabic" pitchFamily="18" charset="-78"/>
              <a:cs typeface="Traditional Arabic" pitchFamily="18" charset="-78"/>
            </a:endParaRPr>
          </a:p>
          <a:p>
            <a:pPr algn="r" rtl="1"/>
            <a:endParaRPr lang="fr-FR" dirty="0" smtClean="0">
              <a:latin typeface="Traditional Arabic" pitchFamily="18" charset="-78"/>
              <a:cs typeface="Traditional Arabic" pitchFamily="18" charset="-78"/>
            </a:endParaRPr>
          </a:p>
        </p:txBody>
      </p:sp>
      <p:sp>
        <p:nvSpPr>
          <p:cNvPr id="67" name="Rectangle 66"/>
          <p:cNvSpPr/>
          <p:nvPr/>
        </p:nvSpPr>
        <p:spPr>
          <a:xfrm>
            <a:off x="3286116" y="10787114"/>
            <a:ext cx="1428728" cy="500066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r" rtl="1"/>
            <a:r>
              <a:rPr lang="ar-DZ" sz="2000" b="1" dirty="0" smtClean="0">
                <a:latin typeface="Traditional Arabic" pitchFamily="18" charset="-78"/>
                <a:cs typeface="Traditional Arabic" pitchFamily="18" charset="-78"/>
              </a:rPr>
              <a:t>-</a:t>
            </a:r>
          </a:p>
          <a:p>
            <a:pPr algn="r" rtl="1"/>
            <a:r>
              <a:rPr lang="ar-DZ" sz="2000" b="1" dirty="0" smtClean="0">
                <a:latin typeface="Traditional Arabic" pitchFamily="18" charset="-78"/>
                <a:cs typeface="Traditional Arabic" pitchFamily="18" charset="-78"/>
              </a:rPr>
              <a:t>التوازن وأخذ الوضعية.</a:t>
            </a:r>
            <a:endParaRPr lang="fr-FR" sz="2000" dirty="0" smtClean="0">
              <a:latin typeface="Traditional Arabic" pitchFamily="18" charset="-78"/>
              <a:cs typeface="Traditional Arabic" pitchFamily="18" charset="-78"/>
            </a:endParaRPr>
          </a:p>
          <a:p>
            <a:pPr algn="r" rtl="1"/>
            <a:r>
              <a:rPr lang="ar-DZ" sz="2000" b="1" dirty="0" smtClean="0">
                <a:latin typeface="Traditional Arabic" pitchFamily="18" charset="-78"/>
                <a:cs typeface="Traditional Arabic" pitchFamily="18" charset="-78"/>
              </a:rPr>
              <a:t>-اندفاع الاقتراب </a:t>
            </a:r>
            <a:endParaRPr lang="fr-FR" sz="2000" dirty="0" smtClean="0">
              <a:latin typeface="Traditional Arabic" pitchFamily="18" charset="-78"/>
              <a:cs typeface="Traditional Arabic" pitchFamily="18" charset="-78"/>
            </a:endParaRPr>
          </a:p>
          <a:p>
            <a:pPr algn="r" rtl="1"/>
            <a:r>
              <a:rPr lang="ar-DZ" sz="2000" b="1" dirty="0" smtClean="0">
                <a:latin typeface="Traditional Arabic" pitchFamily="18" charset="-78"/>
                <a:cs typeface="Traditional Arabic" pitchFamily="18" charset="-78"/>
              </a:rPr>
              <a:t>الدفع بكامل أطراف الجسم.</a:t>
            </a:r>
            <a:endParaRPr lang="fr-FR" sz="2000" dirty="0" smtClean="0">
              <a:latin typeface="Traditional Arabic" pitchFamily="18" charset="-78"/>
              <a:cs typeface="Traditional Arabic" pitchFamily="18" charset="-78"/>
            </a:endParaRPr>
          </a:p>
          <a:p>
            <a:pPr algn="r" rtl="1"/>
            <a:r>
              <a:rPr lang="ar-DZ" sz="2000" b="1" dirty="0" smtClean="0">
                <a:latin typeface="Traditional Arabic" pitchFamily="18" charset="-78"/>
                <a:cs typeface="Traditional Arabic" pitchFamily="18" charset="-78"/>
              </a:rPr>
              <a:t>-مسلك الرمي .</a:t>
            </a:r>
            <a:endParaRPr lang="fr-FR" sz="2000" dirty="0" smtClean="0">
              <a:latin typeface="Traditional Arabic" pitchFamily="18" charset="-78"/>
              <a:cs typeface="Traditional Arabic" pitchFamily="18" charset="-78"/>
            </a:endParaRPr>
          </a:p>
          <a:p>
            <a:pPr algn="r" rtl="1"/>
            <a:r>
              <a:rPr lang="ar-DZ" sz="2000" b="1" dirty="0" smtClean="0">
                <a:latin typeface="Traditional Arabic" pitchFamily="18" charset="-78"/>
                <a:cs typeface="Traditional Arabic" pitchFamily="18" charset="-78"/>
              </a:rPr>
              <a:t>-مسار الرمي .</a:t>
            </a:r>
            <a:endParaRPr lang="fr-FR" sz="2000" dirty="0" smtClean="0">
              <a:latin typeface="Traditional Arabic" pitchFamily="18" charset="-78"/>
              <a:cs typeface="Traditional Arabic" pitchFamily="18" charset="-78"/>
            </a:endParaRPr>
          </a:p>
          <a:p>
            <a:pPr algn="r" rtl="1"/>
            <a:r>
              <a:rPr lang="ar-DZ" sz="2000" b="1" dirty="0" smtClean="0">
                <a:latin typeface="Traditional Arabic" pitchFamily="18" charset="-78"/>
                <a:cs typeface="Traditional Arabic" pitchFamily="18" charset="-78"/>
              </a:rPr>
              <a:t>-استعادة التوازن.</a:t>
            </a:r>
          </a:p>
          <a:p>
            <a:pPr algn="r" rtl="1"/>
            <a:endParaRPr lang="ar-DZ" sz="2000" b="1" dirty="0" smtClean="0">
              <a:latin typeface="Traditional Arabic" pitchFamily="18" charset="-78"/>
              <a:cs typeface="Traditional Arabic" pitchFamily="18" charset="-78"/>
            </a:endParaRPr>
          </a:p>
          <a:p>
            <a:pPr algn="r" rtl="1"/>
            <a:endParaRPr lang="ar-DZ" sz="2000" b="1" dirty="0" smtClean="0">
              <a:latin typeface="Traditional Arabic" pitchFamily="18" charset="-78"/>
              <a:cs typeface="Traditional Arabic" pitchFamily="18" charset="-78"/>
            </a:endParaRPr>
          </a:p>
          <a:p>
            <a:pPr algn="r" rtl="1"/>
            <a:endParaRPr lang="ar-DZ" sz="2000" b="1" dirty="0" smtClean="0">
              <a:latin typeface="Traditional Arabic" pitchFamily="18" charset="-78"/>
              <a:cs typeface="Traditional Arabic" pitchFamily="18" charset="-78"/>
            </a:endParaRPr>
          </a:p>
          <a:p>
            <a:pPr algn="r" rtl="1"/>
            <a:endParaRPr lang="ar-DZ" sz="2000" b="1" dirty="0" smtClean="0">
              <a:latin typeface="Traditional Arabic" pitchFamily="18" charset="-78"/>
              <a:cs typeface="Traditional Arabic" pitchFamily="18" charset="-78"/>
            </a:endParaRPr>
          </a:p>
          <a:p>
            <a:pPr algn="r" rtl="1"/>
            <a:endParaRPr lang="ar-DZ" sz="2000" b="1" dirty="0" smtClean="0">
              <a:latin typeface="Traditional Arabic" pitchFamily="18" charset="-78"/>
              <a:cs typeface="Traditional Arabic" pitchFamily="18" charset="-78"/>
            </a:endParaRPr>
          </a:p>
          <a:p>
            <a:pPr algn="r" rtl="1"/>
            <a:endParaRPr lang="ar-DZ" sz="2000" b="1" dirty="0" smtClean="0">
              <a:latin typeface="Traditional Arabic" pitchFamily="18" charset="-78"/>
              <a:cs typeface="Traditional Arabic" pitchFamily="18" charset="-78"/>
            </a:endParaRPr>
          </a:p>
          <a:p>
            <a:pPr algn="r" rtl="1"/>
            <a:endParaRPr lang="fr-FR" sz="2000" dirty="0" smtClean="0">
              <a:latin typeface="Traditional Arabic" pitchFamily="18" charset="-78"/>
              <a:cs typeface="Traditional Arabic" pitchFamily="18" charset="-78"/>
            </a:endParaRPr>
          </a:p>
          <a:p>
            <a:pPr algn="ctr"/>
            <a:endParaRPr lang="fr-FR" dirty="0"/>
          </a:p>
        </p:txBody>
      </p:sp>
      <p:sp>
        <p:nvSpPr>
          <p:cNvPr id="68" name="Rectangle 67"/>
          <p:cNvSpPr/>
          <p:nvPr/>
        </p:nvSpPr>
        <p:spPr>
          <a:xfrm>
            <a:off x="1643042" y="10787114"/>
            <a:ext cx="1428728" cy="500066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r" rtl="1"/>
            <a:r>
              <a:rPr lang="ar-DZ" b="1" dirty="0" smtClean="0">
                <a:latin typeface="Traditional Arabic" pitchFamily="18" charset="-78"/>
                <a:cs typeface="Traditional Arabic" pitchFamily="18" charset="-78"/>
              </a:rPr>
              <a:t>ـ </a:t>
            </a:r>
          </a:p>
          <a:p>
            <a:pPr algn="r" rtl="1"/>
            <a:r>
              <a:rPr lang="ar-DZ" b="1" dirty="0" smtClean="0">
                <a:latin typeface="Traditional Arabic" pitchFamily="18" charset="-78"/>
                <a:cs typeface="Traditional Arabic" pitchFamily="18" charset="-78"/>
              </a:rPr>
              <a:t>المشاركة الفعالة في عملية هجومية أو دفاعية .</a:t>
            </a:r>
            <a:endParaRPr lang="fr-FR" dirty="0" smtClean="0">
              <a:latin typeface="Traditional Arabic" pitchFamily="18" charset="-78"/>
              <a:cs typeface="Traditional Arabic" pitchFamily="18" charset="-78"/>
            </a:endParaRPr>
          </a:p>
          <a:p>
            <a:pPr algn="r" rtl="1"/>
            <a:r>
              <a:rPr lang="ar-DZ" b="1" dirty="0" smtClean="0">
                <a:latin typeface="Traditional Arabic" pitchFamily="18" charset="-78"/>
                <a:cs typeface="Traditional Arabic" pitchFamily="18" charset="-78"/>
              </a:rPr>
              <a:t>ـ ضمان دور التغطية والدعم ، والسند .</a:t>
            </a:r>
            <a:endParaRPr lang="fr-FR" dirty="0" smtClean="0">
              <a:latin typeface="Traditional Arabic" pitchFamily="18" charset="-78"/>
              <a:cs typeface="Traditional Arabic" pitchFamily="18" charset="-78"/>
            </a:endParaRPr>
          </a:p>
          <a:p>
            <a:pPr algn="r" rtl="1"/>
            <a:r>
              <a:rPr lang="ar-DZ" b="1" dirty="0" smtClean="0">
                <a:latin typeface="Traditional Arabic" pitchFamily="18" charset="-78"/>
                <a:cs typeface="Traditional Arabic" pitchFamily="18" charset="-78"/>
              </a:rPr>
              <a:t>ـ تعديل وتكييف الهجوم حسب الموقف الدفاعي.</a:t>
            </a:r>
            <a:endParaRPr lang="fr-FR" dirty="0" smtClean="0">
              <a:latin typeface="Traditional Arabic" pitchFamily="18" charset="-78"/>
              <a:cs typeface="Traditional Arabic" pitchFamily="18" charset="-78"/>
            </a:endParaRPr>
          </a:p>
          <a:p>
            <a:pPr algn="r" rtl="1"/>
            <a:r>
              <a:rPr lang="ar-DZ" b="1" dirty="0" smtClean="0">
                <a:latin typeface="Traditional Arabic" pitchFamily="18" charset="-78"/>
                <a:cs typeface="Traditional Arabic" pitchFamily="18" charset="-78"/>
              </a:rPr>
              <a:t>ـ تعديل وتكييف الدفاع حسب الموقف الهجومي .</a:t>
            </a:r>
            <a:endParaRPr lang="fr-FR" dirty="0" smtClean="0">
              <a:latin typeface="Traditional Arabic" pitchFamily="18" charset="-78"/>
              <a:cs typeface="Traditional Arabic" pitchFamily="18" charset="-78"/>
            </a:endParaRPr>
          </a:p>
          <a:p>
            <a:pPr algn="r" rtl="1"/>
            <a:r>
              <a:rPr lang="ar-DZ" b="1" dirty="0" smtClean="0">
                <a:latin typeface="Traditional Arabic" pitchFamily="18" charset="-78"/>
                <a:cs typeface="Traditional Arabic" pitchFamily="18" charset="-78"/>
              </a:rPr>
              <a:t>ـ تسيير أو تنسيق هجوم أو دفاع .</a:t>
            </a:r>
          </a:p>
          <a:p>
            <a:pPr algn="r" rtl="1"/>
            <a:endParaRPr lang="ar-DZ" b="1" dirty="0" smtClean="0">
              <a:latin typeface="Traditional Arabic" pitchFamily="18" charset="-78"/>
              <a:cs typeface="Traditional Arabic" pitchFamily="18" charset="-78"/>
            </a:endParaRPr>
          </a:p>
          <a:p>
            <a:pPr algn="r" rtl="1"/>
            <a:endParaRPr lang="ar-DZ" b="1" dirty="0" smtClean="0">
              <a:latin typeface="Traditional Arabic" pitchFamily="18" charset="-78"/>
              <a:cs typeface="Traditional Arabic" pitchFamily="18" charset="-78"/>
            </a:endParaRPr>
          </a:p>
          <a:p>
            <a:pPr algn="r" rtl="1"/>
            <a:endParaRPr lang="ar-DZ" b="1" dirty="0" smtClean="0">
              <a:latin typeface="Traditional Arabic" pitchFamily="18" charset="-78"/>
              <a:cs typeface="Traditional Arabic" pitchFamily="18" charset="-78"/>
            </a:endParaRPr>
          </a:p>
          <a:p>
            <a:pPr algn="r" rtl="1"/>
            <a:endParaRPr lang="fr-FR" dirty="0" smtClean="0">
              <a:latin typeface="Traditional Arabic" pitchFamily="18" charset="-78"/>
              <a:cs typeface="Traditional Arabic" pitchFamily="18" charset="-78"/>
            </a:endParaRPr>
          </a:p>
          <a:p>
            <a:pPr algn="ctr"/>
            <a:endParaRPr lang="fr-FR" dirty="0"/>
          </a:p>
        </p:txBody>
      </p:sp>
      <p:sp>
        <p:nvSpPr>
          <p:cNvPr id="69" name="Rectangle 68"/>
          <p:cNvSpPr/>
          <p:nvPr/>
        </p:nvSpPr>
        <p:spPr>
          <a:xfrm>
            <a:off x="0" y="10787114"/>
            <a:ext cx="1428728" cy="500066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r" rtl="1"/>
            <a:r>
              <a:rPr lang="ar-DZ" b="1" dirty="0" smtClean="0">
                <a:latin typeface="Traditional Arabic" pitchFamily="18" charset="-78"/>
                <a:cs typeface="Traditional Arabic" pitchFamily="18" charset="-78"/>
              </a:rPr>
              <a:t>ـ</a:t>
            </a:r>
          </a:p>
          <a:p>
            <a:pPr algn="r" rtl="1"/>
            <a:r>
              <a:rPr lang="ar-DZ" b="1" dirty="0" smtClean="0">
                <a:latin typeface="Traditional Arabic" pitchFamily="18" charset="-78"/>
                <a:cs typeface="Traditional Arabic" pitchFamily="18" charset="-78"/>
              </a:rPr>
              <a:t> التحكم في خطوات الاقتراب</a:t>
            </a:r>
            <a:endParaRPr lang="fr-FR" dirty="0" smtClean="0">
              <a:latin typeface="Traditional Arabic" pitchFamily="18" charset="-78"/>
              <a:cs typeface="Traditional Arabic" pitchFamily="18" charset="-78"/>
            </a:endParaRPr>
          </a:p>
          <a:p>
            <a:pPr algn="r" rtl="1"/>
            <a:r>
              <a:rPr lang="ar-DZ" b="1" dirty="0" smtClean="0">
                <a:latin typeface="Traditional Arabic" pitchFamily="18" charset="-78"/>
                <a:cs typeface="Traditional Arabic" pitchFamily="18" charset="-78"/>
              </a:rPr>
              <a:t>ـ الدفع والارتقاء المناسبين ( لوح الارتقاء ، منطقة الارتقاء</a:t>
            </a:r>
            <a:endParaRPr lang="fr-FR" dirty="0" smtClean="0">
              <a:latin typeface="Traditional Arabic" pitchFamily="18" charset="-78"/>
              <a:cs typeface="Traditional Arabic" pitchFamily="18" charset="-78"/>
            </a:endParaRPr>
          </a:p>
          <a:p>
            <a:pPr algn="r" rtl="1"/>
            <a:r>
              <a:rPr lang="ar-DZ" b="1" dirty="0" smtClean="0">
                <a:latin typeface="Traditional Arabic" pitchFamily="18" charset="-78"/>
                <a:cs typeface="Traditional Arabic" pitchFamily="18" charset="-78"/>
              </a:rPr>
              <a:t>ـ التحكم في الجسم وعمل الأطراف أثناء الطيران .</a:t>
            </a:r>
            <a:endParaRPr lang="fr-FR" dirty="0" smtClean="0">
              <a:latin typeface="Traditional Arabic" pitchFamily="18" charset="-78"/>
              <a:cs typeface="Traditional Arabic" pitchFamily="18" charset="-78"/>
            </a:endParaRPr>
          </a:p>
          <a:p>
            <a:pPr algn="r" rtl="1"/>
            <a:r>
              <a:rPr lang="ar-DZ" b="1" dirty="0" smtClean="0">
                <a:latin typeface="Traditional Arabic" pitchFamily="18" charset="-78"/>
                <a:cs typeface="Traditional Arabic" pitchFamily="18" charset="-78"/>
              </a:rPr>
              <a:t>ـ الاستقبال المناسب والمتزن .</a:t>
            </a:r>
            <a:endParaRPr lang="fr-FR" dirty="0" smtClean="0">
              <a:latin typeface="Traditional Arabic" pitchFamily="18" charset="-78"/>
              <a:cs typeface="Traditional Arabic" pitchFamily="18" charset="-78"/>
            </a:endParaRPr>
          </a:p>
          <a:p>
            <a:pPr algn="r" rtl="1"/>
            <a:r>
              <a:rPr lang="ar-DZ" b="1" dirty="0" smtClean="0">
                <a:latin typeface="Traditional Arabic" pitchFamily="18" charset="-78"/>
                <a:cs typeface="Traditional Arabic" pitchFamily="18" charset="-78"/>
              </a:rPr>
              <a:t>ـ ربط وتنسيق مراحل الوثب</a:t>
            </a:r>
          </a:p>
          <a:p>
            <a:pPr algn="r" rtl="1"/>
            <a:endParaRPr lang="ar-DZ" b="1" dirty="0" smtClean="0">
              <a:latin typeface="Traditional Arabic" pitchFamily="18" charset="-78"/>
              <a:cs typeface="Traditional Arabic" pitchFamily="18" charset="-78"/>
            </a:endParaRPr>
          </a:p>
          <a:p>
            <a:pPr algn="r" rtl="1"/>
            <a:endParaRPr lang="ar-DZ" b="1" dirty="0" smtClean="0">
              <a:latin typeface="Traditional Arabic" pitchFamily="18" charset="-78"/>
              <a:cs typeface="Traditional Arabic" pitchFamily="18" charset="-78"/>
            </a:endParaRPr>
          </a:p>
          <a:p>
            <a:pPr algn="r" rtl="1"/>
            <a:endParaRPr lang="ar-DZ" b="1" dirty="0" smtClean="0">
              <a:latin typeface="Traditional Arabic" pitchFamily="18" charset="-78"/>
              <a:cs typeface="Traditional Arabic" pitchFamily="18" charset="-78"/>
            </a:endParaRPr>
          </a:p>
          <a:p>
            <a:pPr algn="r" rtl="1"/>
            <a:endParaRPr lang="fr-FR" dirty="0" smtClean="0">
              <a:latin typeface="Traditional Arabic" pitchFamily="18" charset="-78"/>
              <a:cs typeface="Traditional Arabic" pitchFamily="18" charset="-78"/>
            </a:endParaRPr>
          </a:p>
          <a:p>
            <a:pPr algn="ctr"/>
            <a:endParaRPr lang="fr-FR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786710" y="14359014"/>
            <a:ext cx="1357290" cy="13778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3" descr="0131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929190" y="14561276"/>
            <a:ext cx="1143008" cy="1139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 descr="0070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785917" y="14475180"/>
            <a:ext cx="1143009" cy="1241156"/>
          </a:xfrm>
          <a:prstGeom prst="rect">
            <a:avLst/>
          </a:prstGeom>
          <a:noFill/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0" y="14787642"/>
            <a:ext cx="1428728" cy="10001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0" name="Rectangle 69"/>
          <p:cNvSpPr/>
          <p:nvPr/>
        </p:nvSpPr>
        <p:spPr>
          <a:xfrm>
            <a:off x="214282" y="16073526"/>
            <a:ext cx="8715436" cy="5000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2400" b="1" dirty="0" smtClean="0">
                <a:solidFill>
                  <a:schemeClr val="bg2"/>
                </a:solidFill>
                <a:latin typeface="Traditional Arabic" pitchFamily="18" charset="-78"/>
                <a:cs typeface="Traditional Arabic" pitchFamily="18" charset="-78"/>
              </a:rPr>
              <a:t>الأستاذ:                       السيد المدير:                            السيد المفتش:    </a:t>
            </a:r>
            <a:endParaRPr lang="fr-FR" sz="2400" b="1" dirty="0">
              <a:solidFill>
                <a:schemeClr val="bg2"/>
              </a:solidFill>
              <a:latin typeface="Traditional Arabic" pitchFamily="18" charset="-78"/>
              <a:cs typeface="Traditional Arabic" pitchFamily="18" charset="-78"/>
            </a:endParaRPr>
          </a:p>
        </p:txBody>
      </p:sp>
    </p:spTree>
  </p:cSld>
  <p:clrMapOvr>
    <a:masterClrMapping/>
  </p:clrMapOvr>
  <p:transition spd="med">
    <p:dissolv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ctr"/>
            <a:endParaRPr lang="fr-FR" dirty="0">
              <a:latin typeface="Traditional Arabic" pitchFamily="18" charset="-78"/>
              <a:cs typeface="Traditional Arabic" pitchFamily="18" charset="-78"/>
            </a:endParaRPr>
          </a:p>
        </p:txBody>
      </p:sp>
      <p:sp>
        <p:nvSpPr>
          <p:cNvPr id="3" name="Rectangle à coins arrondis 2"/>
          <p:cNvSpPr/>
          <p:nvPr/>
        </p:nvSpPr>
        <p:spPr>
          <a:xfrm>
            <a:off x="7572396" y="214290"/>
            <a:ext cx="1357290" cy="1071570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r"/>
            <a:r>
              <a:rPr lang="ar-DZ" sz="1600" b="1" dirty="0" smtClean="0">
                <a:latin typeface="Traditional Arabic" pitchFamily="18" charset="-78"/>
                <a:cs typeface="Traditional Arabic" pitchFamily="18" charset="-78"/>
              </a:rPr>
              <a:t>ثانوية:</a:t>
            </a:r>
          </a:p>
          <a:p>
            <a:pPr algn="r"/>
            <a:r>
              <a:rPr lang="ar-DZ" sz="1600" b="1" dirty="0" smtClean="0">
                <a:latin typeface="Traditional Arabic" pitchFamily="18" charset="-78"/>
                <a:cs typeface="Traditional Arabic" pitchFamily="18" charset="-78"/>
              </a:rPr>
              <a:t>الأستاذ</a:t>
            </a:r>
          </a:p>
          <a:p>
            <a:pPr algn="r" rtl="1"/>
            <a:r>
              <a:rPr lang="ar-DZ" sz="1600" b="1" dirty="0" smtClean="0">
                <a:latin typeface="Traditional Arabic" pitchFamily="18" charset="-78"/>
                <a:cs typeface="Traditional Arabic" pitchFamily="18" charset="-78"/>
              </a:rPr>
              <a:t>المستوى:</a:t>
            </a:r>
          </a:p>
        </p:txBody>
      </p:sp>
      <p:sp>
        <p:nvSpPr>
          <p:cNvPr id="5" name="Organigramme : Alternative 4"/>
          <p:cNvSpPr/>
          <p:nvPr/>
        </p:nvSpPr>
        <p:spPr>
          <a:xfrm>
            <a:off x="6286512" y="1000108"/>
            <a:ext cx="1214446" cy="857256"/>
          </a:xfrm>
          <a:prstGeom prst="flowChartAlternateProcess">
            <a:avLst/>
          </a:prstGeom>
          <a:noFill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DZ" b="1" dirty="0" smtClean="0">
                <a:solidFill>
                  <a:srgbClr val="FF0000"/>
                </a:solidFill>
                <a:latin typeface="Traditional Arabic" pitchFamily="18" charset="-78"/>
                <a:cs typeface="Traditional Arabic" pitchFamily="18" charset="-78"/>
              </a:rPr>
              <a:t>الوحدة التعلمية لكرة السلة</a:t>
            </a:r>
            <a:endParaRPr lang="fr-FR" b="1" dirty="0">
              <a:solidFill>
                <a:srgbClr val="FF0000"/>
              </a:solidFill>
              <a:latin typeface="Traditional Arabic" pitchFamily="18" charset="-78"/>
              <a:cs typeface="Traditional Arabic" pitchFamily="18" charset="-78"/>
            </a:endParaRPr>
          </a:p>
        </p:txBody>
      </p:sp>
      <p:sp>
        <p:nvSpPr>
          <p:cNvPr id="6" name="Rectangle à coins arrondis 5"/>
          <p:cNvSpPr/>
          <p:nvPr/>
        </p:nvSpPr>
        <p:spPr>
          <a:xfrm>
            <a:off x="142844" y="1000108"/>
            <a:ext cx="6143668" cy="857256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DZ" b="1" dirty="0" smtClean="0">
                <a:solidFill>
                  <a:schemeClr val="bg2"/>
                </a:solidFill>
                <a:latin typeface="Traditional Arabic" pitchFamily="18" charset="-78"/>
                <a:cs typeface="Traditional Arabic" pitchFamily="18" charset="-78"/>
              </a:rPr>
              <a:t>الكفاءة القاعدية: </a:t>
            </a:r>
            <a:r>
              <a:rPr lang="ar-DZ" b="1" dirty="0" smtClean="0">
                <a:solidFill>
                  <a:srgbClr val="FF0000"/>
                </a:solidFill>
                <a:latin typeface="Traditional Arabic" pitchFamily="18" charset="-78"/>
                <a:cs typeface="Traditional Arabic" pitchFamily="18" charset="-78"/>
              </a:rPr>
              <a:t>تبني وتيرات قاعدية وتكييف المجهودات حسب الوضعيات والحالات التي يفرضها الموقف.</a:t>
            </a:r>
          </a:p>
          <a:p>
            <a:pPr algn="r" rtl="1"/>
            <a:r>
              <a:rPr lang="ar-DZ" b="1" dirty="0" smtClean="0">
                <a:solidFill>
                  <a:schemeClr val="bg2"/>
                </a:solidFill>
                <a:latin typeface="Traditional Arabic" pitchFamily="18" charset="-78"/>
                <a:cs typeface="Traditional Arabic" pitchFamily="18" charset="-78"/>
              </a:rPr>
              <a:t>الهدف التعلمي: </a:t>
            </a:r>
            <a:r>
              <a:rPr lang="ar-DZ" b="1" dirty="0" smtClean="0">
                <a:solidFill>
                  <a:srgbClr val="FF0000"/>
                </a:solidFill>
                <a:latin typeface="Traditional Arabic" pitchFamily="18" charset="-78"/>
                <a:cs typeface="Traditional Arabic" pitchFamily="18" charset="-78"/>
              </a:rPr>
              <a:t>تجنب المراقبة والمضايقة لمساعدة حامل الكرة والمشاركة في فترات اللعب</a:t>
            </a:r>
            <a:endParaRPr lang="fr-FR" b="1" dirty="0">
              <a:solidFill>
                <a:srgbClr val="FF0000"/>
              </a:solidFill>
              <a:latin typeface="Traditional Arabic" pitchFamily="18" charset="-78"/>
              <a:cs typeface="Traditional Arabic" pitchFamily="18" charset="-78"/>
            </a:endParaRPr>
          </a:p>
        </p:txBody>
      </p:sp>
      <p:graphicFrame>
        <p:nvGraphicFramePr>
          <p:cNvPr id="8" name="Tableau 7"/>
          <p:cNvGraphicFramePr>
            <a:graphicFrameLocks noGrp="1"/>
          </p:cNvGraphicFramePr>
          <p:nvPr/>
        </p:nvGraphicFramePr>
        <p:xfrm>
          <a:off x="0" y="1913348"/>
          <a:ext cx="9144000" cy="6871324"/>
        </p:xfrm>
        <a:graphic>
          <a:graphicData uri="http://schemas.openxmlformats.org/drawingml/2006/table">
            <a:tbl>
              <a:tblPr firstRow="1" bandRow="1">
                <a:tableStyleId>{0505E3EF-67EA-436B-97B2-0124C06EBD24}</a:tableStyleId>
              </a:tblPr>
              <a:tblGrid>
                <a:gridCol w="2000232"/>
                <a:gridCol w="1928826"/>
                <a:gridCol w="2000264"/>
                <a:gridCol w="1500198"/>
                <a:gridCol w="714380"/>
                <a:gridCol w="1000100"/>
              </a:tblGrid>
              <a:tr h="406018">
                <a:tc>
                  <a:txBody>
                    <a:bodyPr/>
                    <a:lstStyle/>
                    <a:p>
                      <a:pPr algn="ctr" rtl="1"/>
                      <a:r>
                        <a:rPr lang="ar-DZ" sz="2000" b="1" dirty="0" smtClean="0">
                          <a:latin typeface="Traditional Arabic" pitchFamily="18" charset="-78"/>
                          <a:cs typeface="Traditional Arabic" pitchFamily="18" charset="-78"/>
                        </a:rPr>
                        <a:t>مؤشرات النجاح</a:t>
                      </a:r>
                      <a:endParaRPr lang="fr-FR" sz="2000" b="1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DZ" sz="2000" b="1" dirty="0" smtClean="0">
                          <a:latin typeface="Traditional Arabic" pitchFamily="18" charset="-78"/>
                          <a:cs typeface="Traditional Arabic" pitchFamily="18" charset="-78"/>
                        </a:rPr>
                        <a:t>الاهداف الإجرائية</a:t>
                      </a:r>
                      <a:endParaRPr lang="fr-FR" sz="2000" b="1" dirty="0" smtClean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DZ" sz="2000" b="1" dirty="0" smtClean="0">
                          <a:latin typeface="Traditional Arabic" pitchFamily="18" charset="-78"/>
                          <a:cs typeface="Traditional Arabic" pitchFamily="18" charset="-78"/>
                        </a:rPr>
                        <a:t>الأهداف الخاصة</a:t>
                      </a:r>
                      <a:endParaRPr lang="fr-FR" sz="2000" b="1" dirty="0" smtClean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DZ" sz="2000" b="1" dirty="0" smtClean="0">
                          <a:latin typeface="Traditional Arabic" pitchFamily="18" charset="-78"/>
                          <a:cs typeface="Traditional Arabic" pitchFamily="18" charset="-78"/>
                        </a:rPr>
                        <a:t>المعايير(النقائص)</a:t>
                      </a:r>
                      <a:endParaRPr lang="fr-FR" sz="2000" b="1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DZ" sz="2000" b="1" dirty="0" smtClean="0">
                          <a:latin typeface="Traditional Arabic" pitchFamily="18" charset="-78"/>
                          <a:cs typeface="Traditional Arabic" pitchFamily="18" charset="-78"/>
                        </a:rPr>
                        <a:t>طبيعة الحصة</a:t>
                      </a:r>
                      <a:endParaRPr lang="fr-FR" sz="2000" b="1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DZ" sz="2000" b="1" dirty="0" smtClean="0">
                          <a:latin typeface="Traditional Arabic" pitchFamily="18" charset="-78"/>
                          <a:cs typeface="Traditional Arabic" pitchFamily="18" charset="-78"/>
                        </a:rPr>
                        <a:t>التاريخ</a:t>
                      </a:r>
                      <a:endParaRPr lang="fr-FR" sz="2000" b="1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  <a:tr h="507522">
                <a:tc>
                  <a:txBody>
                    <a:bodyPr/>
                    <a:lstStyle/>
                    <a:p>
                      <a:pPr algn="r" rtl="1"/>
                      <a:r>
                        <a:rPr lang="ar-DZ" sz="1800" b="1" dirty="0" smtClean="0">
                          <a:latin typeface="Traditional Arabic" pitchFamily="18" charset="-78"/>
                          <a:cs typeface="Traditional Arabic" pitchFamily="18" charset="-78"/>
                        </a:rPr>
                        <a:t>تصحيح</a:t>
                      </a:r>
                      <a:r>
                        <a:rPr lang="ar-DZ" sz="1800" b="1" baseline="0" dirty="0" smtClean="0">
                          <a:latin typeface="Traditional Arabic" pitchFamily="18" charset="-78"/>
                          <a:cs typeface="Traditional Arabic" pitchFamily="18" charset="-78"/>
                        </a:rPr>
                        <a:t> الأخطاء ذاتيا</a:t>
                      </a:r>
                    </a:p>
                    <a:p>
                      <a:pPr algn="r" rtl="1"/>
                      <a:r>
                        <a:rPr lang="ar-DZ" sz="1800" b="1" baseline="0" dirty="0" smtClean="0">
                          <a:latin typeface="Traditional Arabic" pitchFamily="18" charset="-78"/>
                          <a:cs typeface="Traditional Arabic" pitchFamily="18" charset="-78"/>
                        </a:rPr>
                        <a:t>-الحكم من التلاميذ</a:t>
                      </a:r>
                    </a:p>
                  </a:txBody>
                  <a:tcPr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sz="1800" b="1" dirty="0" smtClean="0">
                          <a:latin typeface="Traditional Arabic" pitchFamily="18" charset="-78"/>
                          <a:cs typeface="Traditional Arabic" pitchFamily="18" charset="-78"/>
                        </a:rPr>
                        <a:t>-مراقبة مستوى التلاميذ </a:t>
                      </a:r>
                    </a:p>
                    <a:p>
                      <a:pPr algn="r" rtl="1"/>
                      <a:r>
                        <a:rPr lang="ar-DZ" sz="1800" b="1" dirty="0" smtClean="0">
                          <a:latin typeface="Traditional Arabic" pitchFamily="18" charset="-78"/>
                          <a:cs typeface="Traditional Arabic" pitchFamily="18" charset="-78"/>
                        </a:rPr>
                        <a:t>-معرفة النقائص الموجودة</a:t>
                      </a:r>
                      <a:endParaRPr lang="fr-FR" sz="1800" b="1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DZ" sz="1800" b="1" dirty="0" smtClean="0">
                          <a:latin typeface="Traditional Arabic" pitchFamily="18" charset="-78"/>
                          <a:cs typeface="Traditional Arabic" pitchFamily="18" charset="-78"/>
                        </a:rPr>
                        <a:t>تقويم تشخيصي</a:t>
                      </a:r>
                      <a:endParaRPr lang="fr-FR" sz="1800" b="1" dirty="0" smtClean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 rowSpan="7">
                  <a:txBody>
                    <a:bodyPr/>
                    <a:lstStyle/>
                    <a:p>
                      <a:pPr algn="r" rtl="1">
                        <a:lnSpc>
                          <a:spcPct val="100000"/>
                        </a:lnSpc>
                      </a:pPr>
                      <a:r>
                        <a:rPr lang="ar-DZ" sz="1800" b="1" dirty="0" smtClean="0">
                          <a:latin typeface="Traditional Arabic" pitchFamily="18" charset="-78"/>
                          <a:cs typeface="Traditional Arabic" pitchFamily="18" charset="-78"/>
                        </a:rPr>
                        <a:t>_عدم التحكم في المهارات الأساسية</a:t>
                      </a:r>
                    </a:p>
                    <a:p>
                      <a:pPr algn="r" rtl="1">
                        <a:lnSpc>
                          <a:spcPct val="100000"/>
                        </a:lnSpc>
                      </a:pPr>
                      <a:endParaRPr lang="ar-DZ" sz="1800" b="1" dirty="0" smtClean="0">
                        <a:latin typeface="Traditional Arabic" pitchFamily="18" charset="-78"/>
                        <a:cs typeface="Traditional Arabic" pitchFamily="18" charset="-78"/>
                      </a:endParaRPr>
                    </a:p>
                    <a:p>
                      <a:pPr algn="r" rtl="1">
                        <a:lnSpc>
                          <a:spcPct val="100000"/>
                        </a:lnSpc>
                      </a:pPr>
                      <a:r>
                        <a:rPr lang="ar-DZ" sz="1800" b="1" dirty="0" smtClean="0">
                          <a:latin typeface="Traditional Arabic" pitchFamily="18" charset="-78"/>
                          <a:cs typeface="Traditional Arabic" pitchFamily="18" charset="-78"/>
                        </a:rPr>
                        <a:t>-مشاركة فردية وإشكالية</a:t>
                      </a:r>
                      <a:r>
                        <a:rPr lang="ar-DZ" sz="1800" b="1" baseline="0" dirty="0" smtClean="0">
                          <a:latin typeface="Traditional Arabic" pitchFamily="18" charset="-78"/>
                          <a:cs typeface="Traditional Arabic" pitchFamily="18" charset="-78"/>
                        </a:rPr>
                        <a:t> بين عناصر الفريق عند فقدان الكرة</a:t>
                      </a:r>
                    </a:p>
                    <a:p>
                      <a:pPr algn="r" rtl="1">
                        <a:lnSpc>
                          <a:spcPct val="100000"/>
                        </a:lnSpc>
                      </a:pPr>
                      <a:endParaRPr lang="ar-DZ" sz="1800" b="1" baseline="0" dirty="0" smtClean="0">
                        <a:latin typeface="Traditional Arabic" pitchFamily="18" charset="-78"/>
                        <a:cs typeface="Traditional Arabic" pitchFamily="18" charset="-78"/>
                      </a:endParaRPr>
                    </a:p>
                    <a:p>
                      <a:pPr algn="r" rtl="1">
                        <a:lnSpc>
                          <a:spcPct val="100000"/>
                        </a:lnSpc>
                      </a:pPr>
                      <a:r>
                        <a:rPr lang="ar-DZ" sz="1800" b="1" baseline="0" dirty="0" smtClean="0">
                          <a:latin typeface="Traditional Arabic" pitchFamily="18" charset="-78"/>
                          <a:cs typeface="Traditional Arabic" pitchFamily="18" charset="-78"/>
                        </a:rPr>
                        <a:t>-القيام بهجمات فردية وتغلب الأنانية</a:t>
                      </a:r>
                    </a:p>
                    <a:p>
                      <a:pPr algn="r" rtl="1">
                        <a:lnSpc>
                          <a:spcPct val="100000"/>
                        </a:lnSpc>
                      </a:pPr>
                      <a:r>
                        <a:rPr lang="ar-DZ" sz="1800" b="1" baseline="0" dirty="0" smtClean="0">
                          <a:latin typeface="Traditional Arabic" pitchFamily="18" charset="-78"/>
                          <a:cs typeface="Traditional Arabic" pitchFamily="18" charset="-78"/>
                        </a:rPr>
                        <a:t>-تموقع غير فعال في الهجوم والدفاع</a:t>
                      </a:r>
                    </a:p>
                    <a:p>
                      <a:pPr algn="r" rtl="1">
                        <a:lnSpc>
                          <a:spcPct val="100000"/>
                        </a:lnSpc>
                      </a:pPr>
                      <a:endParaRPr lang="ar-DZ" sz="1800" b="1" baseline="0" dirty="0" smtClean="0">
                        <a:latin typeface="Traditional Arabic" pitchFamily="18" charset="-78"/>
                        <a:cs typeface="Traditional Arabic" pitchFamily="18" charset="-78"/>
                      </a:endParaRPr>
                    </a:p>
                    <a:p>
                      <a:pPr algn="r" rtl="1">
                        <a:lnSpc>
                          <a:spcPct val="100000"/>
                        </a:lnSpc>
                      </a:pPr>
                      <a:r>
                        <a:rPr lang="ar-DZ" sz="1800" b="1" baseline="0" dirty="0" smtClean="0">
                          <a:latin typeface="Traditional Arabic" pitchFamily="18" charset="-78"/>
                          <a:cs typeface="Traditional Arabic" pitchFamily="18" charset="-78"/>
                        </a:rPr>
                        <a:t>-التموقع العشوائي وعدم التحكم في التصويب</a:t>
                      </a:r>
                    </a:p>
                    <a:p>
                      <a:pPr algn="r" rtl="1">
                        <a:lnSpc>
                          <a:spcPct val="100000"/>
                        </a:lnSpc>
                      </a:pPr>
                      <a:r>
                        <a:rPr lang="ar-DZ" sz="1800" b="1" baseline="0" dirty="0" smtClean="0">
                          <a:latin typeface="Traditional Arabic" pitchFamily="18" charset="-78"/>
                          <a:cs typeface="Traditional Arabic" pitchFamily="18" charset="-78"/>
                        </a:rPr>
                        <a:t>تغطية غير فعالة</a:t>
                      </a:r>
                    </a:p>
                    <a:p>
                      <a:pPr algn="r" rtl="1">
                        <a:lnSpc>
                          <a:spcPct val="100000"/>
                        </a:lnSpc>
                      </a:pPr>
                      <a:r>
                        <a:rPr lang="ar-DZ" sz="1800" b="1" baseline="0" dirty="0" smtClean="0">
                          <a:latin typeface="Traditional Arabic" pitchFamily="18" charset="-78"/>
                          <a:cs typeface="Traditional Arabic" pitchFamily="18" charset="-78"/>
                        </a:rPr>
                        <a:t>-اللعب المحدود</a:t>
                      </a:r>
                      <a:endParaRPr lang="fr-FR" sz="1800" b="1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sz="1800" b="1" dirty="0" smtClean="0">
                          <a:latin typeface="Traditional Arabic" pitchFamily="18" charset="-78"/>
                          <a:cs typeface="Traditional Arabic" pitchFamily="18" charset="-78"/>
                        </a:rPr>
                        <a:t>تعليمية 01</a:t>
                      </a:r>
                      <a:endParaRPr lang="fr-FR" sz="1800" b="1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sz="1400" b="1" dirty="0" smtClean="0">
                          <a:latin typeface="Traditional Arabic" pitchFamily="18" charset="-78"/>
                          <a:cs typeface="Traditional Arabic" pitchFamily="18" charset="-78"/>
                        </a:rPr>
                        <a:t>..-..-2020</a:t>
                      </a:r>
                    </a:p>
                    <a:p>
                      <a:pPr algn="r" rtl="1"/>
                      <a:r>
                        <a:rPr lang="ar-DZ" sz="1400" b="1" dirty="0" smtClean="0">
                          <a:latin typeface="Traditional Arabic" pitchFamily="18" charset="-78"/>
                          <a:cs typeface="Traditional Arabic" pitchFamily="18" charset="-78"/>
                        </a:rPr>
                        <a:t>..-..-2020</a:t>
                      </a:r>
                      <a:endParaRPr lang="fr-FR" sz="1400" b="1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507522">
                <a:tc>
                  <a:txBody>
                    <a:bodyPr/>
                    <a:lstStyle/>
                    <a:p>
                      <a:pPr algn="r" rtl="1"/>
                      <a:r>
                        <a:rPr lang="ar-DZ" sz="1800" b="1" dirty="0" smtClean="0">
                          <a:latin typeface="Traditional Arabic" pitchFamily="18" charset="-78"/>
                          <a:cs typeface="Traditional Arabic" pitchFamily="18" charset="-78"/>
                        </a:rPr>
                        <a:t>-التمرير والاستقبال على مستوى الصدر</a:t>
                      </a:r>
                    </a:p>
                    <a:p>
                      <a:pPr algn="r" rtl="1"/>
                      <a:endParaRPr lang="fr-FR" sz="1800" b="1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sz="1800" b="1" dirty="0" smtClean="0">
                          <a:latin typeface="Traditional Arabic" pitchFamily="18" charset="-78"/>
                          <a:cs typeface="Traditional Arabic" pitchFamily="18" charset="-78"/>
                        </a:rPr>
                        <a:t>-تحسين التمريرة القصيرة والمتوسطة والطويلة.</a:t>
                      </a:r>
                    </a:p>
                    <a:p>
                      <a:pPr algn="r" rtl="1"/>
                      <a:r>
                        <a:rPr lang="ar-DZ" sz="1800" b="1" dirty="0" smtClean="0">
                          <a:latin typeface="Traditional Arabic" pitchFamily="18" charset="-78"/>
                          <a:cs typeface="Traditional Arabic" pitchFamily="18" charset="-78"/>
                        </a:rPr>
                        <a:t>-تحسين</a:t>
                      </a:r>
                      <a:r>
                        <a:rPr lang="ar-DZ" sz="1800" b="1" baseline="0" dirty="0" smtClean="0">
                          <a:latin typeface="Traditional Arabic" pitchFamily="18" charset="-78"/>
                          <a:cs typeface="Traditional Arabic" pitchFamily="18" charset="-78"/>
                        </a:rPr>
                        <a:t> استقبال الكرة</a:t>
                      </a:r>
                      <a:endParaRPr lang="fr-FR" sz="1800" b="1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sz="1800" b="1" dirty="0" smtClean="0">
                          <a:latin typeface="Traditional Arabic" pitchFamily="18" charset="-78"/>
                          <a:cs typeface="Traditional Arabic" pitchFamily="18" charset="-78"/>
                        </a:rPr>
                        <a:t>يتأقلم مع الكرة ويحسن استغلالها</a:t>
                      </a:r>
                      <a:endParaRPr lang="fr-FR" sz="1800" b="1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r" rtl="1"/>
                      <a:endParaRPr lang="fr-FR" b="1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sz="1800" b="1" dirty="0" smtClean="0">
                          <a:latin typeface="Traditional Arabic" pitchFamily="18" charset="-78"/>
                          <a:cs typeface="Traditional Arabic" pitchFamily="18" charset="-78"/>
                        </a:rPr>
                        <a:t>تعليمية 02</a:t>
                      </a:r>
                      <a:endParaRPr lang="fr-FR" sz="1800" b="1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sz="1400" b="1" dirty="0" smtClean="0">
                          <a:latin typeface="Traditional Arabic" pitchFamily="18" charset="-78"/>
                          <a:cs typeface="Traditional Arabic" pitchFamily="18" charset="-78"/>
                        </a:rPr>
                        <a:t>..-..-2020</a:t>
                      </a:r>
                    </a:p>
                    <a:p>
                      <a:pPr algn="r" rtl="1"/>
                      <a:r>
                        <a:rPr lang="ar-DZ" sz="1400" b="1" dirty="0" smtClean="0">
                          <a:latin typeface="Traditional Arabic" pitchFamily="18" charset="-78"/>
                          <a:cs typeface="Traditional Arabic" pitchFamily="18" charset="-78"/>
                        </a:rPr>
                        <a:t>..-..-2020</a:t>
                      </a:r>
                      <a:endParaRPr lang="fr-FR" sz="1400" b="1" dirty="0" smtClean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507522">
                <a:tc>
                  <a:txBody>
                    <a:bodyPr/>
                    <a:lstStyle/>
                    <a:p>
                      <a:pPr algn="r" rtl="1"/>
                      <a:r>
                        <a:rPr lang="ar-DZ" sz="1800" b="1" dirty="0" smtClean="0">
                          <a:latin typeface="Traditional Arabic" pitchFamily="18" charset="-78"/>
                          <a:cs typeface="Traditional Arabic" pitchFamily="18" charset="-78"/>
                        </a:rPr>
                        <a:t>-تغيير الأدوار.</a:t>
                      </a:r>
                    </a:p>
                    <a:p>
                      <a:pPr algn="r" rtl="1"/>
                      <a:r>
                        <a:rPr lang="ar-DZ" sz="1800" b="1" dirty="0" smtClean="0">
                          <a:latin typeface="Traditional Arabic" pitchFamily="18" charset="-78"/>
                          <a:cs typeface="Traditional Arabic" pitchFamily="18" charset="-78"/>
                        </a:rPr>
                        <a:t>-تطبيق القوانين </a:t>
                      </a:r>
                      <a:endParaRPr lang="fr-FR" sz="1800" b="1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sz="1800" b="1" dirty="0" smtClean="0">
                          <a:latin typeface="Traditional Arabic" pitchFamily="18" charset="-78"/>
                          <a:cs typeface="Traditional Arabic" pitchFamily="18" charset="-78"/>
                        </a:rPr>
                        <a:t>-تحسين التنقل بالكرة</a:t>
                      </a:r>
                    </a:p>
                    <a:p>
                      <a:pPr algn="r" rtl="1"/>
                      <a:r>
                        <a:rPr lang="ar-DZ" sz="1800" b="1" dirty="0" smtClean="0">
                          <a:latin typeface="Traditional Arabic" pitchFamily="18" charset="-78"/>
                          <a:cs typeface="Traditional Arabic" pitchFamily="18" charset="-78"/>
                        </a:rPr>
                        <a:t>-تحسين الجري بالكرة</a:t>
                      </a:r>
                      <a:endParaRPr lang="fr-FR" sz="1800" b="1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sz="1800" b="1" dirty="0" smtClean="0">
                          <a:latin typeface="Traditional Arabic" pitchFamily="18" charset="-78"/>
                          <a:cs typeface="Traditional Arabic" pitchFamily="18" charset="-78"/>
                        </a:rPr>
                        <a:t>يحسن التنقل بالكرة عن طريق التنطيط</a:t>
                      </a:r>
                      <a:endParaRPr lang="fr-FR" sz="1800" b="1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r" rtl="1"/>
                      <a:endParaRPr lang="fr-FR" b="1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sz="1800" b="1" dirty="0" smtClean="0">
                          <a:latin typeface="Traditional Arabic" pitchFamily="18" charset="-78"/>
                          <a:cs typeface="Traditional Arabic" pitchFamily="18" charset="-78"/>
                        </a:rPr>
                        <a:t>تعليمية 03</a:t>
                      </a:r>
                      <a:endParaRPr lang="fr-FR" sz="1800" b="1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sz="1400" b="1" dirty="0" smtClean="0">
                          <a:latin typeface="Traditional Arabic" pitchFamily="18" charset="-78"/>
                          <a:cs typeface="Traditional Arabic" pitchFamily="18" charset="-78"/>
                        </a:rPr>
                        <a:t>..-..-2020</a:t>
                      </a:r>
                    </a:p>
                    <a:p>
                      <a:pPr algn="r" rtl="1"/>
                      <a:r>
                        <a:rPr lang="ar-DZ" sz="1400" b="1" dirty="0" smtClean="0">
                          <a:latin typeface="Traditional Arabic" pitchFamily="18" charset="-78"/>
                          <a:cs typeface="Traditional Arabic" pitchFamily="18" charset="-78"/>
                        </a:rPr>
                        <a:t>..-..-2020</a:t>
                      </a:r>
                      <a:endParaRPr lang="fr-FR" sz="1400" b="1" dirty="0" smtClean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507522">
                <a:tc>
                  <a:txBody>
                    <a:bodyPr/>
                    <a:lstStyle/>
                    <a:p>
                      <a:pPr algn="r" rtl="1"/>
                      <a:r>
                        <a:rPr lang="ar-DZ" sz="1800" b="1" dirty="0" smtClean="0">
                          <a:latin typeface="Traditional Arabic" pitchFamily="18" charset="-78"/>
                          <a:cs typeface="Traditional Arabic" pitchFamily="18" charset="-78"/>
                        </a:rPr>
                        <a:t>-التصويب</a:t>
                      </a:r>
                      <a:r>
                        <a:rPr lang="ar-DZ" sz="1800" b="1" baseline="0" dirty="0" smtClean="0">
                          <a:latin typeface="Traditional Arabic" pitchFamily="18" charset="-78"/>
                          <a:cs typeface="Traditional Arabic" pitchFamily="18" charset="-78"/>
                        </a:rPr>
                        <a:t> عبى شكل منحنى، التصويب من مختلف الأماكن</a:t>
                      </a:r>
                      <a:endParaRPr lang="fr-FR" sz="1800" b="1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sz="1800" b="1" dirty="0" smtClean="0">
                          <a:latin typeface="Traditional Arabic" pitchFamily="18" charset="-78"/>
                          <a:cs typeface="Traditional Arabic" pitchFamily="18" charset="-78"/>
                        </a:rPr>
                        <a:t>-تحسين مهارة التصويب</a:t>
                      </a:r>
                    </a:p>
                    <a:p>
                      <a:pPr algn="r" rtl="1"/>
                      <a:r>
                        <a:rPr lang="ar-DZ" sz="1800" b="1" dirty="0" smtClean="0">
                          <a:latin typeface="Traditional Arabic" pitchFamily="18" charset="-78"/>
                          <a:cs typeface="Traditional Arabic" pitchFamily="18" charset="-78"/>
                        </a:rPr>
                        <a:t>-القدرة</a:t>
                      </a:r>
                      <a:r>
                        <a:rPr lang="ar-DZ" sz="1800" b="1" baseline="0" dirty="0" smtClean="0">
                          <a:latin typeface="Traditional Arabic" pitchFamily="18" charset="-78"/>
                          <a:cs typeface="Traditional Arabic" pitchFamily="18" charset="-78"/>
                        </a:rPr>
                        <a:t> على تسجيل 2و 3نقاط</a:t>
                      </a:r>
                      <a:endParaRPr lang="fr-FR" sz="1800" b="1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sz="1800" b="1" dirty="0" smtClean="0">
                          <a:latin typeface="Traditional Arabic" pitchFamily="18" charset="-78"/>
                          <a:cs typeface="Traditional Arabic" pitchFamily="18" charset="-78"/>
                        </a:rPr>
                        <a:t>يحسن تقنيات التصويب نحو السلة من مختلف الوضعيات</a:t>
                      </a:r>
                      <a:endParaRPr lang="fr-FR" sz="1800" b="1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r" rtl="1"/>
                      <a:endParaRPr lang="fr-FR" b="1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sz="1800" b="1" dirty="0" smtClean="0">
                          <a:latin typeface="Traditional Arabic" pitchFamily="18" charset="-78"/>
                          <a:cs typeface="Traditional Arabic" pitchFamily="18" charset="-78"/>
                        </a:rPr>
                        <a:t>تعليمية 04</a:t>
                      </a:r>
                      <a:endParaRPr lang="fr-FR" sz="1800" b="1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sz="1400" b="1" dirty="0" smtClean="0">
                          <a:latin typeface="Traditional Arabic" pitchFamily="18" charset="-78"/>
                          <a:cs typeface="Traditional Arabic" pitchFamily="18" charset="-78"/>
                        </a:rPr>
                        <a:t>..-..-2020</a:t>
                      </a:r>
                    </a:p>
                    <a:p>
                      <a:pPr algn="r" rtl="1"/>
                      <a:r>
                        <a:rPr lang="ar-DZ" sz="1400" b="1" dirty="0" smtClean="0">
                          <a:latin typeface="Traditional Arabic" pitchFamily="18" charset="-78"/>
                          <a:cs typeface="Traditional Arabic" pitchFamily="18" charset="-78"/>
                        </a:rPr>
                        <a:t>..-..-2020</a:t>
                      </a:r>
                      <a:endParaRPr lang="fr-FR" sz="1400" b="1" dirty="0" smtClean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506888">
                <a:tc>
                  <a:txBody>
                    <a:bodyPr/>
                    <a:lstStyle/>
                    <a:p>
                      <a:pPr algn="r" rtl="1"/>
                      <a:r>
                        <a:rPr lang="ar-DZ" sz="1800" b="1" dirty="0" smtClean="0">
                          <a:latin typeface="Traditional Arabic" pitchFamily="18" charset="-78"/>
                          <a:cs typeface="Traditional Arabic" pitchFamily="18" charset="-78"/>
                        </a:rPr>
                        <a:t>العمل بدون كرة، ثم استعمالها بعد ذلك</a:t>
                      </a:r>
                      <a:endParaRPr lang="fr-FR" sz="1800" b="1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sz="1800" b="1" dirty="0" smtClean="0">
                          <a:latin typeface="Traditional Arabic" pitchFamily="18" charset="-78"/>
                          <a:cs typeface="Traditional Arabic" pitchFamily="18" charset="-78"/>
                        </a:rPr>
                        <a:t>-تحسين ضبط الخطوتين </a:t>
                      </a:r>
                    </a:p>
                    <a:p>
                      <a:pPr algn="r" rtl="1"/>
                      <a:r>
                        <a:rPr lang="ar-DZ" sz="1800" b="1" dirty="0" smtClean="0">
                          <a:latin typeface="Traditional Arabic" pitchFamily="18" charset="-78"/>
                          <a:cs typeface="Traditional Arabic" pitchFamily="18" charset="-78"/>
                        </a:rPr>
                        <a:t>-حسن</a:t>
                      </a:r>
                      <a:r>
                        <a:rPr lang="ar-DZ" sz="1800" b="1" baseline="0" dirty="0" smtClean="0">
                          <a:latin typeface="Traditional Arabic" pitchFamily="18" charset="-78"/>
                          <a:cs typeface="Traditional Arabic" pitchFamily="18" charset="-78"/>
                        </a:rPr>
                        <a:t> استخداملوح السلة</a:t>
                      </a:r>
                      <a:endParaRPr lang="fr-FR" sz="1800" b="1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sz="1800" b="1" dirty="0" smtClean="0">
                          <a:latin typeface="Traditional Arabic" pitchFamily="18" charset="-78"/>
                          <a:cs typeface="Traditional Arabic" pitchFamily="18" charset="-78"/>
                        </a:rPr>
                        <a:t>يحسن مهارة التسجيل من خطوتين</a:t>
                      </a:r>
                      <a:endParaRPr lang="fr-FR" sz="1800" b="1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r" rtl="1"/>
                      <a:endParaRPr lang="fr-FR" b="1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sz="1800" b="1" dirty="0" smtClean="0">
                          <a:latin typeface="Traditional Arabic" pitchFamily="18" charset="-78"/>
                          <a:cs typeface="Traditional Arabic" pitchFamily="18" charset="-78"/>
                        </a:rPr>
                        <a:t>تعليمية 05</a:t>
                      </a:r>
                      <a:endParaRPr lang="fr-FR" sz="1800" b="1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sz="1400" b="1" dirty="0" smtClean="0">
                          <a:latin typeface="Traditional Arabic" pitchFamily="18" charset="-78"/>
                          <a:cs typeface="Traditional Arabic" pitchFamily="18" charset="-78"/>
                        </a:rPr>
                        <a:t>..-..-2020</a:t>
                      </a:r>
                    </a:p>
                    <a:p>
                      <a:pPr algn="r" rtl="1"/>
                      <a:r>
                        <a:rPr lang="ar-DZ" sz="1400" b="1" dirty="0" smtClean="0">
                          <a:latin typeface="Traditional Arabic" pitchFamily="18" charset="-78"/>
                          <a:cs typeface="Traditional Arabic" pitchFamily="18" charset="-78"/>
                        </a:rPr>
                        <a:t>..-..-2020</a:t>
                      </a:r>
                      <a:endParaRPr lang="fr-FR" sz="1400" b="1" dirty="0" smtClean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789618">
                <a:tc>
                  <a:txBody>
                    <a:bodyPr/>
                    <a:lstStyle/>
                    <a:p>
                      <a:pPr algn="r" rtl="1"/>
                      <a:r>
                        <a:rPr lang="ar-DZ" sz="1800" b="1" dirty="0" smtClean="0">
                          <a:latin typeface="Traditional Arabic" pitchFamily="18" charset="-78"/>
                          <a:cs typeface="Traditional Arabic" pitchFamily="18" charset="-78"/>
                        </a:rPr>
                        <a:t>-التوقف عند التصويب</a:t>
                      </a:r>
                    </a:p>
                    <a:p>
                      <a:pPr algn="r" rtl="1"/>
                      <a:r>
                        <a:rPr lang="ar-DZ" sz="1800" b="1" dirty="0" smtClean="0">
                          <a:latin typeface="Traditional Arabic" pitchFamily="18" charset="-78"/>
                          <a:cs typeface="Traditional Arabic" pitchFamily="18" charset="-78"/>
                        </a:rPr>
                        <a:t>-يكون التصويب بشكل منحنى</a:t>
                      </a:r>
                      <a:endParaRPr lang="fr-FR" sz="1800" b="1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sz="1800" b="1" dirty="0" smtClean="0">
                          <a:latin typeface="Traditional Arabic" pitchFamily="18" charset="-78"/>
                          <a:cs typeface="Traditional Arabic" pitchFamily="18" charset="-78"/>
                        </a:rPr>
                        <a:t>-تحسن وضعيات وخطط الدفاع والهجوم</a:t>
                      </a:r>
                    </a:p>
                  </a:txBody>
                  <a:tcPr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sz="1800" b="1" dirty="0" smtClean="0">
                          <a:latin typeface="Traditional Arabic" pitchFamily="18" charset="-78"/>
                          <a:cs typeface="Traditional Arabic" pitchFamily="18" charset="-78"/>
                        </a:rPr>
                        <a:t>بناء هجوم منظم والرجوع للمنطقة عند التهديف أو ضياع الكرة</a:t>
                      </a:r>
                      <a:endParaRPr lang="fr-FR" sz="1800" b="1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r" rtl="1"/>
                      <a:endParaRPr lang="fr-FR" b="1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sz="1800" b="1" dirty="0" smtClean="0">
                          <a:latin typeface="Traditional Arabic" pitchFamily="18" charset="-78"/>
                          <a:cs typeface="Traditional Arabic" pitchFamily="18" charset="-78"/>
                        </a:rPr>
                        <a:t>تعليمية 06</a:t>
                      </a:r>
                      <a:endParaRPr lang="fr-FR" sz="1800" b="1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sz="1400" b="1" dirty="0" smtClean="0">
                          <a:latin typeface="Traditional Arabic" pitchFamily="18" charset="-78"/>
                          <a:cs typeface="Traditional Arabic" pitchFamily="18" charset="-78"/>
                        </a:rPr>
                        <a:t>..-..-2020</a:t>
                      </a:r>
                    </a:p>
                    <a:p>
                      <a:pPr algn="r" rtl="1"/>
                      <a:r>
                        <a:rPr lang="ar-DZ" sz="1400" b="1" dirty="0" smtClean="0">
                          <a:latin typeface="Traditional Arabic" pitchFamily="18" charset="-78"/>
                          <a:cs typeface="Traditional Arabic" pitchFamily="18" charset="-78"/>
                        </a:rPr>
                        <a:t>..-..-2020</a:t>
                      </a:r>
                      <a:endParaRPr lang="fr-FR" sz="1400" b="1" dirty="0" smtClean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895352">
                <a:tc>
                  <a:txBody>
                    <a:bodyPr/>
                    <a:lstStyle/>
                    <a:p>
                      <a:pPr algn="r" rtl="1"/>
                      <a:r>
                        <a:rPr lang="ar-DZ" sz="1800" b="1" dirty="0" smtClean="0">
                          <a:latin typeface="Traditional Arabic" pitchFamily="18" charset="-78"/>
                          <a:cs typeface="Traditional Arabic" pitchFamily="18" charset="-78"/>
                        </a:rPr>
                        <a:t>تصحيح</a:t>
                      </a:r>
                      <a:r>
                        <a:rPr lang="ar-DZ" sz="1800" b="1" baseline="0" dirty="0" smtClean="0">
                          <a:latin typeface="Traditional Arabic" pitchFamily="18" charset="-78"/>
                          <a:cs typeface="Traditional Arabic" pitchFamily="18" charset="-78"/>
                        </a:rPr>
                        <a:t> الأخطاء ذاتيا</a:t>
                      </a:r>
                    </a:p>
                    <a:p>
                      <a:pPr algn="r" rtl="1"/>
                      <a:r>
                        <a:rPr lang="ar-DZ" sz="1800" b="1" baseline="0" dirty="0" smtClean="0">
                          <a:latin typeface="Traditional Arabic" pitchFamily="18" charset="-78"/>
                          <a:cs typeface="Traditional Arabic" pitchFamily="18" charset="-78"/>
                        </a:rPr>
                        <a:t>-الحكم من التلاميذ</a:t>
                      </a:r>
                    </a:p>
                  </a:txBody>
                  <a:tcPr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DZ" b="1" dirty="0" smtClean="0">
                          <a:latin typeface="Traditional Arabic" pitchFamily="18" charset="-78"/>
                          <a:cs typeface="Traditional Arabic" pitchFamily="18" charset="-78"/>
                        </a:rPr>
                        <a:t>حسن تمرير واستقبال الكرة،</a:t>
                      </a:r>
                      <a:r>
                        <a:rPr lang="ar-DZ" b="1" baseline="0" dirty="0" smtClean="0">
                          <a:latin typeface="Traditional Arabic" pitchFamily="18" charset="-78"/>
                          <a:cs typeface="Traditional Arabic" pitchFamily="18" charset="-78"/>
                        </a:rPr>
                        <a:t> و</a:t>
                      </a:r>
                      <a:r>
                        <a:rPr lang="ar-DZ" b="1" dirty="0" smtClean="0">
                          <a:latin typeface="Traditional Arabic" pitchFamily="18" charset="-78"/>
                          <a:cs typeface="Traditional Arabic" pitchFamily="18" charset="-78"/>
                        </a:rPr>
                        <a:t>الحفاظ على مناصب اللعب</a:t>
                      </a:r>
                      <a:endParaRPr lang="fr-FR" b="1" dirty="0" smtClean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sz="1800" b="1" dirty="0" smtClean="0">
                          <a:latin typeface="Traditional Arabic" pitchFamily="18" charset="-78"/>
                          <a:cs typeface="Traditional Arabic" pitchFamily="18" charset="-78"/>
                        </a:rPr>
                        <a:t>تقويم تحصيلي</a:t>
                      </a:r>
                      <a:endParaRPr lang="fr-FR" sz="1800" b="1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sz="1800" b="1" dirty="0" smtClean="0">
                          <a:latin typeface="Traditional Arabic" pitchFamily="18" charset="-78"/>
                          <a:cs typeface="Traditional Arabic" pitchFamily="18" charset="-78"/>
                        </a:rPr>
                        <a:t>تعليمية 07</a:t>
                      </a:r>
                      <a:endParaRPr lang="fr-FR" sz="1800" b="1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sz="1400" b="1" dirty="0" smtClean="0">
                          <a:latin typeface="Traditional Arabic" pitchFamily="18" charset="-78"/>
                          <a:cs typeface="Traditional Arabic" pitchFamily="18" charset="-78"/>
                        </a:rPr>
                        <a:t>..-..-2020</a:t>
                      </a:r>
                    </a:p>
                    <a:p>
                      <a:pPr algn="r" rtl="1"/>
                      <a:r>
                        <a:rPr lang="ar-DZ" sz="1400" b="1" dirty="0" smtClean="0">
                          <a:latin typeface="Traditional Arabic" pitchFamily="18" charset="-78"/>
                          <a:cs typeface="Traditional Arabic" pitchFamily="18" charset="-78"/>
                        </a:rPr>
                        <a:t>..-..-2020</a:t>
                      </a:r>
                      <a:endParaRPr lang="fr-FR" sz="1400" b="1" dirty="0" smtClean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611492">
                <a:tc gridSpan="6">
                  <a:txBody>
                    <a:bodyPr/>
                    <a:lstStyle/>
                    <a:p>
                      <a:pPr algn="ctr" rtl="1"/>
                      <a:r>
                        <a:rPr lang="ar-DZ" sz="2000" b="1" baseline="0" dirty="0" smtClean="0">
                          <a:solidFill>
                            <a:srgbClr val="FFC000"/>
                          </a:solidFill>
                          <a:latin typeface="Traditional Arabic" pitchFamily="18" charset="-78"/>
                          <a:cs typeface="Traditional Arabic" pitchFamily="18" charset="-78"/>
                        </a:rPr>
                        <a:t>الأستاذ:                                                      السيد المدير:                                                  السيد المفتش: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r" rtl="1"/>
                      <a:endParaRPr lang="ar-DZ" b="1" dirty="0" smtClean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r" rtl="1"/>
                      <a:endParaRPr lang="fr-FR" sz="1800" b="1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r" rtl="1">
                        <a:lnSpc>
                          <a:spcPct val="100000"/>
                        </a:lnSpc>
                      </a:pPr>
                      <a:endParaRPr lang="fr-FR" sz="1800" b="1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r" rtl="1"/>
                      <a:endParaRPr lang="fr-FR" sz="1800" b="1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r" rtl="1"/>
                      <a:endParaRPr lang="fr-FR" sz="1400" b="1" dirty="0" smtClean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9" name="Rectangle à coins arrondis 8"/>
          <p:cNvSpPr/>
          <p:nvPr/>
        </p:nvSpPr>
        <p:spPr>
          <a:xfrm>
            <a:off x="2857488" y="214290"/>
            <a:ext cx="3286148" cy="642942"/>
          </a:xfrm>
          <a:prstGeom prst="roundRect">
            <a:avLst/>
          </a:prstGeom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DZ" sz="3200" b="1" dirty="0" smtClean="0">
                <a:solidFill>
                  <a:srgbClr val="FF0000"/>
                </a:solidFill>
                <a:latin typeface="Traditional Arabic" pitchFamily="18" charset="-78"/>
                <a:cs typeface="Traditional Arabic" pitchFamily="18" charset="-78"/>
              </a:rPr>
              <a:t>3-التوزيع الفصلي</a:t>
            </a:r>
            <a:endParaRPr lang="fr-FR" sz="3200" b="1" dirty="0">
              <a:solidFill>
                <a:srgbClr val="FF0000"/>
              </a:solidFill>
            </a:endParaRPr>
          </a:p>
        </p:txBody>
      </p:sp>
      <p:sp>
        <p:nvSpPr>
          <p:cNvPr id="10" name="Rectangle à coins arrondis 9"/>
          <p:cNvSpPr/>
          <p:nvPr/>
        </p:nvSpPr>
        <p:spPr>
          <a:xfrm>
            <a:off x="214282" y="500042"/>
            <a:ext cx="2286016" cy="500066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DZ" b="1" dirty="0" smtClean="0">
                <a:solidFill>
                  <a:schemeClr val="bg2"/>
                </a:solidFill>
                <a:latin typeface="Traditional Arabic" pitchFamily="18" charset="-78"/>
                <a:cs typeface="Traditional Arabic" pitchFamily="18" charset="-78"/>
              </a:rPr>
              <a:t>السنة الدراسة:2020-2021</a:t>
            </a:r>
          </a:p>
        </p:txBody>
      </p:sp>
      <p:pic>
        <p:nvPicPr>
          <p:cNvPr id="11265" name="Picture 1" descr="0070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43834" y="1071546"/>
            <a:ext cx="785818" cy="749532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  <a:solidFill>
            <a:schemeClr val="accent1">
              <a:lumMod val="20000"/>
              <a:lumOff val="80000"/>
            </a:schemeClr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endParaRPr lang="fr-FR" sz="3200" dirty="0">
              <a:solidFill>
                <a:srgbClr val="FF0000"/>
              </a:solidFill>
              <a:effectLst/>
              <a:latin typeface="Traditional Arabic" pitchFamily="18" charset="-78"/>
              <a:cs typeface="Traditional Arabic" pitchFamily="18" charset="-78"/>
            </a:endParaRPr>
          </a:p>
        </p:txBody>
      </p:sp>
      <p:sp>
        <p:nvSpPr>
          <p:cNvPr id="3" name="Rectangle à coins arrondis 2"/>
          <p:cNvSpPr/>
          <p:nvPr/>
        </p:nvSpPr>
        <p:spPr>
          <a:xfrm>
            <a:off x="0" y="0"/>
            <a:ext cx="2285984" cy="1428736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r" rtl="1"/>
            <a:r>
              <a:rPr lang="ar-DZ" b="1" dirty="0" smtClean="0">
                <a:solidFill>
                  <a:schemeClr val="bg2"/>
                </a:solidFill>
                <a:latin typeface="Traditional Arabic" pitchFamily="18" charset="-78"/>
                <a:cs typeface="Traditional Arabic" pitchFamily="18" charset="-78"/>
              </a:rPr>
              <a:t> رقم المذكرة: 03</a:t>
            </a:r>
          </a:p>
          <a:p>
            <a:pPr algn="r" rtl="1"/>
            <a:r>
              <a:rPr lang="ar-DZ" b="1" dirty="0" smtClean="0">
                <a:solidFill>
                  <a:schemeClr val="bg2"/>
                </a:solidFill>
                <a:latin typeface="Traditional Arabic" pitchFamily="18" charset="-78"/>
                <a:cs typeface="Traditional Arabic" pitchFamily="18" charset="-78"/>
              </a:rPr>
              <a:t> طبيعة النشاط: تعليمي</a:t>
            </a:r>
          </a:p>
          <a:p>
            <a:pPr algn="r" rtl="1"/>
            <a:r>
              <a:rPr lang="ar-DZ" b="1" dirty="0" smtClean="0">
                <a:solidFill>
                  <a:schemeClr val="bg2"/>
                </a:solidFill>
                <a:latin typeface="Traditional Arabic" pitchFamily="18" charset="-78"/>
                <a:cs typeface="Traditional Arabic" pitchFamily="18" charset="-78"/>
              </a:rPr>
              <a:t>الوسائل البيداغوجية: صافرة، ميقاتية، شواخص، كرات سلة</a:t>
            </a:r>
          </a:p>
        </p:txBody>
      </p:sp>
      <p:sp>
        <p:nvSpPr>
          <p:cNvPr id="4" name="Rectangle à coins arrondis 3"/>
          <p:cNvSpPr/>
          <p:nvPr/>
        </p:nvSpPr>
        <p:spPr>
          <a:xfrm>
            <a:off x="2285984" y="928670"/>
            <a:ext cx="5072098" cy="928694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/>
            <a:r>
              <a:rPr lang="ar-DZ" sz="2800" b="1" dirty="0" smtClean="0">
                <a:solidFill>
                  <a:srgbClr val="C00000"/>
                </a:solidFill>
                <a:latin typeface="Traditional Arabic" pitchFamily="18" charset="-78"/>
                <a:cs typeface="Traditional Arabic" pitchFamily="18" charset="-78"/>
              </a:rPr>
              <a:t>النشاط: </a:t>
            </a:r>
            <a:r>
              <a:rPr lang="ar-DZ" sz="2800" b="1" dirty="0" smtClean="0">
                <a:solidFill>
                  <a:srgbClr val="7030A0"/>
                </a:solidFill>
                <a:latin typeface="Traditional Arabic" pitchFamily="18" charset="-78"/>
                <a:cs typeface="Traditional Arabic" pitchFamily="18" charset="-78"/>
              </a:rPr>
              <a:t>كــرة السّــلـة</a:t>
            </a:r>
          </a:p>
          <a:p>
            <a:pPr algn="ctr" rtl="1"/>
            <a:r>
              <a:rPr lang="ar-DZ" sz="2400" b="1" dirty="0" smtClean="0">
                <a:solidFill>
                  <a:srgbClr val="C00000"/>
                </a:solidFill>
                <a:latin typeface="Traditional Arabic" pitchFamily="18" charset="-78"/>
                <a:cs typeface="Traditional Arabic" pitchFamily="18" charset="-78"/>
              </a:rPr>
              <a:t>الهدف الخاص: </a:t>
            </a:r>
            <a:r>
              <a:rPr lang="ar-DZ" sz="2400" b="1" dirty="0" smtClean="0">
                <a:solidFill>
                  <a:srgbClr val="7030A0"/>
                </a:solidFill>
                <a:latin typeface="Traditional Arabic" pitchFamily="18" charset="-78"/>
                <a:cs typeface="Traditional Arabic" pitchFamily="18" charset="-78"/>
              </a:rPr>
              <a:t>يحسن التنقل بالكرة عن طريق التنطيط</a:t>
            </a:r>
            <a:endParaRPr lang="fr-FR" sz="2400" b="1" dirty="0">
              <a:solidFill>
                <a:srgbClr val="7030A0"/>
              </a:solidFill>
              <a:latin typeface="Traditional Arabic" pitchFamily="18" charset="-78"/>
              <a:cs typeface="Traditional Arabic" pitchFamily="18" charset="-78"/>
            </a:endParaRPr>
          </a:p>
        </p:txBody>
      </p:sp>
      <p:sp>
        <p:nvSpPr>
          <p:cNvPr id="5" name="Rectangle à coins arrondis 4"/>
          <p:cNvSpPr/>
          <p:nvPr/>
        </p:nvSpPr>
        <p:spPr>
          <a:xfrm>
            <a:off x="7429520" y="0"/>
            <a:ext cx="1714480" cy="1142984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r"/>
            <a:r>
              <a:rPr lang="ar-DZ" b="1" dirty="0" smtClean="0">
                <a:solidFill>
                  <a:schemeClr val="bg2"/>
                </a:solidFill>
                <a:latin typeface="Traditional Arabic" pitchFamily="18" charset="-78"/>
                <a:cs typeface="Traditional Arabic" pitchFamily="18" charset="-78"/>
              </a:rPr>
              <a:t>الثانوية:</a:t>
            </a:r>
          </a:p>
          <a:p>
            <a:pPr algn="r" rtl="1"/>
            <a:r>
              <a:rPr lang="ar-DZ" b="1" dirty="0" smtClean="0">
                <a:solidFill>
                  <a:schemeClr val="bg2"/>
                </a:solidFill>
                <a:latin typeface="Traditional Arabic" pitchFamily="18" charset="-78"/>
                <a:cs typeface="Traditional Arabic" pitchFamily="18" charset="-78"/>
              </a:rPr>
              <a:t>المستوى: الأول</a:t>
            </a:r>
          </a:p>
          <a:p>
            <a:pPr algn="r"/>
            <a:r>
              <a:rPr lang="ar-DZ" b="1" dirty="0" smtClean="0">
                <a:solidFill>
                  <a:schemeClr val="bg2"/>
                </a:solidFill>
                <a:latin typeface="Traditional Arabic" pitchFamily="18" charset="-78"/>
                <a:cs typeface="Traditional Arabic" pitchFamily="18" charset="-78"/>
              </a:rPr>
              <a:t>التاريخ</a:t>
            </a:r>
            <a:endParaRPr lang="fr-FR" b="1" dirty="0">
              <a:solidFill>
                <a:schemeClr val="bg2"/>
              </a:solidFill>
              <a:latin typeface="Traditional Arabic" pitchFamily="18" charset="-78"/>
              <a:cs typeface="Traditional Arabic" pitchFamily="18" charset="-78"/>
            </a:endParaRPr>
          </a:p>
        </p:txBody>
      </p:sp>
      <p:sp>
        <p:nvSpPr>
          <p:cNvPr id="7" name="Rectangle à coins arrondis 6"/>
          <p:cNvSpPr/>
          <p:nvPr/>
        </p:nvSpPr>
        <p:spPr>
          <a:xfrm>
            <a:off x="2857488" y="0"/>
            <a:ext cx="3714776" cy="928670"/>
          </a:xfrm>
          <a:prstGeom prst="roundRect">
            <a:avLst/>
          </a:prstGeom>
          <a:solidFill>
            <a:srgbClr val="FFC000"/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DZ" sz="4000" b="1" dirty="0" smtClean="0">
                <a:solidFill>
                  <a:srgbClr val="FF0000"/>
                </a:solidFill>
                <a:latin typeface="Traditional Arabic" pitchFamily="18" charset="-78"/>
                <a:cs typeface="Traditional Arabic" pitchFamily="18" charset="-78"/>
              </a:rPr>
              <a:t>4- المذكرة</a:t>
            </a:r>
            <a:endParaRPr lang="fr-FR" sz="4000" b="1" dirty="0">
              <a:latin typeface="Traditional Arabic" pitchFamily="18" charset="-78"/>
              <a:cs typeface="Traditional Arabic" pitchFamily="18" charset="-78"/>
            </a:endParaRPr>
          </a:p>
        </p:txBody>
      </p:sp>
      <p:graphicFrame>
        <p:nvGraphicFramePr>
          <p:cNvPr id="8" name="Tableau 7"/>
          <p:cNvGraphicFramePr>
            <a:graphicFrameLocks noGrp="1"/>
          </p:cNvGraphicFramePr>
          <p:nvPr/>
        </p:nvGraphicFramePr>
        <p:xfrm>
          <a:off x="0" y="1928802"/>
          <a:ext cx="9144000" cy="5244499"/>
        </p:xfrm>
        <a:graphic>
          <a:graphicData uri="http://schemas.openxmlformats.org/drawingml/2006/table">
            <a:tbl>
              <a:tblPr firstRow="1" bandRow="1">
                <a:tableStyleId>{0505E3EF-67EA-436B-97B2-0124C06EBD24}</a:tableStyleId>
              </a:tblPr>
              <a:tblGrid>
                <a:gridCol w="1285852"/>
                <a:gridCol w="2428892"/>
                <a:gridCol w="571504"/>
                <a:gridCol w="2786082"/>
                <a:gridCol w="1500198"/>
                <a:gridCol w="571472"/>
              </a:tblGrid>
              <a:tr h="544251">
                <a:tc>
                  <a:txBody>
                    <a:bodyPr/>
                    <a:lstStyle/>
                    <a:p>
                      <a:pPr algn="r"/>
                      <a:r>
                        <a:rPr lang="ar-DZ" sz="1600" b="1" dirty="0" smtClean="0">
                          <a:solidFill>
                            <a:schemeClr val="bg2"/>
                          </a:solidFill>
                          <a:latin typeface="Traditional Arabic" pitchFamily="18" charset="-78"/>
                          <a:cs typeface="Traditional Arabic" pitchFamily="18" charset="-78"/>
                        </a:rPr>
                        <a:t>مؤشرات النجاح</a:t>
                      </a:r>
                      <a:endParaRPr lang="fr-FR" sz="1600" b="1" dirty="0">
                        <a:solidFill>
                          <a:schemeClr val="bg2"/>
                        </a:solidFill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tx2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ar-DZ" sz="1600" b="1" dirty="0" smtClean="0">
                          <a:solidFill>
                            <a:schemeClr val="bg2"/>
                          </a:solidFill>
                          <a:latin typeface="Traditional Arabic" pitchFamily="18" charset="-78"/>
                          <a:cs typeface="Traditional Arabic" pitchFamily="18" charset="-78"/>
                        </a:rPr>
                        <a:t>ظروف الإنجاز</a:t>
                      </a:r>
                      <a:endParaRPr lang="fr-FR" sz="1600" b="1" dirty="0">
                        <a:solidFill>
                          <a:schemeClr val="bg2"/>
                        </a:solidFill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tx2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ar-DZ" sz="1600" b="1" dirty="0" smtClean="0">
                          <a:solidFill>
                            <a:schemeClr val="bg2"/>
                          </a:solidFill>
                          <a:latin typeface="Traditional Arabic" pitchFamily="18" charset="-78"/>
                          <a:cs typeface="Traditional Arabic" pitchFamily="18" charset="-78"/>
                        </a:rPr>
                        <a:t>المدة (د)</a:t>
                      </a:r>
                      <a:endParaRPr lang="fr-FR" sz="1600" b="1" dirty="0">
                        <a:solidFill>
                          <a:schemeClr val="bg2"/>
                        </a:solidFill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tx2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ar-DZ" sz="1600" b="1" dirty="0" smtClean="0">
                          <a:solidFill>
                            <a:schemeClr val="bg2"/>
                          </a:solidFill>
                          <a:latin typeface="Traditional Arabic" pitchFamily="18" charset="-78"/>
                          <a:cs typeface="Traditional Arabic" pitchFamily="18" charset="-78"/>
                        </a:rPr>
                        <a:t>وضعيات التعلم</a:t>
                      </a:r>
                      <a:endParaRPr lang="fr-FR" sz="1600" b="1" dirty="0">
                        <a:solidFill>
                          <a:schemeClr val="bg2"/>
                        </a:solidFill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tx2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ar-DZ" sz="1600" b="1" dirty="0" smtClean="0">
                          <a:solidFill>
                            <a:schemeClr val="bg2"/>
                          </a:solidFill>
                          <a:latin typeface="Traditional Arabic" pitchFamily="18" charset="-78"/>
                          <a:cs typeface="Traditional Arabic" pitchFamily="18" charset="-78"/>
                        </a:rPr>
                        <a:t>الأهداف الإجرائية</a:t>
                      </a:r>
                      <a:endParaRPr lang="fr-FR" sz="1600" b="1" dirty="0">
                        <a:solidFill>
                          <a:schemeClr val="bg2"/>
                        </a:solidFill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tx2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sz="1600" b="1" dirty="0" smtClean="0">
                          <a:solidFill>
                            <a:schemeClr val="bg2"/>
                          </a:solidFill>
                          <a:latin typeface="Traditional Arabic" pitchFamily="18" charset="-78"/>
                          <a:cs typeface="Traditional Arabic" pitchFamily="18" charset="-78"/>
                        </a:rPr>
                        <a:t>مراحل التعلم</a:t>
                      </a:r>
                      <a:endParaRPr lang="fr-FR" sz="1600" b="1" dirty="0">
                        <a:solidFill>
                          <a:schemeClr val="bg2"/>
                        </a:solidFill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tx2">
                        <a:lumMod val="50000"/>
                        <a:lumOff val="50000"/>
                      </a:schemeClr>
                    </a:solidFill>
                  </a:tcPr>
                </a:tc>
              </a:tr>
              <a:tr h="544251">
                <a:tc rowSpan="2">
                  <a:txBody>
                    <a:bodyPr/>
                    <a:lstStyle/>
                    <a:p>
                      <a:pPr algn="r"/>
                      <a:r>
                        <a:rPr lang="ar-DZ" sz="1600" b="1" dirty="0" smtClean="0">
                          <a:solidFill>
                            <a:schemeClr val="bg2"/>
                          </a:solidFill>
                          <a:latin typeface="Traditional Arabic" pitchFamily="18" charset="-78"/>
                          <a:cs typeface="Traditional Arabic" pitchFamily="18" charset="-78"/>
                        </a:rPr>
                        <a:t>-الهدوء والتركيز.</a:t>
                      </a:r>
                    </a:p>
                    <a:p>
                      <a:pPr algn="r"/>
                      <a:r>
                        <a:rPr lang="ar-DZ" sz="1600" b="1" dirty="0" smtClean="0">
                          <a:solidFill>
                            <a:schemeClr val="bg2"/>
                          </a:solidFill>
                          <a:latin typeface="Traditional Arabic" pitchFamily="18" charset="-78"/>
                          <a:cs typeface="Traditional Arabic" pitchFamily="18" charset="-78"/>
                        </a:rPr>
                        <a:t>-التسخين الجيد لتفادي الاصابات.</a:t>
                      </a:r>
                    </a:p>
                    <a:p>
                      <a:pPr algn="r"/>
                      <a:r>
                        <a:rPr lang="ar-DZ" sz="1600" b="1" dirty="0" smtClean="0">
                          <a:solidFill>
                            <a:schemeClr val="bg2"/>
                          </a:solidFill>
                          <a:latin typeface="Traditional Arabic" pitchFamily="18" charset="-78"/>
                          <a:cs typeface="Traditional Arabic" pitchFamily="18" charset="-78"/>
                        </a:rPr>
                        <a:t>-عدم تضييع الكرة</a:t>
                      </a:r>
                      <a:endParaRPr lang="fr-FR" sz="1600" b="1" dirty="0">
                        <a:solidFill>
                          <a:schemeClr val="bg2"/>
                        </a:solidFill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r"/>
                      <a:endParaRPr lang="fr-FR" sz="1600" b="1" dirty="0">
                        <a:solidFill>
                          <a:schemeClr val="bg2"/>
                        </a:solidFill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ar-DZ" sz="1600" b="1" dirty="0" smtClean="0">
                          <a:solidFill>
                            <a:schemeClr val="bg2"/>
                          </a:solidFill>
                          <a:latin typeface="Traditional Arabic" pitchFamily="18" charset="-78"/>
                          <a:cs typeface="Traditional Arabic" pitchFamily="18" charset="-78"/>
                        </a:rPr>
                        <a:t>05د</a:t>
                      </a:r>
                      <a:endParaRPr lang="fr-FR" sz="1600" b="1" dirty="0">
                        <a:solidFill>
                          <a:schemeClr val="bg2"/>
                        </a:solidFill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ar-DZ" sz="1600" b="1" dirty="0" smtClean="0">
                          <a:solidFill>
                            <a:schemeClr val="bg2"/>
                          </a:solidFill>
                          <a:latin typeface="Traditional Arabic" pitchFamily="18" charset="-78"/>
                          <a:cs typeface="Traditional Arabic" pitchFamily="18" charset="-78"/>
                        </a:rPr>
                        <a:t>الإصطفاف،</a:t>
                      </a:r>
                      <a:r>
                        <a:rPr lang="ar-DZ" sz="1600" b="1" baseline="0" dirty="0" smtClean="0">
                          <a:solidFill>
                            <a:schemeClr val="bg2"/>
                          </a:solidFill>
                          <a:latin typeface="Traditional Arabic" pitchFamily="18" charset="-78"/>
                          <a:cs typeface="Traditional Arabic" pitchFamily="18" charset="-78"/>
                        </a:rPr>
                        <a:t> المناداة، مراقبة البدلة، شرح موضوع الحصة,</a:t>
                      </a:r>
                      <a:endParaRPr lang="fr-FR" sz="1600" b="1" dirty="0">
                        <a:solidFill>
                          <a:schemeClr val="bg2"/>
                        </a:solidFill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ar-DZ" sz="1600" b="1" dirty="0" smtClean="0">
                          <a:solidFill>
                            <a:schemeClr val="bg2"/>
                          </a:solidFill>
                          <a:latin typeface="Traditional Arabic" pitchFamily="18" charset="-78"/>
                          <a:cs typeface="Traditional Arabic" pitchFamily="18" charset="-78"/>
                        </a:rPr>
                        <a:t>مراقبة وتنظيم القسم</a:t>
                      </a:r>
                      <a:endParaRPr lang="fr-FR" sz="1600" b="1" dirty="0">
                        <a:solidFill>
                          <a:schemeClr val="bg2"/>
                        </a:solidFill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DZ" sz="1600" b="1" dirty="0" smtClean="0">
                          <a:solidFill>
                            <a:schemeClr val="bg2"/>
                          </a:solidFill>
                          <a:latin typeface="Traditional Arabic" pitchFamily="18" charset="-78"/>
                          <a:cs typeface="Traditional Arabic" pitchFamily="18" charset="-78"/>
                        </a:rPr>
                        <a:t>مرحلة التحضير</a:t>
                      </a:r>
                      <a:endParaRPr lang="fr-FR" sz="1600" b="1" dirty="0" smtClean="0">
                        <a:solidFill>
                          <a:schemeClr val="bg2"/>
                        </a:solidFill>
                        <a:latin typeface="Traditional Arabic" pitchFamily="18" charset="-78"/>
                        <a:cs typeface="Traditional Arabic" pitchFamily="18" charset="-78"/>
                      </a:endParaRPr>
                    </a:p>
                    <a:p>
                      <a:pPr algn="r"/>
                      <a:endParaRPr lang="fr-FR" sz="1600" b="1" dirty="0">
                        <a:solidFill>
                          <a:schemeClr val="bg2"/>
                        </a:solidFill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 vert="vert270">
                    <a:solidFill>
                      <a:schemeClr val="tx2">
                        <a:lumMod val="50000"/>
                        <a:lumOff val="50000"/>
                      </a:schemeClr>
                    </a:solidFill>
                  </a:tcPr>
                </a:tc>
              </a:tr>
              <a:tr h="773409">
                <a:tc vMerge="1">
                  <a:txBody>
                    <a:bodyPr/>
                    <a:lstStyle/>
                    <a:p>
                      <a:pPr algn="r"/>
                      <a:endParaRPr lang="fr-FR" sz="1600" b="1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r"/>
                      <a:endParaRPr lang="fr-FR" sz="1600" b="1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ar-DZ" sz="1600" b="1" dirty="0" smtClean="0">
                          <a:solidFill>
                            <a:schemeClr val="bg2"/>
                          </a:solidFill>
                          <a:latin typeface="Traditional Arabic" pitchFamily="18" charset="-78"/>
                          <a:cs typeface="Traditional Arabic" pitchFamily="18" charset="-78"/>
                        </a:rPr>
                        <a:t>10د</a:t>
                      </a:r>
                      <a:endParaRPr lang="fr-FR" sz="1600" b="1" dirty="0">
                        <a:solidFill>
                          <a:schemeClr val="bg2"/>
                        </a:solidFill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ar-DZ" sz="1600" b="1" dirty="0" smtClean="0">
                          <a:solidFill>
                            <a:schemeClr val="bg2"/>
                          </a:solidFill>
                          <a:latin typeface="Traditional Arabic" pitchFamily="18" charset="-78"/>
                          <a:cs typeface="Traditional Arabic" pitchFamily="18" charset="-78"/>
                        </a:rPr>
                        <a:t>التسخين العام:الجري حول الملعب، ثم تمارين التسخين والمرونة</a:t>
                      </a:r>
                    </a:p>
                    <a:p>
                      <a:pPr algn="r"/>
                      <a:r>
                        <a:rPr lang="ar-DZ" sz="1600" b="1" dirty="0" smtClean="0">
                          <a:solidFill>
                            <a:schemeClr val="bg2"/>
                          </a:solidFill>
                          <a:latin typeface="Traditional Arabic" pitchFamily="18" charset="-78"/>
                          <a:cs typeface="Traditional Arabic" pitchFamily="18" charset="-78"/>
                        </a:rPr>
                        <a:t>-التسخين الخاص: لعبة التمريرات ال10</a:t>
                      </a:r>
                      <a:endParaRPr lang="fr-FR" sz="1600" b="1" dirty="0">
                        <a:solidFill>
                          <a:schemeClr val="bg2"/>
                        </a:solidFill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ar-DZ" sz="1600" b="1" dirty="0" smtClean="0">
                          <a:solidFill>
                            <a:schemeClr val="bg2"/>
                          </a:solidFill>
                          <a:latin typeface="Traditional Arabic" pitchFamily="18" charset="-78"/>
                          <a:cs typeface="Traditional Arabic" pitchFamily="18" charset="-78"/>
                        </a:rPr>
                        <a:t>-تهيأة التلاميذ نفسيا وبدنيا</a:t>
                      </a:r>
                    </a:p>
                    <a:p>
                      <a:pPr algn="r"/>
                      <a:endParaRPr lang="fr-FR" sz="1600" b="1" dirty="0">
                        <a:solidFill>
                          <a:schemeClr val="bg2"/>
                        </a:solidFill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fr-FR" b="1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 vert="vert270"/>
                </a:tc>
              </a:tr>
              <a:tr h="1460885">
                <a:tc>
                  <a:txBody>
                    <a:bodyPr/>
                    <a:lstStyle/>
                    <a:p>
                      <a:pPr algn="r" rtl="1"/>
                      <a:endParaRPr lang="ar-DZ" sz="1600" b="1" dirty="0" smtClean="0">
                        <a:solidFill>
                          <a:schemeClr val="bg2"/>
                        </a:solidFill>
                        <a:latin typeface="Traditional Arabic" pitchFamily="18" charset="-78"/>
                        <a:cs typeface="Traditional Arabic" pitchFamily="18" charset="-78"/>
                      </a:endParaRPr>
                    </a:p>
                    <a:p>
                      <a:pPr algn="r" rtl="1"/>
                      <a:r>
                        <a:rPr lang="ar-DZ" sz="1600" b="1" dirty="0" smtClean="0">
                          <a:solidFill>
                            <a:schemeClr val="bg2"/>
                          </a:solidFill>
                          <a:latin typeface="Traditional Arabic" pitchFamily="18" charset="-78"/>
                          <a:cs typeface="Traditional Arabic" pitchFamily="18" charset="-78"/>
                        </a:rPr>
                        <a:t>-عدم التسرع.</a:t>
                      </a:r>
                    </a:p>
                    <a:p>
                      <a:pPr algn="r" rtl="1"/>
                      <a:r>
                        <a:rPr lang="ar-DZ" sz="1600" b="1" dirty="0" smtClean="0">
                          <a:solidFill>
                            <a:schemeClr val="bg2"/>
                          </a:solidFill>
                          <a:latin typeface="Traditional Arabic" pitchFamily="18" charset="-78"/>
                          <a:cs typeface="Traditional Arabic" pitchFamily="18" charset="-78"/>
                        </a:rPr>
                        <a:t>-تغيير الأدوار</a:t>
                      </a:r>
                    </a:p>
                    <a:p>
                      <a:pPr algn="r" rtl="1"/>
                      <a:endParaRPr lang="ar-DZ" sz="1600" b="1" dirty="0" smtClean="0">
                        <a:solidFill>
                          <a:schemeClr val="bg2"/>
                        </a:solidFill>
                        <a:latin typeface="Traditional Arabic" pitchFamily="18" charset="-78"/>
                        <a:cs typeface="Traditional Arabic" pitchFamily="18" charset="-78"/>
                      </a:endParaRPr>
                    </a:p>
                    <a:p>
                      <a:pPr algn="r" rtl="1"/>
                      <a:r>
                        <a:rPr lang="ar-DZ" sz="1600" b="1" dirty="0" smtClean="0">
                          <a:solidFill>
                            <a:schemeClr val="bg2"/>
                          </a:solidFill>
                          <a:latin typeface="Traditional Arabic" pitchFamily="18" charset="-78"/>
                          <a:cs typeface="Traditional Arabic" pitchFamily="18" charset="-78"/>
                        </a:rPr>
                        <a:t>-تطبيق القوانين المدروسة</a:t>
                      </a:r>
                      <a:endParaRPr lang="fr-FR" sz="1600" b="1" dirty="0">
                        <a:solidFill>
                          <a:schemeClr val="bg2"/>
                        </a:solidFill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fr-FR" sz="1600" b="1" dirty="0">
                        <a:solidFill>
                          <a:schemeClr val="bg2"/>
                        </a:solidFill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ar-DZ" sz="1600" b="1" dirty="0" smtClean="0">
                        <a:solidFill>
                          <a:schemeClr val="bg2"/>
                        </a:solidFill>
                        <a:latin typeface="Traditional Arabic" pitchFamily="18" charset="-78"/>
                        <a:cs typeface="Traditional Arabic" pitchFamily="18" charset="-78"/>
                      </a:endParaRPr>
                    </a:p>
                    <a:p>
                      <a:pPr algn="r"/>
                      <a:r>
                        <a:rPr lang="ar-DZ" sz="1600" b="1" dirty="0" smtClean="0">
                          <a:solidFill>
                            <a:schemeClr val="bg2"/>
                          </a:solidFill>
                          <a:latin typeface="Traditional Arabic" pitchFamily="18" charset="-78"/>
                          <a:cs typeface="Traditional Arabic" pitchFamily="18" charset="-78"/>
                        </a:rPr>
                        <a:t>05د</a:t>
                      </a:r>
                    </a:p>
                    <a:p>
                      <a:pPr algn="r"/>
                      <a:endParaRPr lang="ar-DZ" sz="1600" b="1" dirty="0" smtClean="0">
                        <a:solidFill>
                          <a:schemeClr val="bg2"/>
                        </a:solidFill>
                        <a:latin typeface="Traditional Arabic" pitchFamily="18" charset="-78"/>
                        <a:cs typeface="Traditional Arabic" pitchFamily="18" charset="-78"/>
                      </a:endParaRPr>
                    </a:p>
                    <a:p>
                      <a:pPr algn="r"/>
                      <a:r>
                        <a:rPr lang="ar-DZ" sz="1600" b="1" dirty="0" smtClean="0">
                          <a:solidFill>
                            <a:schemeClr val="bg2"/>
                          </a:solidFill>
                          <a:latin typeface="Traditional Arabic" pitchFamily="18" charset="-78"/>
                          <a:cs typeface="Traditional Arabic" pitchFamily="18" charset="-78"/>
                        </a:rPr>
                        <a:t>05د</a:t>
                      </a:r>
                    </a:p>
                    <a:p>
                      <a:pPr algn="r"/>
                      <a:r>
                        <a:rPr lang="ar-DZ" sz="1600" b="1" dirty="0" smtClean="0">
                          <a:solidFill>
                            <a:schemeClr val="bg2"/>
                          </a:solidFill>
                          <a:latin typeface="Traditional Arabic" pitchFamily="18" charset="-78"/>
                          <a:cs typeface="Traditional Arabic" pitchFamily="18" charset="-78"/>
                        </a:rPr>
                        <a:t>05د</a:t>
                      </a:r>
                    </a:p>
                    <a:p>
                      <a:pPr algn="r"/>
                      <a:r>
                        <a:rPr lang="ar-DZ" sz="1600" b="1" dirty="0" smtClean="0">
                          <a:solidFill>
                            <a:schemeClr val="bg2"/>
                          </a:solidFill>
                          <a:latin typeface="Traditional Arabic" pitchFamily="18" charset="-78"/>
                          <a:cs typeface="Traditional Arabic" pitchFamily="18" charset="-78"/>
                        </a:rPr>
                        <a:t>15د</a:t>
                      </a:r>
                    </a:p>
                  </a:txBody>
                  <a:tcPr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ar-DZ" sz="1600" b="1" dirty="0" smtClean="0">
                          <a:solidFill>
                            <a:schemeClr val="bg2"/>
                          </a:solidFill>
                          <a:latin typeface="Traditional Arabic" pitchFamily="18" charset="-78"/>
                          <a:cs typeface="Traditional Arabic" pitchFamily="18" charset="-78"/>
                        </a:rPr>
                        <a:t>تقسيم القسم الى4ارتال متساوية للعمل بالورشات</a:t>
                      </a:r>
                    </a:p>
                    <a:p>
                      <a:pPr algn="r" rtl="1"/>
                      <a:r>
                        <a:rPr lang="ar-DZ" sz="1600" b="1" dirty="0" smtClean="0">
                          <a:solidFill>
                            <a:schemeClr val="bg2"/>
                          </a:solidFill>
                          <a:latin typeface="Traditional Arabic" pitchFamily="18" charset="-78"/>
                          <a:cs typeface="Traditional Arabic" pitchFamily="18" charset="-78"/>
                        </a:rPr>
                        <a:t>الموقف1: التنقل</a:t>
                      </a:r>
                      <a:r>
                        <a:rPr lang="ar-DZ" sz="1600" b="1" baseline="0" dirty="0" smtClean="0">
                          <a:solidFill>
                            <a:schemeClr val="bg2"/>
                          </a:solidFill>
                          <a:latin typeface="Traditional Arabic" pitchFamily="18" charset="-78"/>
                          <a:cs typeface="Traditional Arabic" pitchFamily="18" charset="-78"/>
                        </a:rPr>
                        <a:t> المتعرج عن طريق التنطيط بين </a:t>
                      </a:r>
                      <a:r>
                        <a:rPr lang="ar-DZ" sz="1600" b="1" dirty="0" smtClean="0">
                          <a:solidFill>
                            <a:schemeClr val="bg2"/>
                          </a:solidFill>
                          <a:latin typeface="Traditional Arabic" pitchFamily="18" charset="-78"/>
                          <a:cs typeface="Traditional Arabic" pitchFamily="18" charset="-78"/>
                        </a:rPr>
                        <a:t>شواخص .</a:t>
                      </a:r>
                    </a:p>
                    <a:p>
                      <a:pPr algn="r" rtl="1"/>
                      <a:r>
                        <a:rPr lang="ar-DZ" sz="1600" b="1" dirty="0" smtClean="0">
                          <a:solidFill>
                            <a:schemeClr val="bg2"/>
                          </a:solidFill>
                          <a:latin typeface="Traditional Arabic" pitchFamily="18" charset="-78"/>
                          <a:cs typeface="Traditional Arabic" pitchFamily="18" charset="-78"/>
                        </a:rPr>
                        <a:t>الموقف2: التنقل بالتنطيط نحو الفوج المقابل</a:t>
                      </a:r>
                    </a:p>
                    <a:p>
                      <a:pPr algn="r" rtl="1"/>
                      <a:r>
                        <a:rPr lang="ar-DZ" sz="1600" b="1" dirty="0" smtClean="0">
                          <a:solidFill>
                            <a:schemeClr val="bg2"/>
                          </a:solidFill>
                          <a:latin typeface="Traditional Arabic" pitchFamily="18" charset="-78"/>
                          <a:cs typeface="Traditional Arabic" pitchFamily="18" charset="-78"/>
                        </a:rPr>
                        <a:t>الموقف3: التنقل بالتنطيط نحو السلة للتسجيل,</a:t>
                      </a:r>
                    </a:p>
                    <a:p>
                      <a:pPr algn="r" rtl="1"/>
                      <a:r>
                        <a:rPr lang="ar-DZ" sz="1600" b="1" dirty="0" smtClean="0">
                          <a:solidFill>
                            <a:schemeClr val="bg2"/>
                          </a:solidFill>
                          <a:latin typeface="Traditional Arabic" pitchFamily="18" charset="-78"/>
                          <a:cs typeface="Traditional Arabic" pitchFamily="18" charset="-78"/>
                        </a:rPr>
                        <a:t>شبه منافسة: دورة مصغرة بين الفرق</a:t>
                      </a:r>
                      <a:endParaRPr lang="fr-FR" sz="1600" b="1" dirty="0">
                        <a:solidFill>
                          <a:schemeClr val="bg2"/>
                        </a:solidFill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ar-DZ" sz="1600" b="1" dirty="0" smtClean="0">
                          <a:solidFill>
                            <a:schemeClr val="bg2"/>
                          </a:solidFill>
                          <a:latin typeface="Traditional Arabic" pitchFamily="18" charset="-78"/>
                          <a:cs typeface="Traditional Arabic" pitchFamily="18" charset="-78"/>
                        </a:rPr>
                        <a:t>-التعوّد على لتنقل بالكرة </a:t>
                      </a:r>
                    </a:p>
                    <a:p>
                      <a:pPr algn="r"/>
                      <a:r>
                        <a:rPr lang="ar-DZ" sz="1600" b="1" dirty="0" smtClean="0">
                          <a:solidFill>
                            <a:schemeClr val="bg2"/>
                          </a:solidFill>
                          <a:latin typeface="Traditional Arabic" pitchFamily="18" charset="-78"/>
                          <a:cs typeface="Traditional Arabic" pitchFamily="18" charset="-78"/>
                        </a:rPr>
                        <a:t>-تنطيط الكرة نحو السلة.</a:t>
                      </a:r>
                    </a:p>
                    <a:p>
                      <a:pPr algn="r"/>
                      <a:endParaRPr lang="ar-DZ" sz="1600" b="1" dirty="0" smtClean="0">
                        <a:solidFill>
                          <a:schemeClr val="bg2"/>
                        </a:solidFill>
                        <a:latin typeface="Traditional Arabic" pitchFamily="18" charset="-78"/>
                        <a:cs typeface="Traditional Arabic" pitchFamily="18" charset="-78"/>
                      </a:endParaRPr>
                    </a:p>
                    <a:p>
                      <a:pPr algn="r"/>
                      <a:r>
                        <a:rPr lang="ar-DZ" sz="1600" b="1" dirty="0" smtClean="0">
                          <a:solidFill>
                            <a:schemeClr val="bg2"/>
                          </a:solidFill>
                          <a:latin typeface="Traditional Arabic" pitchFamily="18" charset="-78"/>
                          <a:cs typeface="Traditional Arabic" pitchFamily="18" charset="-78"/>
                        </a:rPr>
                        <a:t>-تنفيذ هدف الحصة</a:t>
                      </a:r>
                      <a:endParaRPr lang="fr-FR" sz="1600" b="1" dirty="0">
                        <a:solidFill>
                          <a:schemeClr val="bg2"/>
                        </a:solidFill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DZ" sz="1600" b="1" dirty="0" smtClean="0">
                          <a:solidFill>
                            <a:schemeClr val="bg2"/>
                          </a:solidFill>
                          <a:latin typeface="Traditional Arabic" pitchFamily="18" charset="-78"/>
                          <a:cs typeface="Traditional Arabic" pitchFamily="18" charset="-78"/>
                        </a:rPr>
                        <a:t>مرحلة التعلم</a:t>
                      </a:r>
                      <a:endParaRPr lang="fr-FR" sz="1600" b="1" dirty="0" smtClean="0">
                        <a:solidFill>
                          <a:schemeClr val="bg2"/>
                        </a:solidFill>
                        <a:latin typeface="Traditional Arabic" pitchFamily="18" charset="-78"/>
                        <a:cs typeface="Traditional Arabic" pitchFamily="18" charset="-78"/>
                      </a:endParaRPr>
                    </a:p>
                    <a:p>
                      <a:pPr algn="r"/>
                      <a:endParaRPr lang="fr-FR" sz="1600" b="1" dirty="0">
                        <a:solidFill>
                          <a:schemeClr val="bg2"/>
                        </a:solidFill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 vert="vert270">
                    <a:solidFill>
                      <a:schemeClr val="tx2">
                        <a:lumMod val="50000"/>
                        <a:lumOff val="50000"/>
                      </a:schemeClr>
                    </a:solidFill>
                  </a:tcPr>
                </a:tc>
              </a:tr>
              <a:tr h="838919">
                <a:tc>
                  <a:txBody>
                    <a:bodyPr/>
                    <a:lstStyle/>
                    <a:p>
                      <a:pPr algn="r"/>
                      <a:r>
                        <a:rPr lang="ar-DZ" sz="1600" b="1" dirty="0" smtClean="0">
                          <a:solidFill>
                            <a:schemeClr val="bg2"/>
                          </a:solidFill>
                          <a:latin typeface="Traditional Arabic" pitchFamily="18" charset="-78"/>
                          <a:cs typeface="Traditional Arabic" pitchFamily="18" charset="-78"/>
                        </a:rPr>
                        <a:t>-مناقشة جماعية</a:t>
                      </a:r>
                    </a:p>
                    <a:p>
                      <a:pPr algn="r"/>
                      <a:r>
                        <a:rPr lang="ar-DZ" sz="1600" b="1" dirty="0" smtClean="0">
                          <a:solidFill>
                            <a:schemeClr val="bg2"/>
                          </a:solidFill>
                          <a:latin typeface="Traditional Arabic" pitchFamily="18" charset="-78"/>
                          <a:cs typeface="Traditional Arabic" pitchFamily="18" charset="-78"/>
                        </a:rPr>
                        <a:t>-تقبل الملاحظات</a:t>
                      </a:r>
                      <a:endParaRPr lang="fr-FR" sz="1600" b="1" dirty="0">
                        <a:solidFill>
                          <a:schemeClr val="bg2"/>
                        </a:solidFill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fr-FR" sz="1600" b="1">
                        <a:solidFill>
                          <a:schemeClr val="bg2"/>
                        </a:solidFill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ar-DZ" sz="1600" b="1" dirty="0" smtClean="0">
                          <a:solidFill>
                            <a:schemeClr val="bg2"/>
                          </a:solidFill>
                          <a:latin typeface="Traditional Arabic" pitchFamily="18" charset="-78"/>
                          <a:cs typeface="Traditional Arabic" pitchFamily="18" charset="-78"/>
                        </a:rPr>
                        <a:t>05د</a:t>
                      </a:r>
                      <a:endParaRPr lang="fr-FR" sz="1600" b="1" dirty="0">
                        <a:solidFill>
                          <a:schemeClr val="bg2"/>
                        </a:solidFill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ar-DZ" sz="1600" b="1" dirty="0" smtClean="0">
                          <a:solidFill>
                            <a:schemeClr val="bg2"/>
                          </a:solidFill>
                          <a:latin typeface="Traditional Arabic" pitchFamily="18" charset="-78"/>
                          <a:cs typeface="Traditional Arabic" pitchFamily="18" charset="-78"/>
                        </a:rPr>
                        <a:t>-استعادة التلميذ لوضع الراحة</a:t>
                      </a:r>
                    </a:p>
                    <a:p>
                      <a:pPr algn="r"/>
                      <a:r>
                        <a:rPr lang="ar-DZ" sz="1600" b="1" dirty="0" smtClean="0">
                          <a:solidFill>
                            <a:schemeClr val="bg2"/>
                          </a:solidFill>
                          <a:latin typeface="Traditional Arabic" pitchFamily="18" charset="-78"/>
                          <a:cs typeface="Traditional Arabic" pitchFamily="18" charset="-78"/>
                        </a:rPr>
                        <a:t>-فتح مجال المناقشة.</a:t>
                      </a:r>
                      <a:endParaRPr lang="fr-FR" sz="1600" b="1" dirty="0">
                        <a:solidFill>
                          <a:schemeClr val="bg2"/>
                        </a:solidFill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ar-DZ" sz="1600" b="1" dirty="0" smtClean="0">
                          <a:solidFill>
                            <a:schemeClr val="bg2"/>
                          </a:solidFill>
                          <a:latin typeface="Traditional Arabic" pitchFamily="18" charset="-78"/>
                          <a:cs typeface="Traditional Arabic" pitchFamily="18" charset="-78"/>
                        </a:rPr>
                        <a:t>-الرجوع بأجهزة الجسم</a:t>
                      </a:r>
                      <a:r>
                        <a:rPr lang="ar-DZ" sz="1600" b="1" baseline="0" dirty="0" smtClean="0">
                          <a:solidFill>
                            <a:schemeClr val="bg2"/>
                          </a:solidFill>
                          <a:latin typeface="Traditional Arabic" pitchFamily="18" charset="-78"/>
                          <a:cs typeface="Traditional Arabic" pitchFamily="18" charset="-78"/>
                        </a:rPr>
                        <a:t> الى الحالة العادية</a:t>
                      </a:r>
                      <a:endParaRPr lang="fr-FR" sz="1600" b="1" dirty="0">
                        <a:solidFill>
                          <a:schemeClr val="bg2"/>
                        </a:solidFill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DZ" sz="1600" b="1" dirty="0" smtClean="0">
                          <a:solidFill>
                            <a:schemeClr val="bg2"/>
                          </a:solidFill>
                          <a:latin typeface="Traditional Arabic" pitchFamily="18" charset="-78"/>
                          <a:cs typeface="Traditional Arabic" pitchFamily="18" charset="-78"/>
                        </a:rPr>
                        <a:t>مرحلة التقييم</a:t>
                      </a:r>
                      <a:endParaRPr lang="fr-FR" sz="1600" b="1" dirty="0" smtClean="0">
                        <a:solidFill>
                          <a:schemeClr val="bg2"/>
                        </a:solidFill>
                        <a:latin typeface="Traditional Arabic" pitchFamily="18" charset="-78"/>
                        <a:cs typeface="Traditional Arabic" pitchFamily="18" charset="-78"/>
                      </a:endParaRPr>
                    </a:p>
                    <a:p>
                      <a:pPr algn="r"/>
                      <a:endParaRPr lang="fr-FR" sz="1600" b="1" dirty="0">
                        <a:solidFill>
                          <a:schemeClr val="bg2"/>
                        </a:solidFill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 vert="vert270">
                    <a:solidFill>
                      <a:schemeClr val="tx2">
                        <a:lumMod val="50000"/>
                        <a:lumOff val="50000"/>
                      </a:schemeClr>
                    </a:solidFill>
                  </a:tcPr>
                </a:tc>
              </a:tr>
              <a:tr h="626060">
                <a:tc gridSpan="6">
                  <a:txBody>
                    <a:bodyPr/>
                    <a:lstStyle/>
                    <a:p>
                      <a:pPr algn="ctr"/>
                      <a:r>
                        <a:rPr lang="ar-DZ" sz="1600" b="1" dirty="0" smtClean="0">
                          <a:solidFill>
                            <a:schemeClr val="bg2"/>
                          </a:solidFill>
                          <a:latin typeface="Traditional Arabic" pitchFamily="18" charset="-78"/>
                          <a:cs typeface="Traditional Arabic" pitchFamily="18" charset="-78"/>
                        </a:rPr>
                        <a:t>الأستاذ:                                                    السيد المدير:                                              السيد المفتش:</a:t>
                      </a:r>
                      <a:endParaRPr lang="fr-FR" sz="1600" b="1" dirty="0">
                        <a:solidFill>
                          <a:schemeClr val="bg2"/>
                        </a:solidFill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r"/>
                      <a:endParaRPr lang="fr-FR" sz="1600" b="1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r"/>
                      <a:endParaRPr lang="fr-FR" sz="1600" b="1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r"/>
                      <a:endParaRPr lang="fr-FR" sz="1600" b="1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r"/>
                      <a:endParaRPr lang="fr-FR" sz="1600" b="1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r"/>
                      <a:endParaRPr lang="fr-FR" sz="1600" b="1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 vert="vert270"/>
                </a:tc>
              </a:tr>
            </a:tbl>
          </a:graphicData>
        </a:graphic>
      </p:graphicFrame>
      <p:grpSp>
        <p:nvGrpSpPr>
          <p:cNvPr id="1026" name="Group 1951"/>
          <p:cNvGrpSpPr>
            <a:grpSpLocks/>
          </p:cNvGrpSpPr>
          <p:nvPr/>
        </p:nvGrpSpPr>
        <p:grpSpPr bwMode="auto">
          <a:xfrm>
            <a:off x="1692275" y="2636838"/>
            <a:ext cx="1416050" cy="869950"/>
            <a:chOff x="6840" y="1440"/>
            <a:chExt cx="2229" cy="1370"/>
          </a:xfrm>
        </p:grpSpPr>
        <p:pic>
          <p:nvPicPr>
            <p:cNvPr id="28" name="Picture 1952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8100" y="1800"/>
              <a:ext cx="636" cy="1010"/>
            </a:xfrm>
            <a:prstGeom prst="rect">
              <a:avLst/>
            </a:prstGeom>
            <a:noFill/>
          </p:spPr>
        </p:pic>
        <p:pic>
          <p:nvPicPr>
            <p:cNvPr id="29" name="Picture 1953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7465" y="1800"/>
              <a:ext cx="636" cy="1010"/>
            </a:xfrm>
            <a:prstGeom prst="rect">
              <a:avLst/>
            </a:prstGeom>
            <a:noFill/>
          </p:spPr>
        </p:pic>
        <p:pic>
          <p:nvPicPr>
            <p:cNvPr id="30" name="Picture 1954" descr="ORDERLY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 rot="21281915" flipH="1">
              <a:off x="6840" y="1980"/>
              <a:ext cx="325" cy="741"/>
            </a:xfrm>
            <a:prstGeom prst="rect">
              <a:avLst/>
            </a:prstGeom>
            <a:noFill/>
          </p:spPr>
        </p:pic>
        <p:sp>
          <p:nvSpPr>
            <p:cNvPr id="31" name="AutoShape 1955"/>
            <p:cNvSpPr>
              <a:spLocks noChangeArrowheads="1"/>
            </p:cNvSpPr>
            <p:nvPr/>
          </p:nvSpPr>
          <p:spPr bwMode="auto">
            <a:xfrm>
              <a:off x="8820" y="1440"/>
              <a:ext cx="249" cy="180"/>
            </a:xfrm>
            <a:prstGeom prst="star16">
              <a:avLst>
                <a:gd name="adj" fmla="val 37500"/>
              </a:avLst>
            </a:prstGeom>
            <a:solidFill>
              <a:srgbClr val="FFFF99"/>
            </a:solidFill>
            <a:ln w="9525">
              <a:solidFill>
                <a:srgbClr val="808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</p:grpSp>
      <p:grpSp>
        <p:nvGrpSpPr>
          <p:cNvPr id="1031" name="Group 1951"/>
          <p:cNvGrpSpPr>
            <a:grpSpLocks/>
          </p:cNvGrpSpPr>
          <p:nvPr/>
        </p:nvGrpSpPr>
        <p:grpSpPr bwMode="auto">
          <a:xfrm>
            <a:off x="1785918" y="5929330"/>
            <a:ext cx="1416050" cy="598473"/>
            <a:chOff x="6840" y="1440"/>
            <a:chExt cx="2229" cy="1370"/>
          </a:xfrm>
        </p:grpSpPr>
        <p:pic>
          <p:nvPicPr>
            <p:cNvPr id="9" name="Picture 1952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8100" y="1800"/>
              <a:ext cx="636" cy="1010"/>
            </a:xfrm>
            <a:prstGeom prst="rect">
              <a:avLst/>
            </a:prstGeom>
            <a:noFill/>
          </p:spPr>
        </p:pic>
        <p:pic>
          <p:nvPicPr>
            <p:cNvPr id="10" name="Picture 1953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7465" y="1800"/>
              <a:ext cx="636" cy="1010"/>
            </a:xfrm>
            <a:prstGeom prst="rect">
              <a:avLst/>
            </a:prstGeom>
            <a:noFill/>
          </p:spPr>
        </p:pic>
        <p:pic>
          <p:nvPicPr>
            <p:cNvPr id="11" name="Picture 1954" descr="ORDERLY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 rot="21281915" flipH="1">
              <a:off x="6840" y="1980"/>
              <a:ext cx="325" cy="741"/>
            </a:xfrm>
            <a:prstGeom prst="rect">
              <a:avLst/>
            </a:prstGeom>
            <a:noFill/>
          </p:spPr>
        </p:pic>
        <p:sp>
          <p:nvSpPr>
            <p:cNvPr id="12" name="AutoShape 1955"/>
            <p:cNvSpPr>
              <a:spLocks noChangeArrowheads="1"/>
            </p:cNvSpPr>
            <p:nvPr/>
          </p:nvSpPr>
          <p:spPr bwMode="auto">
            <a:xfrm>
              <a:off x="8820" y="1440"/>
              <a:ext cx="249" cy="180"/>
            </a:xfrm>
            <a:prstGeom prst="star16">
              <a:avLst>
                <a:gd name="adj" fmla="val 37500"/>
              </a:avLst>
            </a:prstGeom>
            <a:solidFill>
              <a:srgbClr val="FFFF99"/>
            </a:solidFill>
            <a:ln w="9525">
              <a:solidFill>
                <a:srgbClr val="808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ctr"/>
              <a:endParaRPr lang="fr-FR"/>
            </a:p>
          </p:txBody>
        </p:sp>
      </p:grpSp>
      <p:pic>
        <p:nvPicPr>
          <p:cNvPr id="18" name="Picture 1" descr="0070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572396" y="1214422"/>
            <a:ext cx="642942" cy="606656"/>
          </a:xfrm>
          <a:prstGeom prst="rect">
            <a:avLst/>
          </a:prstGeom>
          <a:noFill/>
        </p:spPr>
      </p:pic>
      <p:pic>
        <p:nvPicPr>
          <p:cNvPr id="19" name="Picture 1" descr="0070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714612" y="4143380"/>
            <a:ext cx="785818" cy="749532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pull dir="lu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tream">
  <a:themeElements>
    <a:clrScheme name="Stream 1">
      <a:dk1>
        <a:srgbClr val="000514"/>
      </a:dk1>
      <a:lt1>
        <a:srgbClr val="FFFFFF"/>
      </a:lt1>
      <a:dk2>
        <a:srgbClr val="003399"/>
      </a:dk2>
      <a:lt2>
        <a:srgbClr val="E5E5FF"/>
      </a:lt2>
      <a:accent1>
        <a:srgbClr val="0099CC"/>
      </a:accent1>
      <a:accent2>
        <a:srgbClr val="A886E0"/>
      </a:accent2>
      <a:accent3>
        <a:srgbClr val="AAADCA"/>
      </a:accent3>
      <a:accent4>
        <a:srgbClr val="DADADA"/>
      </a:accent4>
      <a:accent5>
        <a:srgbClr val="AACAE2"/>
      </a:accent5>
      <a:accent6>
        <a:srgbClr val="9879CB"/>
      </a:accent6>
      <a:hlink>
        <a:srgbClr val="FFCC00"/>
      </a:hlink>
      <a:folHlink>
        <a:srgbClr val="FFFFCC"/>
      </a:folHlink>
    </a:clrScheme>
    <a:fontScheme name="Stream">
      <a:majorFont>
        <a:latin typeface="Garamond"/>
        <a:ea typeface=""/>
        <a:cs typeface="Arial"/>
      </a:majorFont>
      <a:minorFont>
        <a:latin typeface="Garamond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tream 1">
        <a:dk1>
          <a:srgbClr val="000514"/>
        </a:dk1>
        <a:lt1>
          <a:srgbClr val="FFFFFF"/>
        </a:lt1>
        <a:dk2>
          <a:srgbClr val="003399"/>
        </a:dk2>
        <a:lt2>
          <a:srgbClr val="E5E5FF"/>
        </a:lt2>
        <a:accent1>
          <a:srgbClr val="0099CC"/>
        </a:accent1>
        <a:accent2>
          <a:srgbClr val="A886E0"/>
        </a:accent2>
        <a:accent3>
          <a:srgbClr val="AAADCA"/>
        </a:accent3>
        <a:accent4>
          <a:srgbClr val="DADADA"/>
        </a:accent4>
        <a:accent5>
          <a:srgbClr val="AACAE2"/>
        </a:accent5>
        <a:accent6>
          <a:srgbClr val="9879CB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2">
        <a:dk1>
          <a:srgbClr val="3E3E5C"/>
        </a:dk1>
        <a:lt1>
          <a:srgbClr val="FFFFFF"/>
        </a:lt1>
        <a:dk2>
          <a:srgbClr val="666699"/>
        </a:dk2>
        <a:lt2>
          <a:srgbClr val="DFDFE9"/>
        </a:lt2>
        <a:accent1>
          <a:srgbClr val="CC66FF"/>
        </a:accent1>
        <a:accent2>
          <a:srgbClr val="679ACD"/>
        </a:accent2>
        <a:accent3>
          <a:srgbClr val="B8B8CA"/>
        </a:accent3>
        <a:accent4>
          <a:srgbClr val="DADADA"/>
        </a:accent4>
        <a:accent5>
          <a:srgbClr val="E2B8FF"/>
        </a:accent5>
        <a:accent6>
          <a:srgbClr val="5D8BBA"/>
        </a:accent6>
        <a:hlink>
          <a:srgbClr val="CCE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3">
        <a:dk1>
          <a:srgbClr val="2A5400"/>
        </a:dk1>
        <a:lt1>
          <a:srgbClr val="FFFFFF"/>
        </a:lt1>
        <a:dk2>
          <a:srgbClr val="4A9400"/>
        </a:dk2>
        <a:lt2>
          <a:srgbClr val="BAE8BA"/>
        </a:lt2>
        <a:accent1>
          <a:srgbClr val="33CC33"/>
        </a:accent1>
        <a:accent2>
          <a:srgbClr val="99CC00"/>
        </a:accent2>
        <a:accent3>
          <a:srgbClr val="B1C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99FF33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4">
        <a:dk1>
          <a:srgbClr val="000000"/>
        </a:dk1>
        <a:lt1>
          <a:srgbClr val="FFFFFF"/>
        </a:lt1>
        <a:dk2>
          <a:srgbClr val="51596D"/>
        </a:dk2>
        <a:lt2>
          <a:srgbClr val="DDDDDD"/>
        </a:lt2>
        <a:accent1>
          <a:srgbClr val="787E8A"/>
        </a:accent1>
        <a:accent2>
          <a:srgbClr val="339966"/>
        </a:accent2>
        <a:accent3>
          <a:srgbClr val="B3B5BA"/>
        </a:accent3>
        <a:accent4>
          <a:srgbClr val="DADADA"/>
        </a:accent4>
        <a:accent5>
          <a:srgbClr val="BEC0C4"/>
        </a:accent5>
        <a:accent6>
          <a:srgbClr val="2D8A5C"/>
        </a:accent6>
        <a:hlink>
          <a:srgbClr val="00FFFF"/>
        </a:hlink>
        <a:folHlink>
          <a:srgbClr val="74B6D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5">
        <a:dk1>
          <a:srgbClr val="5C1F00"/>
        </a:dk1>
        <a:lt1>
          <a:srgbClr val="FFFFFF"/>
        </a:lt1>
        <a:dk2>
          <a:srgbClr val="8C0000"/>
        </a:dk2>
        <a:lt2>
          <a:srgbClr val="DFD293"/>
        </a:lt2>
        <a:accent1>
          <a:srgbClr val="FF6845"/>
        </a:accent1>
        <a:accent2>
          <a:srgbClr val="BE7960"/>
        </a:accent2>
        <a:accent3>
          <a:srgbClr val="C5AAAA"/>
        </a:accent3>
        <a:accent4>
          <a:srgbClr val="DADADA"/>
        </a:accent4>
        <a:accent5>
          <a:srgbClr val="FFB9B0"/>
        </a:accent5>
        <a:accent6>
          <a:srgbClr val="AC6D56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6">
        <a:dk1>
          <a:srgbClr val="5E4444"/>
        </a:dk1>
        <a:lt1>
          <a:srgbClr val="F7F3F3"/>
        </a:lt1>
        <a:dk2>
          <a:srgbClr val="8A6362"/>
        </a:dk2>
        <a:lt2>
          <a:srgbClr val="D8C1BA"/>
        </a:lt2>
        <a:accent1>
          <a:srgbClr val="CC6600"/>
        </a:accent1>
        <a:accent2>
          <a:srgbClr val="C16059"/>
        </a:accent2>
        <a:accent3>
          <a:srgbClr val="C4B7B7"/>
        </a:accent3>
        <a:accent4>
          <a:srgbClr val="D3D0D0"/>
        </a:accent4>
        <a:accent5>
          <a:srgbClr val="E2B8AA"/>
        </a:accent5>
        <a:accent6>
          <a:srgbClr val="AF5650"/>
        </a:accent6>
        <a:hlink>
          <a:srgbClr val="FFCC00"/>
        </a:hlink>
        <a:folHlink>
          <a:srgbClr val="CBB55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7">
        <a:dk1>
          <a:srgbClr val="7F6737"/>
        </a:dk1>
        <a:lt1>
          <a:srgbClr val="FFFFFF"/>
        </a:lt1>
        <a:dk2>
          <a:srgbClr val="BFA673"/>
        </a:dk2>
        <a:lt2>
          <a:srgbClr val="E6E3AA"/>
        </a:lt2>
        <a:accent1>
          <a:srgbClr val="FFCC00"/>
        </a:accent1>
        <a:accent2>
          <a:srgbClr val="808000"/>
        </a:accent2>
        <a:accent3>
          <a:srgbClr val="DCD0BC"/>
        </a:accent3>
        <a:accent4>
          <a:srgbClr val="DADADA"/>
        </a:accent4>
        <a:accent5>
          <a:srgbClr val="FFE2AA"/>
        </a:accent5>
        <a:accent6>
          <a:srgbClr val="737300"/>
        </a:accent6>
        <a:hlink>
          <a:srgbClr val="784700"/>
        </a:hlink>
        <a:folHlink>
          <a:srgbClr val="9A7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8">
        <a:dk1>
          <a:srgbClr val="4B2500"/>
        </a:dk1>
        <a:lt1>
          <a:srgbClr val="F9F0D3"/>
        </a:lt1>
        <a:dk2>
          <a:srgbClr val="A69564"/>
        </a:dk2>
        <a:lt2>
          <a:srgbClr val="EFDEAF"/>
        </a:lt2>
        <a:accent1>
          <a:srgbClr val="FFFFE3"/>
        </a:accent1>
        <a:accent2>
          <a:srgbClr val="BFBFA7"/>
        </a:accent2>
        <a:accent3>
          <a:srgbClr val="FBF6E6"/>
        </a:accent3>
        <a:accent4>
          <a:srgbClr val="3F1E00"/>
        </a:accent4>
        <a:accent5>
          <a:srgbClr val="FFFFEF"/>
        </a:accent5>
        <a:accent6>
          <a:srgbClr val="ADAD97"/>
        </a:accent6>
        <a:hlink>
          <a:srgbClr val="7B6D47"/>
        </a:hlink>
        <a:folHlink>
          <a:srgbClr val="A99D2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eam 9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CECFF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2D2D8A"/>
        </a:accent6>
        <a:hlink>
          <a:srgbClr val="6600FF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المحاضرة رقم 01</Template>
  <TotalTime>1657</TotalTime>
  <Words>2274</Words>
  <Application>Microsoft Office PowerPoint</Application>
  <PresentationFormat>Affichage à l'écran (4:3)</PresentationFormat>
  <Paragraphs>798</Paragraphs>
  <Slides>25</Slides>
  <Notes>2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25</vt:i4>
      </vt:variant>
    </vt:vector>
  </HeadingPairs>
  <TitlesOfParts>
    <vt:vector size="26" baseType="lpstr">
      <vt:lpstr>Stream</vt:lpstr>
      <vt:lpstr>     المــــــــــــــــــــــادة: التربص التطبيقي  المستوى : السنة الثالثة ليسانس التربية البدنية والرياضية                                د.صغير نورالدين </vt:lpstr>
      <vt:lpstr>- المحاضرة  العاشرة    : الحقيبة البيداغوجية </vt:lpstr>
      <vt:lpstr>     </vt:lpstr>
      <vt:lpstr>  </vt:lpstr>
      <vt:lpstr>Diapositive 5</vt:lpstr>
      <vt:lpstr>    </vt:lpstr>
      <vt:lpstr>     </vt:lpstr>
      <vt:lpstr>Diapositive 8</vt:lpstr>
      <vt:lpstr>Diapositive 9</vt:lpstr>
      <vt:lpstr>Diapositive 10</vt:lpstr>
      <vt:lpstr>-</vt:lpstr>
      <vt:lpstr>Diapositive 12</vt:lpstr>
      <vt:lpstr>Diapositive 13</vt:lpstr>
      <vt:lpstr>Diapositive 14</vt:lpstr>
      <vt:lpstr>Diapositive 15</vt:lpstr>
      <vt:lpstr>Diapositive 16</vt:lpstr>
      <vt:lpstr>Diapositive 17</vt:lpstr>
      <vt:lpstr>Diapositive 18</vt:lpstr>
      <vt:lpstr> </vt:lpstr>
      <vt:lpstr>Diapositive 20</vt:lpstr>
      <vt:lpstr>Diapositive 21</vt:lpstr>
      <vt:lpstr>Diapositive 22</vt:lpstr>
      <vt:lpstr>Diapositive 23</vt:lpstr>
      <vt:lpstr>- مراجع المحاضرة : </vt:lpstr>
      <vt:lpstr> تقييم المكتسبات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الجمهورية الجزائرية الديمقراطية الشعبية وزارة التربية الوطنية مديرية التربية الوطنية لولاية تلمسان نصف يوم تكويني بعنوان    من تأطير الأستاذين:                 تحت إشراف مفتشي التربية الوطنية: بختاوي جمال                        الأستاذ: عبداللاوي علـــي يشكور عبد النور                        الأستاذ: مــــراد  يوم:20-04-2021</dc:title>
  <dc:creator>Abdenour</dc:creator>
  <cp:lastModifiedBy>imad</cp:lastModifiedBy>
  <cp:revision>244</cp:revision>
  <dcterms:created xsi:type="dcterms:W3CDTF">2021-04-12T06:15:36Z</dcterms:created>
  <dcterms:modified xsi:type="dcterms:W3CDTF">2024-05-19T16:30:34Z</dcterms:modified>
</cp:coreProperties>
</file>