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 id="2147483661" r:id="rId3"/>
  </p:sldMasterIdLst>
  <p:notesMasterIdLst>
    <p:notesMasterId r:id="rId15"/>
  </p:notesMasterIdLst>
  <p:sldIdLst>
    <p:sldId id="268" r:id="rId4"/>
    <p:sldId id="262" r:id="rId5"/>
    <p:sldId id="269" r:id="rId6"/>
    <p:sldId id="270" r:id="rId7"/>
    <p:sldId id="271" r:id="rId8"/>
    <p:sldId id="272" r:id="rId9"/>
    <p:sldId id="273" r:id="rId10"/>
    <p:sldId id="274" r:id="rId11"/>
    <p:sldId id="276" r:id="rId12"/>
    <p:sldId id="275" r:id="rId13"/>
    <p:sldId id="277" r:id="rId14"/>
  </p:sldIdLst>
  <p:sldSz cx="9144000" cy="6858000" type="screen4x3"/>
  <p:notesSz cx="6858000" cy="9144000"/>
  <p:defaultTextStyle>
    <a:defPPr>
      <a:defRPr lang="en"/>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2F2"/>
    <a:srgbClr val="D4E3F7"/>
    <a:srgbClr val="DDDDDD"/>
    <a:srgbClr val="EAEAEA"/>
    <a:srgbClr val="96B8D6"/>
    <a:srgbClr val="B4CCE2"/>
    <a:srgbClr val="0090A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94660"/>
  </p:normalViewPr>
  <p:slideViewPr>
    <p:cSldViewPr snapToGrid="0">
      <p:cViewPr varScale="1">
        <p:scale>
          <a:sx n="78" d="100"/>
          <a:sy n="78" d="100"/>
        </p:scale>
        <p:origin x="1834" y="72"/>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Arial" charset="0"/>
              </a:defRPr>
            </a:lvl1pPr>
          </a:lstStyle>
          <a:p>
            <a:pPr>
              <a:defRPr/>
            </a:pPr>
            <a:endParaRPr lang="en-GB"/>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fld id="{E718BA4C-A975-42AA-8D50-40BB726685F5}" type="slidenum">
              <a:rPr lang="en-GB" altLang="en-US"/>
              <a:pPr/>
              <a:t>‹N°›</a:t>
            </a:fld>
            <a:endParaRPr lang="en-GB" altLang="en-US"/>
          </a:p>
        </p:txBody>
      </p:sp>
    </p:spTree>
    <p:extLst>
      <p:ext uri="{BB962C8B-B14F-4D97-AF65-F5344CB8AC3E}">
        <p14:creationId xmlns:p14="http://schemas.microsoft.com/office/powerpoint/2010/main" val="1362258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FAB59D-F4F5-4842-85F2-5B32949956A4}" type="slidenum">
              <a:rPr lang="en-GB" altLang="en-US"/>
              <a:pPr>
                <a:spcBef>
                  <a:spcPct val="0"/>
                </a:spcBef>
              </a:pPr>
              <a:t>1</a:t>
            </a:fld>
            <a:endParaRPr lang="en-GB"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23339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F962AE-6F07-4A96-82E9-A3F15C91DA55}" type="slidenum">
              <a:rPr lang="en-GB" altLang="en-US"/>
              <a:pPr>
                <a:spcBef>
                  <a:spcPct val="0"/>
                </a:spcBef>
              </a:pPr>
              <a:t>11</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9298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A8D3E0-FAC9-4A40-A45F-F94E354D7920}" type="slidenum">
              <a:rPr lang="en-GB" altLang="en-US"/>
              <a:pPr>
                <a:spcBef>
                  <a:spcPct val="0"/>
                </a:spcBef>
              </a:pPr>
              <a:t>2</a:t>
            </a:fld>
            <a:endParaRPr lang="en-GB"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4171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0988C6-28E4-43F1-81EF-488866B28B26}" type="slidenum">
              <a:rPr lang="en-GB" altLang="en-US"/>
              <a:pPr>
                <a:spcBef>
                  <a:spcPct val="0"/>
                </a:spcBef>
              </a:pPr>
              <a:t>3</a:t>
            </a:fld>
            <a:endParaRPr lang="en-GB"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680503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58DC40-C820-4D47-97D0-440708C335F3}" type="slidenum">
              <a:rPr lang="en-GB" altLang="en-US"/>
              <a:pPr>
                <a:spcBef>
                  <a:spcPct val="0"/>
                </a:spcBef>
              </a:pPr>
              <a:t>4</a:t>
            </a:fld>
            <a:endParaRPr lang="en-GB"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0753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723AD1-486A-4F9F-B4F1-707E92114A22}" type="slidenum">
              <a:rPr lang="en-GB" altLang="en-US"/>
              <a:pPr>
                <a:spcBef>
                  <a:spcPct val="0"/>
                </a:spcBef>
              </a:pPr>
              <a:t>5</a:t>
            </a:fld>
            <a:endParaRPr lang="en-GB"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1142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A12AC2-D21C-4DD6-9C00-94E69C7C34F9}" type="slidenum">
              <a:rPr lang="en-GB" altLang="en-US"/>
              <a:pPr>
                <a:spcBef>
                  <a:spcPct val="0"/>
                </a:spcBef>
              </a:pPr>
              <a:t>6</a:t>
            </a:fld>
            <a:endParaRPr lang="en-GB"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07269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F8C697-ECAF-4942-A3F3-2A64E67EF2BE}" type="slidenum">
              <a:rPr lang="en-GB" altLang="en-US"/>
              <a:pPr>
                <a:spcBef>
                  <a:spcPct val="0"/>
                </a:spcBef>
              </a:pPr>
              <a:t>7</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07269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CF2FD5-6859-4DD7-BE8E-CFA5A2ABC7AE}" type="slidenum">
              <a:rPr lang="en-GB" altLang="en-US"/>
              <a:pPr>
                <a:spcBef>
                  <a:spcPct val="0"/>
                </a:spcBef>
              </a:pPr>
              <a:t>8</a:t>
            </a:fld>
            <a:endParaRPr lang="en-GB"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14987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655DA9-C61E-4843-9F49-CF6CA590C5EE}" type="slidenum">
              <a:rPr lang="en-GB" altLang="en-US"/>
              <a:pPr>
                <a:spcBef>
                  <a:spcPct val="0"/>
                </a:spcBef>
              </a:pPr>
              <a:t>9</a:t>
            </a:fld>
            <a:endParaRPr lang="en-GB"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77670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21" descr="stuf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0"/>
          <p:cNvSpPr>
            <a:spLocks noChangeArrowheads="1"/>
          </p:cNvSpPr>
          <p:nvPr userDrawn="1"/>
        </p:nvSpPr>
        <p:spPr bwMode="auto">
          <a:xfrm>
            <a:off x="0" y="6613525"/>
            <a:ext cx="9144000" cy="244475"/>
          </a:xfrm>
          <a:prstGeom prst="rect">
            <a:avLst/>
          </a:prstGeom>
          <a:solidFill>
            <a:srgbClr val="0033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t>www.company.com</a:t>
            </a:r>
            <a:endParaRPr lang="fr-F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n-US"/>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en-US"/>
              <a:t>Click to edit Master title style</a:t>
            </a:r>
          </a:p>
        </p:txBody>
      </p:sp>
    </p:spTree>
    <p:extLst>
      <p:ext uri="{BB962C8B-B14F-4D97-AF65-F5344CB8AC3E}">
        <p14:creationId xmlns:p14="http://schemas.microsoft.com/office/powerpoint/2010/main" val="385603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935180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15200" y="1400175"/>
            <a:ext cx="1828800" cy="47720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828800" y="1400175"/>
            <a:ext cx="5334000" cy="47720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385397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FC4CBF41-B611-4E04-BA0B-E7BD1048923C}" type="slidenum">
              <a:rPr lang="fr-FR" altLang="en-US"/>
              <a:pPr/>
              <a:t>‹N°›</a:t>
            </a:fld>
            <a:endParaRPr lang="fr-FR" altLang="en-US"/>
          </a:p>
        </p:txBody>
      </p:sp>
    </p:spTree>
    <p:extLst>
      <p:ext uri="{BB962C8B-B14F-4D97-AF65-F5344CB8AC3E}">
        <p14:creationId xmlns:p14="http://schemas.microsoft.com/office/powerpoint/2010/main" val="3418314511"/>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26C3BCD-2BFD-405A-9E77-14AFEDA46ACD}" type="slidenum">
              <a:rPr lang="fr-FR" altLang="en-US"/>
              <a:pPr/>
              <a:t>‹N°›</a:t>
            </a:fld>
            <a:endParaRPr lang="fr-FR" altLang="en-US"/>
          </a:p>
        </p:txBody>
      </p:sp>
    </p:spTree>
    <p:extLst>
      <p:ext uri="{BB962C8B-B14F-4D97-AF65-F5344CB8AC3E}">
        <p14:creationId xmlns:p14="http://schemas.microsoft.com/office/powerpoint/2010/main" val="2469886638"/>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DF9CF8C-655B-40AF-8FC7-68BE40328C7D}" type="slidenum">
              <a:rPr lang="fr-FR" altLang="en-US"/>
              <a:pPr/>
              <a:t>‹N°›</a:t>
            </a:fld>
            <a:endParaRPr lang="fr-FR" altLang="en-US"/>
          </a:p>
        </p:txBody>
      </p:sp>
    </p:spTree>
    <p:extLst>
      <p:ext uri="{BB962C8B-B14F-4D97-AF65-F5344CB8AC3E}">
        <p14:creationId xmlns:p14="http://schemas.microsoft.com/office/powerpoint/2010/main" val="403039145"/>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88241E72-BCEC-4A43-9212-BBE496EC0A48}" type="slidenum">
              <a:rPr lang="fr-FR" altLang="en-US"/>
              <a:pPr/>
              <a:t>‹N°›</a:t>
            </a:fld>
            <a:endParaRPr lang="fr-FR" altLang="en-US"/>
          </a:p>
        </p:txBody>
      </p:sp>
    </p:spTree>
    <p:extLst>
      <p:ext uri="{BB962C8B-B14F-4D97-AF65-F5344CB8AC3E}">
        <p14:creationId xmlns:p14="http://schemas.microsoft.com/office/powerpoint/2010/main" val="3152110465"/>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fld id="{E1BC8494-207A-4028-80FC-866C2AFBA993}" type="slidenum">
              <a:rPr lang="fr-FR" altLang="en-US"/>
              <a:pPr/>
              <a:t>‹N°›</a:t>
            </a:fld>
            <a:endParaRPr lang="fr-FR" altLang="en-US"/>
          </a:p>
        </p:txBody>
      </p:sp>
    </p:spTree>
    <p:extLst>
      <p:ext uri="{BB962C8B-B14F-4D97-AF65-F5344CB8AC3E}">
        <p14:creationId xmlns:p14="http://schemas.microsoft.com/office/powerpoint/2010/main" val="606520935"/>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fld id="{31923442-80A5-40FC-A1C5-3C5275BE3C59}" type="slidenum">
              <a:rPr lang="fr-FR" altLang="en-US"/>
              <a:pPr/>
              <a:t>‹N°›</a:t>
            </a:fld>
            <a:endParaRPr lang="fr-FR" altLang="en-US"/>
          </a:p>
        </p:txBody>
      </p:sp>
    </p:spTree>
    <p:extLst>
      <p:ext uri="{BB962C8B-B14F-4D97-AF65-F5344CB8AC3E}">
        <p14:creationId xmlns:p14="http://schemas.microsoft.com/office/powerpoint/2010/main" val="2800489613"/>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fld id="{B0727A53-5968-4ADD-AE5D-1BE77433D141}" type="slidenum">
              <a:rPr lang="fr-FR" altLang="en-US"/>
              <a:pPr/>
              <a:t>‹N°›</a:t>
            </a:fld>
            <a:endParaRPr lang="fr-FR" altLang="en-US"/>
          </a:p>
        </p:txBody>
      </p:sp>
    </p:spTree>
    <p:extLst>
      <p:ext uri="{BB962C8B-B14F-4D97-AF65-F5344CB8AC3E}">
        <p14:creationId xmlns:p14="http://schemas.microsoft.com/office/powerpoint/2010/main" val="4150921392"/>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5E30FEEA-F8A0-4D73-9BA7-22286774D7A6}" type="slidenum">
              <a:rPr lang="fr-FR" altLang="en-US"/>
              <a:pPr/>
              <a:t>‹N°›</a:t>
            </a:fld>
            <a:endParaRPr lang="fr-FR" altLang="en-US"/>
          </a:p>
        </p:txBody>
      </p:sp>
    </p:spTree>
    <p:extLst>
      <p:ext uri="{BB962C8B-B14F-4D97-AF65-F5344CB8AC3E}">
        <p14:creationId xmlns:p14="http://schemas.microsoft.com/office/powerpoint/2010/main" val="154463365"/>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100871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0B1AAE22-E9DC-4103-864E-DFB057E9ABF2}" type="slidenum">
              <a:rPr lang="fr-FR" altLang="en-US"/>
              <a:pPr/>
              <a:t>‹N°›</a:t>
            </a:fld>
            <a:endParaRPr lang="fr-FR" altLang="en-US"/>
          </a:p>
        </p:txBody>
      </p:sp>
    </p:spTree>
    <p:extLst>
      <p:ext uri="{BB962C8B-B14F-4D97-AF65-F5344CB8AC3E}">
        <p14:creationId xmlns:p14="http://schemas.microsoft.com/office/powerpoint/2010/main" val="4116710245"/>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A8F79C48-1733-4268-BBFD-7FBE1A8157A9}" type="slidenum">
              <a:rPr lang="fr-FR" altLang="en-US"/>
              <a:pPr/>
              <a:t>‹N°›</a:t>
            </a:fld>
            <a:endParaRPr lang="fr-FR" altLang="en-US"/>
          </a:p>
        </p:txBody>
      </p:sp>
    </p:spTree>
    <p:extLst>
      <p:ext uri="{BB962C8B-B14F-4D97-AF65-F5344CB8AC3E}">
        <p14:creationId xmlns:p14="http://schemas.microsoft.com/office/powerpoint/2010/main" val="345464746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FD40267B-BA85-4119-9921-701A2D8BB135}" type="slidenum">
              <a:rPr lang="fr-FR" altLang="en-US"/>
              <a:pPr/>
              <a:t>‹N°›</a:t>
            </a:fld>
            <a:endParaRPr lang="fr-FR" altLang="en-US"/>
          </a:p>
        </p:txBody>
      </p:sp>
    </p:spTree>
    <p:extLst>
      <p:ext uri="{BB962C8B-B14F-4D97-AF65-F5344CB8AC3E}">
        <p14:creationId xmlns:p14="http://schemas.microsoft.com/office/powerpoint/2010/main" val="538655288"/>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38" name="Picture 41" descr="stuf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ectangle 42"/>
          <p:cNvSpPr>
            <a:spLocks noChangeArrowheads="1"/>
          </p:cNvSpPr>
          <p:nvPr userDrawn="1"/>
        </p:nvSpPr>
        <p:spPr bwMode="auto">
          <a:xfrm>
            <a:off x="0" y="6613525"/>
            <a:ext cx="9144000" cy="244475"/>
          </a:xfrm>
          <a:prstGeom prst="rect">
            <a:avLst/>
          </a:prstGeom>
          <a:solidFill>
            <a:srgbClr val="0033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t>www.company.com</a:t>
            </a:r>
            <a:endParaRPr lang="fr-FR"/>
          </a:p>
        </p:txBody>
      </p:sp>
      <p:sp>
        <p:nvSpPr>
          <p:cNvPr id="78851" name="Rectangle 3"/>
          <p:cNvSpPr>
            <a:spLocks noGrp="1" noChangeArrowheads="1"/>
          </p:cNvSpPr>
          <p:nvPr>
            <p:ph type="ctrTitle"/>
          </p:nvPr>
        </p:nvSpPr>
        <p:spPr>
          <a:xfrm>
            <a:off x="315913" y="466725"/>
            <a:ext cx="6781800" cy="2133600"/>
          </a:xfrm>
        </p:spPr>
        <p:txBody>
          <a:bodyPr/>
          <a:lstStyle>
            <a:lvl1pPr algn="r">
              <a:defRPr sz="4800"/>
            </a:lvl1pPr>
          </a:lstStyle>
          <a:p>
            <a:r>
              <a:rPr lang="fr-FR" altLang="en-US"/>
              <a:t>Cliquez pour modifier le style du titre</a:t>
            </a:r>
          </a:p>
        </p:txBody>
      </p:sp>
      <p:sp>
        <p:nvSpPr>
          <p:cNvPr id="7885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fr-FR" altLang="en-US"/>
              <a:t>Cliquez pour modifier le style des sous-titres du masque</a:t>
            </a:r>
          </a:p>
        </p:txBody>
      </p:sp>
      <p:sp>
        <p:nvSpPr>
          <p:cNvPr id="40" name="Rectangle 5"/>
          <p:cNvSpPr>
            <a:spLocks noGrp="1" noChangeArrowheads="1"/>
          </p:cNvSpPr>
          <p:nvPr>
            <p:ph type="dt" sz="half" idx="10"/>
          </p:nvPr>
        </p:nvSpPr>
        <p:spPr/>
        <p:txBody>
          <a:bodyPr/>
          <a:lstStyle>
            <a:lvl1pPr>
              <a:defRPr/>
            </a:lvl1pPr>
          </a:lstStyle>
          <a:p>
            <a:pPr>
              <a:defRPr/>
            </a:pPr>
            <a:endParaRPr lang="fr-FR" altLang="en-US"/>
          </a:p>
        </p:txBody>
      </p:sp>
      <p:sp>
        <p:nvSpPr>
          <p:cNvPr id="41" name="Rectangle 6"/>
          <p:cNvSpPr>
            <a:spLocks noGrp="1" noChangeArrowheads="1"/>
          </p:cNvSpPr>
          <p:nvPr>
            <p:ph type="ftr" sz="quarter" idx="11"/>
          </p:nvPr>
        </p:nvSpPr>
        <p:spPr/>
        <p:txBody>
          <a:bodyPr/>
          <a:lstStyle>
            <a:lvl1pPr>
              <a:defRPr/>
            </a:lvl1pPr>
          </a:lstStyle>
          <a:p>
            <a:pPr>
              <a:defRPr/>
            </a:pPr>
            <a:endParaRPr lang="fr-FR" altLang="en-US"/>
          </a:p>
        </p:txBody>
      </p:sp>
      <p:sp>
        <p:nvSpPr>
          <p:cNvPr id="42" name="Rectangle 7"/>
          <p:cNvSpPr>
            <a:spLocks noGrp="1" noChangeArrowheads="1"/>
          </p:cNvSpPr>
          <p:nvPr>
            <p:ph type="sldNum" sz="quarter" idx="12"/>
          </p:nvPr>
        </p:nvSpPr>
        <p:spPr/>
        <p:txBody>
          <a:bodyPr/>
          <a:lstStyle>
            <a:lvl1pPr>
              <a:defRPr/>
            </a:lvl1pPr>
          </a:lstStyle>
          <a:p>
            <a:fld id="{34256E86-CBBD-4AA7-8907-DB2F83262FF8}" type="slidenum">
              <a:rPr lang="fr-FR" altLang="en-US"/>
              <a:pPr/>
              <a:t>‹N°›</a:t>
            </a:fld>
            <a:endParaRPr lang="fr-FR" altLang="en-US"/>
          </a:p>
        </p:txBody>
      </p:sp>
    </p:spTree>
    <p:extLst>
      <p:ext uri="{BB962C8B-B14F-4D97-AF65-F5344CB8AC3E}">
        <p14:creationId xmlns:p14="http://schemas.microsoft.com/office/powerpoint/2010/main" val="2957166623"/>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7"/>
          <p:cNvSpPr>
            <a:spLocks noGrp="1" noChangeArrowheads="1"/>
          </p:cNvSpPr>
          <p:nvPr>
            <p:ph type="sldNum" sz="quarter" idx="12"/>
          </p:nvPr>
        </p:nvSpPr>
        <p:spPr>
          <a:ln/>
        </p:spPr>
        <p:txBody>
          <a:bodyPr/>
          <a:lstStyle>
            <a:lvl1pPr>
              <a:defRPr/>
            </a:lvl1pPr>
          </a:lstStyle>
          <a:p>
            <a:fld id="{18010D77-33F0-45D1-A829-895CE1A2DD1F}" type="slidenum">
              <a:rPr lang="fr-FR" altLang="en-US"/>
              <a:pPr/>
              <a:t>‹N°›</a:t>
            </a:fld>
            <a:endParaRPr lang="fr-FR" altLang="en-US"/>
          </a:p>
        </p:txBody>
      </p:sp>
    </p:spTree>
    <p:extLst>
      <p:ext uri="{BB962C8B-B14F-4D97-AF65-F5344CB8AC3E}">
        <p14:creationId xmlns:p14="http://schemas.microsoft.com/office/powerpoint/2010/main" val="3405060570"/>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7"/>
          <p:cNvSpPr>
            <a:spLocks noGrp="1" noChangeArrowheads="1"/>
          </p:cNvSpPr>
          <p:nvPr>
            <p:ph type="sldNum" sz="quarter" idx="12"/>
          </p:nvPr>
        </p:nvSpPr>
        <p:spPr>
          <a:ln/>
        </p:spPr>
        <p:txBody>
          <a:bodyPr/>
          <a:lstStyle>
            <a:lvl1pPr>
              <a:defRPr/>
            </a:lvl1pPr>
          </a:lstStyle>
          <a:p>
            <a:fld id="{0DED45A2-1F37-4CDD-AB9E-6B077FD189BD}" type="slidenum">
              <a:rPr lang="fr-FR" altLang="en-US"/>
              <a:pPr/>
              <a:t>‹N°›</a:t>
            </a:fld>
            <a:endParaRPr lang="fr-FR" altLang="en-US"/>
          </a:p>
        </p:txBody>
      </p:sp>
    </p:spTree>
    <p:extLst>
      <p:ext uri="{BB962C8B-B14F-4D97-AF65-F5344CB8AC3E}">
        <p14:creationId xmlns:p14="http://schemas.microsoft.com/office/powerpoint/2010/main" val="1594310348"/>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7"/>
          <p:cNvSpPr>
            <a:spLocks noGrp="1" noChangeArrowheads="1"/>
          </p:cNvSpPr>
          <p:nvPr>
            <p:ph type="sldNum" sz="quarter" idx="12"/>
          </p:nvPr>
        </p:nvSpPr>
        <p:spPr>
          <a:ln/>
        </p:spPr>
        <p:txBody>
          <a:bodyPr/>
          <a:lstStyle>
            <a:lvl1pPr>
              <a:defRPr/>
            </a:lvl1pPr>
          </a:lstStyle>
          <a:p>
            <a:fld id="{418BA071-A4BA-4FC2-B7E9-A6DA1896BBCE}" type="slidenum">
              <a:rPr lang="fr-FR" altLang="en-US"/>
              <a:pPr/>
              <a:t>‹N°›</a:t>
            </a:fld>
            <a:endParaRPr lang="fr-FR" altLang="en-US"/>
          </a:p>
        </p:txBody>
      </p:sp>
    </p:spTree>
    <p:extLst>
      <p:ext uri="{BB962C8B-B14F-4D97-AF65-F5344CB8AC3E}">
        <p14:creationId xmlns:p14="http://schemas.microsoft.com/office/powerpoint/2010/main" val="983130323"/>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9" name="Rectangle 7"/>
          <p:cNvSpPr>
            <a:spLocks noGrp="1" noChangeArrowheads="1"/>
          </p:cNvSpPr>
          <p:nvPr>
            <p:ph type="sldNum" sz="quarter" idx="12"/>
          </p:nvPr>
        </p:nvSpPr>
        <p:spPr>
          <a:ln/>
        </p:spPr>
        <p:txBody>
          <a:bodyPr/>
          <a:lstStyle>
            <a:lvl1pPr>
              <a:defRPr/>
            </a:lvl1pPr>
          </a:lstStyle>
          <a:p>
            <a:fld id="{86540B4A-A038-49D9-A41C-8572FB8B0CEC}" type="slidenum">
              <a:rPr lang="fr-FR" altLang="en-US"/>
              <a:pPr/>
              <a:t>‹N°›</a:t>
            </a:fld>
            <a:endParaRPr lang="fr-FR" altLang="en-US"/>
          </a:p>
        </p:txBody>
      </p:sp>
    </p:spTree>
    <p:extLst>
      <p:ext uri="{BB962C8B-B14F-4D97-AF65-F5344CB8AC3E}">
        <p14:creationId xmlns:p14="http://schemas.microsoft.com/office/powerpoint/2010/main" val="2592978688"/>
      </p:ext>
    </p:extLst>
  </p:cSld>
  <p:clrMapOvr>
    <a:masterClrMapping/>
  </p:clrMapOvr>
  <p:transition spd="med">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5" name="Rectangle 7"/>
          <p:cNvSpPr>
            <a:spLocks noGrp="1" noChangeArrowheads="1"/>
          </p:cNvSpPr>
          <p:nvPr>
            <p:ph type="sldNum" sz="quarter" idx="12"/>
          </p:nvPr>
        </p:nvSpPr>
        <p:spPr>
          <a:ln/>
        </p:spPr>
        <p:txBody>
          <a:bodyPr/>
          <a:lstStyle>
            <a:lvl1pPr>
              <a:defRPr/>
            </a:lvl1pPr>
          </a:lstStyle>
          <a:p>
            <a:fld id="{1AB474A8-C607-4362-B33C-EA0D6E098CE0}" type="slidenum">
              <a:rPr lang="fr-FR" altLang="en-US"/>
              <a:pPr/>
              <a:t>‹N°›</a:t>
            </a:fld>
            <a:endParaRPr lang="fr-FR" altLang="en-US"/>
          </a:p>
        </p:txBody>
      </p:sp>
    </p:spTree>
    <p:extLst>
      <p:ext uri="{BB962C8B-B14F-4D97-AF65-F5344CB8AC3E}">
        <p14:creationId xmlns:p14="http://schemas.microsoft.com/office/powerpoint/2010/main" val="3378107455"/>
      </p:ext>
    </p:extLst>
  </p:cSld>
  <p:clrMapOvr>
    <a:masterClrMapping/>
  </p:clrMapOvr>
  <p:transition spd="med">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4" name="Rectangle 7"/>
          <p:cNvSpPr>
            <a:spLocks noGrp="1" noChangeArrowheads="1"/>
          </p:cNvSpPr>
          <p:nvPr>
            <p:ph type="sldNum" sz="quarter" idx="12"/>
          </p:nvPr>
        </p:nvSpPr>
        <p:spPr>
          <a:ln/>
        </p:spPr>
        <p:txBody>
          <a:bodyPr/>
          <a:lstStyle>
            <a:lvl1pPr>
              <a:defRPr/>
            </a:lvl1pPr>
          </a:lstStyle>
          <a:p>
            <a:fld id="{22FA466C-2CAF-4841-881A-15719E167E54}" type="slidenum">
              <a:rPr lang="fr-FR" altLang="en-US"/>
              <a:pPr/>
              <a:t>‹N°›</a:t>
            </a:fld>
            <a:endParaRPr lang="fr-FR" altLang="en-US"/>
          </a:p>
        </p:txBody>
      </p:sp>
    </p:spTree>
    <p:extLst>
      <p:ext uri="{BB962C8B-B14F-4D97-AF65-F5344CB8AC3E}">
        <p14:creationId xmlns:p14="http://schemas.microsoft.com/office/powerpoint/2010/main" val="3413362576"/>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29312134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7"/>
          <p:cNvSpPr>
            <a:spLocks noGrp="1" noChangeArrowheads="1"/>
          </p:cNvSpPr>
          <p:nvPr>
            <p:ph type="sldNum" sz="quarter" idx="12"/>
          </p:nvPr>
        </p:nvSpPr>
        <p:spPr>
          <a:ln/>
        </p:spPr>
        <p:txBody>
          <a:bodyPr/>
          <a:lstStyle>
            <a:lvl1pPr>
              <a:defRPr/>
            </a:lvl1pPr>
          </a:lstStyle>
          <a:p>
            <a:fld id="{6EFB5D9D-4B2E-4B87-B682-36D195CFDABF}" type="slidenum">
              <a:rPr lang="fr-FR" altLang="en-US"/>
              <a:pPr/>
              <a:t>‹N°›</a:t>
            </a:fld>
            <a:endParaRPr lang="fr-FR" altLang="en-US"/>
          </a:p>
        </p:txBody>
      </p:sp>
    </p:spTree>
    <p:extLst>
      <p:ext uri="{BB962C8B-B14F-4D97-AF65-F5344CB8AC3E}">
        <p14:creationId xmlns:p14="http://schemas.microsoft.com/office/powerpoint/2010/main" val="1252464101"/>
      </p:ext>
    </p:extLst>
  </p:cSld>
  <p:clrMapOvr>
    <a:masterClrMapping/>
  </p:clrMapOvr>
  <p:transition spd="med">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7"/>
          <p:cNvSpPr>
            <a:spLocks noGrp="1" noChangeArrowheads="1"/>
          </p:cNvSpPr>
          <p:nvPr>
            <p:ph type="sldNum" sz="quarter" idx="12"/>
          </p:nvPr>
        </p:nvSpPr>
        <p:spPr>
          <a:ln/>
        </p:spPr>
        <p:txBody>
          <a:bodyPr/>
          <a:lstStyle>
            <a:lvl1pPr>
              <a:defRPr/>
            </a:lvl1pPr>
          </a:lstStyle>
          <a:p>
            <a:fld id="{D5EE4BC1-9D53-43B6-A441-8C0BBC295062}" type="slidenum">
              <a:rPr lang="fr-FR" altLang="en-US"/>
              <a:pPr/>
              <a:t>‹N°›</a:t>
            </a:fld>
            <a:endParaRPr lang="fr-FR" altLang="en-US"/>
          </a:p>
        </p:txBody>
      </p:sp>
    </p:spTree>
    <p:extLst>
      <p:ext uri="{BB962C8B-B14F-4D97-AF65-F5344CB8AC3E}">
        <p14:creationId xmlns:p14="http://schemas.microsoft.com/office/powerpoint/2010/main" val="2689895259"/>
      </p:ext>
    </p:extLst>
  </p:cSld>
  <p:clrMapOvr>
    <a:masterClrMapping/>
  </p:clrMapOvr>
  <p:transition spd="med">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7"/>
          <p:cNvSpPr>
            <a:spLocks noGrp="1" noChangeArrowheads="1"/>
          </p:cNvSpPr>
          <p:nvPr>
            <p:ph type="sldNum" sz="quarter" idx="12"/>
          </p:nvPr>
        </p:nvSpPr>
        <p:spPr>
          <a:ln/>
        </p:spPr>
        <p:txBody>
          <a:bodyPr/>
          <a:lstStyle>
            <a:lvl1pPr>
              <a:defRPr/>
            </a:lvl1pPr>
          </a:lstStyle>
          <a:p>
            <a:fld id="{630D67B2-BD54-4B14-A4DA-95E81AB40094}" type="slidenum">
              <a:rPr lang="fr-FR" altLang="en-US"/>
              <a:pPr/>
              <a:t>‹N°›</a:t>
            </a:fld>
            <a:endParaRPr lang="fr-FR" altLang="en-US"/>
          </a:p>
        </p:txBody>
      </p:sp>
    </p:spTree>
    <p:extLst>
      <p:ext uri="{BB962C8B-B14F-4D97-AF65-F5344CB8AC3E}">
        <p14:creationId xmlns:p14="http://schemas.microsoft.com/office/powerpoint/2010/main" val="4054019632"/>
      </p:ext>
    </p:extLst>
  </p:cSld>
  <p:clrMapOvr>
    <a:masterClrMapping/>
  </p:clrMapOvr>
  <p:transition spd="med">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2238"/>
            <a:ext cx="2057400" cy="600868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122238"/>
            <a:ext cx="6019800" cy="6008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7"/>
          <p:cNvSpPr>
            <a:spLocks noGrp="1" noChangeArrowheads="1"/>
          </p:cNvSpPr>
          <p:nvPr>
            <p:ph type="sldNum" sz="quarter" idx="12"/>
          </p:nvPr>
        </p:nvSpPr>
        <p:spPr>
          <a:ln/>
        </p:spPr>
        <p:txBody>
          <a:bodyPr/>
          <a:lstStyle>
            <a:lvl1pPr>
              <a:defRPr/>
            </a:lvl1pPr>
          </a:lstStyle>
          <a:p>
            <a:fld id="{AF6CF4B4-28C2-4B31-980F-0C74879CAAAF}" type="slidenum">
              <a:rPr lang="fr-FR" altLang="en-US"/>
              <a:pPr/>
              <a:t>‹N°›</a:t>
            </a:fld>
            <a:endParaRPr lang="fr-FR" altLang="en-US"/>
          </a:p>
        </p:txBody>
      </p:sp>
    </p:spTree>
    <p:extLst>
      <p:ext uri="{BB962C8B-B14F-4D97-AF65-F5344CB8AC3E}">
        <p14:creationId xmlns:p14="http://schemas.microsoft.com/office/powerpoint/2010/main" val="1924666107"/>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2100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43440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Tree>
    <p:extLst>
      <p:ext uri="{BB962C8B-B14F-4D97-AF65-F5344CB8AC3E}">
        <p14:creationId xmlns:p14="http://schemas.microsoft.com/office/powerpoint/2010/main" val="165971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45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64138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43089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stuf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28" name="Rectangle 2"/>
          <p:cNvSpPr>
            <a:spLocks noGrp="1" noChangeArrowheads="1"/>
          </p:cNvSpPr>
          <p:nvPr>
            <p:ph type="title"/>
          </p:nvPr>
        </p:nvSpPr>
        <p:spPr bwMode="auto">
          <a:xfrm>
            <a:off x="1828800" y="1400175"/>
            <a:ext cx="7315200" cy="58102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98000" tIns="45720" rIns="91440" bIns="45720" numCol="1" anchor="ctr" anchorCtr="0" compatLnSpc="1">
            <a:prstTxWarp prst="textNoShape">
              <a:avLst/>
            </a:prstTxWarp>
          </a:bodyPr>
          <a:lstStyle/>
          <a:p>
            <a:pPr lvl="0"/>
            <a:r>
              <a:rPr lang="fr-FR" altLang="en-US"/>
              <a:t>Click to edit Master title style</a:t>
            </a:r>
          </a:p>
        </p:txBody>
      </p:sp>
      <p:sp>
        <p:nvSpPr>
          <p:cNvPr id="1029" name="Rectangle 3"/>
          <p:cNvSpPr>
            <a:spLocks noGrp="1" noChangeArrowheads="1"/>
          </p:cNvSpPr>
          <p:nvPr>
            <p:ph type="body" idx="1"/>
          </p:nvPr>
        </p:nvSpPr>
        <p:spPr bwMode="auto">
          <a:xfrm>
            <a:off x="1828800" y="2133600"/>
            <a:ext cx="716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p>
        </p:txBody>
      </p:sp>
      <p:sp>
        <p:nvSpPr>
          <p:cNvPr id="1030" name="Rectangle 19"/>
          <p:cNvSpPr>
            <a:spLocks noChangeArrowheads="1"/>
          </p:cNvSpPr>
          <p:nvPr userDrawn="1"/>
        </p:nvSpPr>
        <p:spPr bwMode="auto">
          <a:xfrm>
            <a:off x="0" y="6613525"/>
            <a:ext cx="9144000" cy="24447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1" name="Oval 23"/>
          <p:cNvSpPr>
            <a:spLocks noChangeArrowheads="1"/>
          </p:cNvSpPr>
          <p:nvPr userDrawn="1"/>
        </p:nvSpPr>
        <p:spPr bwMode="auto">
          <a:xfrm>
            <a:off x="143351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2" name="Oval 24"/>
          <p:cNvSpPr>
            <a:spLocks noChangeArrowheads="1"/>
          </p:cNvSpPr>
          <p:nvPr userDrawn="1"/>
        </p:nvSpPr>
        <p:spPr bwMode="auto">
          <a:xfrm>
            <a:off x="219392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3" name="Oval 25"/>
          <p:cNvSpPr>
            <a:spLocks noChangeArrowheads="1"/>
          </p:cNvSpPr>
          <p:nvPr userDrawn="1"/>
        </p:nvSpPr>
        <p:spPr bwMode="auto">
          <a:xfrm>
            <a:off x="295433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4" name="Oval 26"/>
          <p:cNvSpPr>
            <a:spLocks noChangeArrowheads="1"/>
          </p:cNvSpPr>
          <p:nvPr userDrawn="1"/>
        </p:nvSpPr>
        <p:spPr bwMode="auto">
          <a:xfrm>
            <a:off x="371475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5" name="Oval 27"/>
          <p:cNvSpPr>
            <a:spLocks noChangeArrowheads="1"/>
          </p:cNvSpPr>
          <p:nvPr userDrawn="1"/>
        </p:nvSpPr>
        <p:spPr bwMode="auto">
          <a:xfrm>
            <a:off x="4475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6" name="Oval 28"/>
          <p:cNvSpPr>
            <a:spLocks noChangeArrowheads="1"/>
          </p:cNvSpPr>
          <p:nvPr userDrawn="1"/>
        </p:nvSpPr>
        <p:spPr bwMode="auto">
          <a:xfrm>
            <a:off x="5237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7" name="Oval 29"/>
          <p:cNvSpPr>
            <a:spLocks noChangeArrowheads="1"/>
          </p:cNvSpPr>
          <p:nvPr userDrawn="1"/>
        </p:nvSpPr>
        <p:spPr bwMode="auto">
          <a:xfrm>
            <a:off x="599757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8" name="Oval 30"/>
          <p:cNvSpPr>
            <a:spLocks noChangeArrowheads="1"/>
          </p:cNvSpPr>
          <p:nvPr userDrawn="1"/>
        </p:nvSpPr>
        <p:spPr bwMode="auto">
          <a:xfrm>
            <a:off x="675798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39" name="Oval 31"/>
          <p:cNvSpPr>
            <a:spLocks noChangeArrowheads="1"/>
          </p:cNvSpPr>
          <p:nvPr userDrawn="1"/>
        </p:nvSpPr>
        <p:spPr bwMode="auto">
          <a:xfrm>
            <a:off x="7518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1040" name="Oval 32"/>
          <p:cNvSpPr>
            <a:spLocks noChangeArrowheads="1"/>
          </p:cNvSpPr>
          <p:nvPr userDrawn="1"/>
        </p:nvSpPr>
        <p:spPr bwMode="auto">
          <a:xfrm>
            <a:off x="8280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762"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defRPr>
      </a:lvl2pPr>
      <a:lvl3pPr algn="l" rtl="0" eaLnBrk="0" fontAlgn="base" hangingPunct="0">
        <a:spcBef>
          <a:spcPct val="0"/>
        </a:spcBef>
        <a:spcAft>
          <a:spcPct val="0"/>
        </a:spcAft>
        <a:defRPr sz="3600">
          <a:solidFill>
            <a:schemeClr val="bg1"/>
          </a:solidFill>
          <a:latin typeface="Arial" charset="0"/>
        </a:defRPr>
      </a:lvl3pPr>
      <a:lvl4pPr algn="l" rtl="0" eaLnBrk="0" fontAlgn="base" hangingPunct="0">
        <a:spcBef>
          <a:spcPct val="0"/>
        </a:spcBef>
        <a:spcAft>
          <a:spcPct val="0"/>
        </a:spcAft>
        <a:defRPr sz="3600">
          <a:solidFill>
            <a:schemeClr val="bg1"/>
          </a:solidFill>
          <a:latin typeface="Arial" charset="0"/>
        </a:defRPr>
      </a:lvl4pPr>
      <a:lvl5pPr algn="l" rtl="0" eaLnBrk="0" fontAlgn="base" hangingPunct="0">
        <a:spcBef>
          <a:spcPct val="0"/>
        </a:spcBef>
        <a:spcAft>
          <a:spcPct val="0"/>
        </a:spcAft>
        <a:defRPr sz="3600">
          <a:solidFill>
            <a:schemeClr val="bg1"/>
          </a:solidFill>
          <a:latin typeface="Arial" charset="0"/>
        </a:defRPr>
      </a:lvl5pPr>
      <a:lvl6pPr marL="457200" algn="l" rtl="0" fontAlgn="base">
        <a:spcBef>
          <a:spcPct val="0"/>
        </a:spcBef>
        <a:spcAft>
          <a:spcPct val="0"/>
        </a:spcAft>
        <a:defRPr sz="3600">
          <a:solidFill>
            <a:schemeClr val="bg1"/>
          </a:solidFill>
          <a:latin typeface="Arial" charset="0"/>
        </a:defRPr>
      </a:lvl6pPr>
      <a:lvl7pPr marL="914400" algn="l" rtl="0" fontAlgn="base">
        <a:spcBef>
          <a:spcPct val="0"/>
        </a:spcBef>
        <a:spcAft>
          <a:spcPct val="0"/>
        </a:spcAft>
        <a:defRPr sz="3600">
          <a:solidFill>
            <a:schemeClr val="bg1"/>
          </a:solidFill>
          <a:latin typeface="Arial" charset="0"/>
        </a:defRPr>
      </a:lvl7pPr>
      <a:lvl8pPr marL="1371600" algn="l" rtl="0" fontAlgn="base">
        <a:spcBef>
          <a:spcPct val="0"/>
        </a:spcBef>
        <a:spcAft>
          <a:spcPct val="0"/>
        </a:spcAft>
        <a:defRPr sz="3600">
          <a:solidFill>
            <a:schemeClr val="bg1"/>
          </a:solidFill>
          <a:latin typeface="Arial" charset="0"/>
        </a:defRPr>
      </a:lvl8pPr>
      <a:lvl9pPr marL="1828800" algn="l" rtl="0" fontAlgn="base">
        <a:spcBef>
          <a:spcPct val="0"/>
        </a:spcBef>
        <a:spcAft>
          <a:spcPct val="0"/>
        </a:spcAft>
        <a:defRPr sz="3600">
          <a:solidFill>
            <a:schemeClr val="bg1"/>
          </a:solidFill>
          <a:latin typeface="Arial" charset="0"/>
        </a:defRPr>
      </a:lvl9pPr>
    </p:titleStyle>
    <p:bodyStyle>
      <a:lvl1pPr marL="342900" indent="-342900" algn="l" rtl="0" eaLnBrk="0" fontAlgn="base" hangingPunct="0">
        <a:spcBef>
          <a:spcPct val="20000"/>
        </a:spcBef>
        <a:spcAft>
          <a:spcPct val="0"/>
        </a:spcAft>
        <a:buClr>
          <a:srgbClr val="B4CCE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B4CCE2"/>
        </a:buClr>
        <a:buChar char="–"/>
        <a:defRPr sz="2000">
          <a:solidFill>
            <a:schemeClr val="tx1"/>
          </a:solidFill>
          <a:latin typeface="+mn-lt"/>
        </a:defRPr>
      </a:lvl2pPr>
      <a:lvl3pPr marL="1143000" indent="-228600" algn="l" rtl="0" eaLnBrk="0" fontAlgn="base" hangingPunct="0">
        <a:spcBef>
          <a:spcPct val="20000"/>
        </a:spcBef>
        <a:spcAft>
          <a:spcPct val="0"/>
        </a:spcAft>
        <a:buClr>
          <a:srgbClr val="B4CCE2"/>
        </a:buClr>
        <a:buChar char="•"/>
        <a:defRPr>
          <a:solidFill>
            <a:schemeClr val="tx1"/>
          </a:solidFill>
          <a:latin typeface="+mn-lt"/>
        </a:defRPr>
      </a:lvl3pPr>
      <a:lvl4pPr marL="1600200" indent="-228600" algn="l" rtl="0" eaLnBrk="0" fontAlgn="base" hangingPunct="0">
        <a:spcBef>
          <a:spcPct val="20000"/>
        </a:spcBef>
        <a:spcAft>
          <a:spcPct val="0"/>
        </a:spcAft>
        <a:buClr>
          <a:srgbClr val="B4CCE2"/>
        </a:buClr>
        <a:buChar char="–"/>
        <a:defRPr sz="1600">
          <a:solidFill>
            <a:schemeClr val="tx1"/>
          </a:solidFill>
          <a:latin typeface="+mn-lt"/>
        </a:defRPr>
      </a:lvl4pPr>
      <a:lvl5pPr marL="2057400" indent="-228600" algn="l" rtl="0" eaLnBrk="0" fontAlgn="base" hangingPunct="0">
        <a:spcBef>
          <a:spcPct val="20000"/>
        </a:spcBef>
        <a:spcAft>
          <a:spcPct val="0"/>
        </a:spcAft>
        <a:buClr>
          <a:srgbClr val="B4CCE2"/>
        </a:buClr>
        <a:buChar char="»"/>
        <a:defRPr sz="1600">
          <a:solidFill>
            <a:schemeClr val="tx1"/>
          </a:solidFill>
          <a:latin typeface="+mn-lt"/>
        </a:defRPr>
      </a:lvl5pPr>
      <a:lvl6pPr marL="2514600" indent="-228600" algn="l" rtl="0" fontAlgn="base">
        <a:spcBef>
          <a:spcPct val="20000"/>
        </a:spcBef>
        <a:spcAft>
          <a:spcPct val="0"/>
        </a:spcAft>
        <a:buClr>
          <a:srgbClr val="B4CCE2"/>
        </a:buClr>
        <a:buChar char="»"/>
        <a:defRPr sz="1600">
          <a:solidFill>
            <a:schemeClr val="tx1"/>
          </a:solidFill>
          <a:latin typeface="+mn-lt"/>
        </a:defRPr>
      </a:lvl6pPr>
      <a:lvl7pPr marL="2971800" indent="-228600" algn="l" rtl="0" fontAlgn="base">
        <a:spcBef>
          <a:spcPct val="20000"/>
        </a:spcBef>
        <a:spcAft>
          <a:spcPct val="0"/>
        </a:spcAft>
        <a:buClr>
          <a:srgbClr val="B4CCE2"/>
        </a:buClr>
        <a:buChar char="»"/>
        <a:defRPr sz="1600">
          <a:solidFill>
            <a:schemeClr val="tx1"/>
          </a:solidFill>
          <a:latin typeface="+mn-lt"/>
        </a:defRPr>
      </a:lvl7pPr>
      <a:lvl8pPr marL="3429000" indent="-228600" algn="l" rtl="0" fontAlgn="base">
        <a:spcBef>
          <a:spcPct val="20000"/>
        </a:spcBef>
        <a:spcAft>
          <a:spcPct val="0"/>
        </a:spcAft>
        <a:buClr>
          <a:srgbClr val="B4CCE2"/>
        </a:buClr>
        <a:buChar char="»"/>
        <a:defRPr sz="1600">
          <a:solidFill>
            <a:schemeClr val="tx1"/>
          </a:solidFill>
          <a:latin typeface="+mn-lt"/>
        </a:defRPr>
      </a:lvl8pPr>
      <a:lvl9pPr marL="3886200" indent="-228600" algn="l" rtl="0" fontAlgn="base">
        <a:spcBef>
          <a:spcPct val="20000"/>
        </a:spcBef>
        <a:spcAft>
          <a:spcPct val="0"/>
        </a:spcAft>
        <a:buClr>
          <a:srgbClr val="B4CCE2"/>
        </a:buClr>
        <a:buChar char="»"/>
        <a:defRPr sz="16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72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defRPr>
            </a:lvl1pPr>
          </a:lstStyle>
          <a:p>
            <a:pPr>
              <a:defRPr/>
            </a:pPr>
            <a:endParaRPr lang="fr-FR"/>
          </a:p>
        </p:txBody>
      </p:sp>
      <p:sp>
        <p:nvSpPr>
          <p:cNvPr id="72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Arial" charset="0"/>
              </a:defRPr>
            </a:lvl1pPr>
          </a:lstStyle>
          <a:p>
            <a:pPr>
              <a:defRPr/>
            </a:pPr>
            <a:endParaRPr lang="fr-FR"/>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defRPr>
            </a:lvl1pPr>
          </a:lstStyle>
          <a:p>
            <a:fld id="{88C59996-1562-4DF2-AE10-62FA0C626DA1}" type="slidenum">
              <a:rPr lang="fr-FR" altLang="en-US"/>
              <a:pPr/>
              <a:t>‹N°›</a:t>
            </a:fld>
            <a:endParaRPr lang="fr-FR" altLang="en-US"/>
          </a:p>
        </p:txBody>
      </p:sp>
      <p:pic>
        <p:nvPicPr>
          <p:cNvPr id="2055" name="Picture 7" descr="stuf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8"/>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57" name="Rectangle 9"/>
          <p:cNvSpPr>
            <a:spLocks noChangeArrowheads="1"/>
          </p:cNvSpPr>
          <p:nvPr userDrawn="1"/>
        </p:nvSpPr>
        <p:spPr bwMode="auto">
          <a:xfrm>
            <a:off x="0" y="6613525"/>
            <a:ext cx="9144000" cy="24447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58" name="Oval 10"/>
          <p:cNvSpPr>
            <a:spLocks noChangeArrowheads="1"/>
          </p:cNvSpPr>
          <p:nvPr userDrawn="1"/>
        </p:nvSpPr>
        <p:spPr bwMode="auto">
          <a:xfrm>
            <a:off x="143351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59" name="Oval 11"/>
          <p:cNvSpPr>
            <a:spLocks noChangeArrowheads="1"/>
          </p:cNvSpPr>
          <p:nvPr userDrawn="1"/>
        </p:nvSpPr>
        <p:spPr bwMode="auto">
          <a:xfrm>
            <a:off x="219392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0" name="Oval 12"/>
          <p:cNvSpPr>
            <a:spLocks noChangeArrowheads="1"/>
          </p:cNvSpPr>
          <p:nvPr userDrawn="1"/>
        </p:nvSpPr>
        <p:spPr bwMode="auto">
          <a:xfrm>
            <a:off x="295433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1" name="Oval 13"/>
          <p:cNvSpPr>
            <a:spLocks noChangeArrowheads="1"/>
          </p:cNvSpPr>
          <p:nvPr userDrawn="1"/>
        </p:nvSpPr>
        <p:spPr bwMode="auto">
          <a:xfrm>
            <a:off x="371475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2" name="Oval 14"/>
          <p:cNvSpPr>
            <a:spLocks noChangeArrowheads="1"/>
          </p:cNvSpPr>
          <p:nvPr userDrawn="1"/>
        </p:nvSpPr>
        <p:spPr bwMode="auto">
          <a:xfrm>
            <a:off x="4475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3" name="Oval 15"/>
          <p:cNvSpPr>
            <a:spLocks noChangeArrowheads="1"/>
          </p:cNvSpPr>
          <p:nvPr userDrawn="1"/>
        </p:nvSpPr>
        <p:spPr bwMode="auto">
          <a:xfrm>
            <a:off x="5237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4" name="Oval 16"/>
          <p:cNvSpPr>
            <a:spLocks noChangeArrowheads="1"/>
          </p:cNvSpPr>
          <p:nvPr userDrawn="1"/>
        </p:nvSpPr>
        <p:spPr bwMode="auto">
          <a:xfrm>
            <a:off x="599757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5" name="Oval 17"/>
          <p:cNvSpPr>
            <a:spLocks noChangeArrowheads="1"/>
          </p:cNvSpPr>
          <p:nvPr userDrawn="1"/>
        </p:nvSpPr>
        <p:spPr bwMode="auto">
          <a:xfrm>
            <a:off x="675798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6" name="Oval 18"/>
          <p:cNvSpPr>
            <a:spLocks noChangeArrowheads="1"/>
          </p:cNvSpPr>
          <p:nvPr userDrawn="1"/>
        </p:nvSpPr>
        <p:spPr bwMode="auto">
          <a:xfrm>
            <a:off x="7518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2067" name="Oval 19"/>
          <p:cNvSpPr>
            <a:spLocks noChangeArrowheads="1"/>
          </p:cNvSpPr>
          <p:nvPr userDrawn="1"/>
        </p:nvSpPr>
        <p:spPr bwMode="auto">
          <a:xfrm>
            <a:off x="8280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med">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5"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en-US"/>
              <a:t>Cliquez pour modifier le style du titre</a:t>
            </a:r>
          </a:p>
        </p:txBody>
      </p:sp>
      <p:sp>
        <p:nvSpPr>
          <p:cNvPr id="3076"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p>
        </p:txBody>
      </p:sp>
      <p:sp>
        <p:nvSpPr>
          <p:cNvPr id="778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b="0">
                <a:solidFill>
                  <a:schemeClr val="tx1"/>
                </a:solidFill>
                <a:latin typeface="Arial" charset="0"/>
              </a:defRPr>
            </a:lvl1pPr>
          </a:lstStyle>
          <a:p>
            <a:pPr>
              <a:defRPr/>
            </a:pPr>
            <a:endParaRPr lang="fr-FR" altLang="en-US"/>
          </a:p>
        </p:txBody>
      </p:sp>
      <p:sp>
        <p:nvSpPr>
          <p:cNvPr id="778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chemeClr val="tx1"/>
                </a:solidFill>
                <a:latin typeface="Arial" charset="0"/>
              </a:defRPr>
            </a:lvl1pPr>
          </a:lstStyle>
          <a:p>
            <a:pPr>
              <a:defRPr/>
            </a:pPr>
            <a:endParaRPr lang="fr-FR" altLang="en-US"/>
          </a:p>
        </p:txBody>
      </p:sp>
      <p:sp>
        <p:nvSpPr>
          <p:cNvPr id="778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chemeClr val="tx1"/>
                </a:solidFill>
              </a:defRPr>
            </a:lvl1pPr>
          </a:lstStyle>
          <a:p>
            <a:fld id="{60E61D71-C733-4F1F-ADD9-9EBE5C695822}" type="slidenum">
              <a:rPr lang="fr-FR" altLang="en-US"/>
              <a:pPr/>
              <a:t>‹N°›</a:t>
            </a:fld>
            <a:endParaRPr lang="fr-FR" altLang="en-US"/>
          </a:p>
        </p:txBody>
      </p:sp>
      <p:grpSp>
        <p:nvGrpSpPr>
          <p:cNvPr id="3080" name="Group 8"/>
          <p:cNvGrpSpPr>
            <a:grpSpLocks/>
          </p:cNvGrpSpPr>
          <p:nvPr/>
        </p:nvGrpSpPr>
        <p:grpSpPr bwMode="auto">
          <a:xfrm>
            <a:off x="8153400" y="152400"/>
            <a:ext cx="792163" cy="1295400"/>
            <a:chOff x="5136" y="960"/>
            <a:chExt cx="528" cy="864"/>
          </a:xfrm>
        </p:grpSpPr>
        <p:sp>
          <p:nvSpPr>
            <p:cNvPr id="3094"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5"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6"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7"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8"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9"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0"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1"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2"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3"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4"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5"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6"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7"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8"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09"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0"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1"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2"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3"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4"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5"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6"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7"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8"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19"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20"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21"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22"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23"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124"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grpSp>
      <p:pic>
        <p:nvPicPr>
          <p:cNvPr id="3081" name="Picture 40" descr="stuf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41"/>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3" name="Rectangle 42"/>
          <p:cNvSpPr>
            <a:spLocks noChangeArrowheads="1"/>
          </p:cNvSpPr>
          <p:nvPr userDrawn="1"/>
        </p:nvSpPr>
        <p:spPr bwMode="auto">
          <a:xfrm>
            <a:off x="0" y="6613525"/>
            <a:ext cx="9144000" cy="244475"/>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4" name="Oval 43"/>
          <p:cNvSpPr>
            <a:spLocks noChangeArrowheads="1"/>
          </p:cNvSpPr>
          <p:nvPr userDrawn="1"/>
        </p:nvSpPr>
        <p:spPr bwMode="auto">
          <a:xfrm>
            <a:off x="143351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5" name="Oval 44"/>
          <p:cNvSpPr>
            <a:spLocks noChangeArrowheads="1"/>
          </p:cNvSpPr>
          <p:nvPr userDrawn="1"/>
        </p:nvSpPr>
        <p:spPr bwMode="auto">
          <a:xfrm>
            <a:off x="219392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6" name="Oval 45"/>
          <p:cNvSpPr>
            <a:spLocks noChangeArrowheads="1"/>
          </p:cNvSpPr>
          <p:nvPr userDrawn="1"/>
        </p:nvSpPr>
        <p:spPr bwMode="auto">
          <a:xfrm>
            <a:off x="295433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7" name="Oval 46"/>
          <p:cNvSpPr>
            <a:spLocks noChangeArrowheads="1"/>
          </p:cNvSpPr>
          <p:nvPr userDrawn="1"/>
        </p:nvSpPr>
        <p:spPr bwMode="auto">
          <a:xfrm>
            <a:off x="371475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8" name="Oval 47"/>
          <p:cNvSpPr>
            <a:spLocks noChangeArrowheads="1"/>
          </p:cNvSpPr>
          <p:nvPr userDrawn="1"/>
        </p:nvSpPr>
        <p:spPr bwMode="auto">
          <a:xfrm>
            <a:off x="4475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89" name="Oval 48"/>
          <p:cNvSpPr>
            <a:spLocks noChangeArrowheads="1"/>
          </p:cNvSpPr>
          <p:nvPr userDrawn="1"/>
        </p:nvSpPr>
        <p:spPr bwMode="auto">
          <a:xfrm>
            <a:off x="5237163"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0" name="Oval 49"/>
          <p:cNvSpPr>
            <a:spLocks noChangeArrowheads="1"/>
          </p:cNvSpPr>
          <p:nvPr userDrawn="1"/>
        </p:nvSpPr>
        <p:spPr bwMode="auto">
          <a:xfrm>
            <a:off x="5997575"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1" name="Oval 50"/>
          <p:cNvSpPr>
            <a:spLocks noChangeArrowheads="1"/>
          </p:cNvSpPr>
          <p:nvPr userDrawn="1"/>
        </p:nvSpPr>
        <p:spPr bwMode="auto">
          <a:xfrm>
            <a:off x="6757988" y="6159500"/>
            <a:ext cx="65087"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2" name="Oval 51"/>
          <p:cNvSpPr>
            <a:spLocks noChangeArrowheads="1"/>
          </p:cNvSpPr>
          <p:nvPr userDrawn="1"/>
        </p:nvSpPr>
        <p:spPr bwMode="auto">
          <a:xfrm>
            <a:off x="7518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
        <p:nvSpPr>
          <p:cNvPr id="3093" name="Oval 52"/>
          <p:cNvSpPr>
            <a:spLocks noChangeArrowheads="1"/>
          </p:cNvSpPr>
          <p:nvPr userDrawn="1"/>
        </p:nvSpPr>
        <p:spPr bwMode="auto">
          <a:xfrm>
            <a:off x="8280400" y="6159500"/>
            <a:ext cx="65088" cy="65088"/>
          </a:xfrm>
          <a:prstGeom prst="ellipse">
            <a:avLst/>
          </a:prstGeom>
          <a:solidFill>
            <a:srgbClr val="BDD2F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US"/>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med">
    <p:wipe dir="r"/>
  </p:transition>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422400" y="4537075"/>
            <a:ext cx="6781800" cy="1470025"/>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 altLang="en-US"/>
              <a:t>CONDITIONAL INSTRUCTIONS</a:t>
            </a:r>
            <a:endParaRPr lang="en-US" altLang="en-US"/>
          </a:p>
        </p:txBody>
      </p:sp>
      <p:sp>
        <p:nvSpPr>
          <p:cNvPr id="7171" name="Text Box 6"/>
          <p:cNvSpPr txBox="1">
            <a:spLocks noChangeArrowheads="1"/>
          </p:cNvSpPr>
          <p:nvPr/>
        </p:nvSpPr>
        <p:spPr bwMode="auto">
          <a:xfrm>
            <a:off x="7086600" y="381000"/>
            <a:ext cx="1892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t>Mr R. TLEMSANI</a:t>
            </a:r>
            <a:endParaRPr lang="fr-FR" altLang="en-US" sz="1600"/>
          </a:p>
        </p:txBody>
      </p:sp>
      <p:sp>
        <p:nvSpPr>
          <p:cNvPr id="7172" name="Rectangle 7"/>
          <p:cNvSpPr>
            <a:spLocks noChangeArrowheads="1"/>
          </p:cNvSpPr>
          <p:nvPr/>
        </p:nvSpPr>
        <p:spPr bwMode="auto">
          <a:xfrm>
            <a:off x="2654300" y="0"/>
            <a:ext cx="3581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algn="ctr" eaLnBrk="1" hangingPunct="1">
              <a:buClrTx/>
              <a:buFontTx/>
              <a:buNone/>
            </a:pPr>
            <a:r>
              <a:rPr lang="en" altLang="en-US">
                <a:latin typeface="Verdana" panose="020B0604030504040204" pitchFamily="34" charset="0"/>
              </a:rPr>
              <a:t>C </a:t>
            </a:r>
            <a:r>
              <a:rPr lang="en" altLang="zh-CN">
                <a:latin typeface="Verdana" panose="020B0604030504040204" pitchFamily="34" charset="0"/>
                <a:ea typeface="宋体" panose="02010600030101010101" pitchFamily="2" charset="-122"/>
              </a:rPr>
              <a:t>programming</a:t>
            </a:r>
            <a:r>
              <a:rPr lang="en" altLang="en-US" sz="3600">
                <a:solidFill>
                  <a:srgbClr val="FCAB1A"/>
                </a:solidFill>
                <a:latin typeface="Verdana" panose="020B0604030504040204" pitchFamily="34" charset="0"/>
              </a:rPr>
              <a:t> </a:t>
            </a:r>
            <a:endParaRPr lang="en-US" altLang="en-US" sz="3600">
              <a:solidFill>
                <a:srgbClr val="FCAB1A"/>
              </a:solidFill>
              <a:latin typeface="Verdana" panose="020B060403050404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 altLang="en-US" b="1"/>
              <a:t>The </a:t>
            </a:r>
            <a:r>
              <a:rPr lang="en" altLang="en-US" b="1">
                <a:solidFill>
                  <a:srgbClr val="FF6600"/>
                </a:solidFill>
              </a:rPr>
              <a:t>break statement</a:t>
            </a:r>
          </a:p>
        </p:txBody>
      </p:sp>
      <p:sp>
        <p:nvSpPr>
          <p:cNvPr id="25603" name="Rectangle 3"/>
          <p:cNvSpPr>
            <a:spLocks noGrp="1" noChangeArrowheads="1"/>
          </p:cNvSpPr>
          <p:nvPr>
            <p:ph type="body" idx="1"/>
          </p:nvPr>
        </p:nvSpPr>
        <p:spPr>
          <a:xfrm>
            <a:off x="990600" y="2654300"/>
            <a:ext cx="7772400" cy="3771900"/>
          </a:xfrm>
        </p:spPr>
        <p:txBody>
          <a:bodyPr/>
          <a:lstStyle/>
          <a:p>
            <a:pPr lvl="2" eaLnBrk="1" hangingPunct="1">
              <a:lnSpc>
                <a:spcPct val="90000"/>
              </a:lnSpc>
            </a:pPr>
            <a:r>
              <a:rPr lang="en" altLang="en-US"/>
              <a:t>allows you to prematurely interrupt a loop and branch to the first instruction not belonging to the loop</a:t>
            </a:r>
          </a:p>
          <a:p>
            <a:pPr lvl="2" eaLnBrk="1" hangingPunct="1">
              <a:lnSpc>
                <a:spcPct val="90000"/>
              </a:lnSpc>
            </a:pPr>
            <a:r>
              <a:rPr lang="en" altLang="en-US" u="sng"/>
              <a:t>example </a:t>
            </a:r>
            <a:r>
              <a:rPr lang="en" altLang="en-US"/>
              <a:t>:</a:t>
            </a:r>
          </a:p>
          <a:p>
            <a:pPr lvl="3" eaLnBrk="1" hangingPunct="1">
              <a:lnSpc>
                <a:spcPct val="90000"/>
              </a:lnSpc>
              <a:buFontTx/>
              <a:buNone/>
            </a:pPr>
            <a:r>
              <a:rPr lang="en" altLang="en-US"/>
              <a:t>int i;int n=20;</a:t>
            </a:r>
          </a:p>
          <a:p>
            <a:pPr lvl="3" eaLnBrk="1" hangingPunct="1">
              <a:lnSpc>
                <a:spcPct val="90000"/>
              </a:lnSpc>
              <a:buFontTx/>
              <a:buNone/>
            </a:pPr>
            <a:r>
              <a:rPr lang="en" altLang="en-US"/>
              <a:t>for (i=0;i&lt;10;i++)</a:t>
            </a:r>
          </a:p>
          <a:p>
            <a:pPr lvl="3" eaLnBrk="1" hangingPunct="1">
              <a:lnSpc>
                <a:spcPct val="90000"/>
              </a:lnSpc>
              <a:buFontTx/>
              <a:buNone/>
            </a:pPr>
            <a:r>
              <a:rPr lang="en" altLang="en-US"/>
              <a:t>{</a:t>
            </a:r>
          </a:p>
          <a:p>
            <a:pPr lvl="3" eaLnBrk="1" hangingPunct="1">
              <a:lnSpc>
                <a:spcPct val="90000"/>
              </a:lnSpc>
              <a:buFontTx/>
              <a:buNone/>
            </a:pPr>
            <a:r>
              <a:rPr lang="en" altLang="en-US"/>
              <a:t>if (n==31) break;</a:t>
            </a:r>
          </a:p>
          <a:p>
            <a:pPr lvl="3" eaLnBrk="1" hangingPunct="1">
              <a:lnSpc>
                <a:spcPct val="90000"/>
              </a:lnSpc>
              <a:buFontTx/>
              <a:buNone/>
            </a:pPr>
            <a:r>
              <a:rPr lang="en" altLang="en-US"/>
              <a:t>n=n+2;</a:t>
            </a:r>
          </a:p>
          <a:p>
            <a:pPr lvl="3" eaLnBrk="1" hangingPunct="1">
              <a:lnSpc>
                <a:spcPct val="90000"/>
              </a:lnSpc>
              <a:buFontTx/>
              <a:buNone/>
            </a:pPr>
            <a:r>
              <a:rPr lang="en" altLang="en-US"/>
              <a:t>}</a:t>
            </a:r>
          </a:p>
          <a:p>
            <a:pPr lvl="3" eaLnBrk="1" hangingPunct="1">
              <a:lnSpc>
                <a:spcPct val="90000"/>
              </a:lnSpc>
              <a:buFontTx/>
              <a:buNone/>
            </a:pPr>
            <a:r>
              <a:rPr lang="en" altLang="en-US"/>
              <a:t>cout &lt;&lt;n&lt;&lt;'\n';</a:t>
            </a:r>
          </a:p>
        </p:txBody>
      </p:sp>
      <p:sp>
        <p:nvSpPr>
          <p:cNvPr id="25604" name="Line 4"/>
          <p:cNvSpPr>
            <a:spLocks noChangeShapeType="1"/>
          </p:cNvSpPr>
          <p:nvPr/>
        </p:nvSpPr>
        <p:spPr bwMode="auto">
          <a:xfrm>
            <a:off x="4267200" y="4787900"/>
            <a:ext cx="1066800" cy="2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GB"/>
          </a:p>
        </p:txBody>
      </p:sp>
      <p:sp>
        <p:nvSpPr>
          <p:cNvPr id="25605" name="Line 5"/>
          <p:cNvSpPr>
            <a:spLocks noChangeShapeType="1"/>
          </p:cNvSpPr>
          <p:nvPr/>
        </p:nvSpPr>
        <p:spPr bwMode="auto">
          <a:xfrm>
            <a:off x="5334000" y="4813300"/>
            <a:ext cx="0" cy="7239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GB"/>
          </a:p>
        </p:txBody>
      </p:sp>
      <p:sp>
        <p:nvSpPr>
          <p:cNvPr id="25606" name="Line 6"/>
          <p:cNvSpPr>
            <a:spLocks noChangeShapeType="1"/>
          </p:cNvSpPr>
          <p:nvPr/>
        </p:nvSpPr>
        <p:spPr bwMode="auto">
          <a:xfrm flipH="1" flipV="1">
            <a:off x="3962400" y="5486400"/>
            <a:ext cx="1371600" cy="76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25607" name="AutoShape 7"/>
          <p:cNvSpPr>
            <a:spLocks noChangeArrowheads="1"/>
          </p:cNvSpPr>
          <p:nvPr/>
        </p:nvSpPr>
        <p:spPr bwMode="auto">
          <a:xfrm>
            <a:off x="5867400" y="3581400"/>
            <a:ext cx="2209800" cy="1371600"/>
          </a:xfrm>
          <a:prstGeom prst="cloudCallout">
            <a:avLst>
              <a:gd name="adj1" fmla="val -71194"/>
              <a:gd name="adj2" fmla="val 53588"/>
            </a:avLst>
          </a:prstGeom>
          <a:solidFill>
            <a:schemeClr val="accent1"/>
          </a:solidFill>
          <a:ln w="9525">
            <a:solidFill>
              <a:schemeClr val="tx1"/>
            </a:solidFill>
            <a:round/>
            <a:headEnd/>
            <a:tailEnd/>
          </a:ln>
        </p:spPr>
        <p:txBody>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 altLang="en-US" sz="1600" b="0">
                <a:latin typeface="Comic Sans MS" panose="030F0702030302020204" pitchFamily="66" charset="0"/>
              </a:rPr>
              <a:t>When n is 31 then the loop is interrupted</a:t>
            </a:r>
          </a:p>
        </p:txBody>
      </p:sp>
      <p:sp>
        <p:nvSpPr>
          <p:cNvPr id="25608" name="Text Box 8"/>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00200" y="-296863"/>
            <a:ext cx="7543800" cy="1295401"/>
          </a:xfrm>
        </p:spPr>
        <p:txBody>
          <a:bodyPr/>
          <a:lstStyle/>
          <a:p>
            <a:pPr eaLnBrk="1" hangingPunct="1"/>
            <a:r>
              <a:rPr lang="en" altLang="en-US"/>
              <a:t>Effect of</a:t>
            </a:r>
            <a:r>
              <a:rPr lang="en" altLang="en-US">
                <a:solidFill>
                  <a:schemeClr val="tx1"/>
                </a:solidFill>
              </a:rPr>
              <a:t> </a:t>
            </a:r>
            <a:r>
              <a:rPr lang="en" altLang="en-US">
                <a:solidFill>
                  <a:srgbClr val="FF0000"/>
                </a:solidFill>
              </a:rPr>
              <a:t>“break”</a:t>
            </a:r>
          </a:p>
        </p:txBody>
      </p:sp>
      <p:sp>
        <p:nvSpPr>
          <p:cNvPr id="26627" name="Text Box 3"/>
          <p:cNvSpPr txBox="1">
            <a:spLocks noChangeArrowheads="1"/>
          </p:cNvSpPr>
          <p:nvPr/>
        </p:nvSpPr>
        <p:spPr bwMode="auto">
          <a:xfrm>
            <a:off x="508000" y="1244600"/>
            <a:ext cx="6781800" cy="5375275"/>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nSpc>
                <a:spcPct val="90000"/>
              </a:lnSpc>
              <a:spcBef>
                <a:spcPct val="0"/>
              </a:spcBef>
              <a:buClrTx/>
              <a:buSzTx/>
              <a:buFontTx/>
              <a:buNone/>
            </a:pPr>
            <a:r>
              <a:rPr lang="en" altLang="en-US" sz="2400"/>
              <a:t>/* Using switch case */</a:t>
            </a:r>
          </a:p>
          <a:p>
            <a:pPr>
              <a:lnSpc>
                <a:spcPct val="90000"/>
              </a:lnSpc>
              <a:spcBef>
                <a:spcPct val="0"/>
              </a:spcBef>
              <a:buClrTx/>
              <a:buSzTx/>
              <a:buFontTx/>
              <a:buNone/>
            </a:pPr>
            <a:r>
              <a:rPr lang="en" altLang="en-US" sz="2400"/>
              <a:t>hand()</a:t>
            </a:r>
          </a:p>
          <a:p>
            <a:pPr>
              <a:lnSpc>
                <a:spcPct val="90000"/>
              </a:lnSpc>
              <a:spcBef>
                <a:spcPct val="0"/>
              </a:spcBef>
              <a:buClrTx/>
              <a:buSzTx/>
              <a:buFontTx/>
              <a:buNone/>
            </a:pPr>
            <a:r>
              <a:rPr lang="en" altLang="en-US" sz="2400"/>
              <a:t>{</a:t>
            </a:r>
          </a:p>
          <a:p>
            <a:pPr>
              <a:lnSpc>
                <a:spcPct val="90000"/>
              </a:lnSpc>
              <a:spcBef>
                <a:spcPct val="0"/>
              </a:spcBef>
              <a:buClrTx/>
              <a:buSzTx/>
              <a:buFontTx/>
              <a:buNone/>
            </a:pPr>
            <a:r>
              <a:rPr lang="en" altLang="en-US" sz="2400"/>
              <a:t>char choice;</a:t>
            </a:r>
          </a:p>
          <a:p>
            <a:pPr>
              <a:lnSpc>
                <a:spcPct val="90000"/>
              </a:lnSpc>
              <a:spcBef>
                <a:spcPct val="0"/>
              </a:spcBef>
              <a:buClrTx/>
              <a:buSzTx/>
              <a:buFontTx/>
              <a:buNone/>
            </a:pPr>
            <a:r>
              <a:rPr lang="en" altLang="en-US" sz="2400"/>
              <a:t>…</a:t>
            </a:r>
          </a:p>
          <a:p>
            <a:pPr>
              <a:lnSpc>
                <a:spcPct val="90000"/>
              </a:lnSpc>
              <a:spcBef>
                <a:spcPct val="0"/>
              </a:spcBef>
              <a:buClrTx/>
              <a:buSzTx/>
              <a:buFontTx/>
              <a:buNone/>
            </a:pPr>
            <a:r>
              <a:rPr lang="en" altLang="en-US" sz="2400"/>
              <a:t>switch(choice)</a:t>
            </a:r>
          </a:p>
          <a:p>
            <a:pPr>
              <a:lnSpc>
                <a:spcPct val="90000"/>
              </a:lnSpc>
              <a:spcBef>
                <a:spcPct val="0"/>
              </a:spcBef>
              <a:buClrTx/>
              <a:buSzTx/>
              <a:buFontTx/>
              <a:buNone/>
            </a:pPr>
            <a:r>
              <a:rPr lang="en" altLang="en-US" sz="2400"/>
              <a:t>{</a:t>
            </a:r>
          </a:p>
          <a:p>
            <a:pPr>
              <a:lnSpc>
                <a:spcPct val="90000"/>
              </a:lnSpc>
              <a:spcBef>
                <a:spcPct val="0"/>
              </a:spcBef>
              <a:buClrTx/>
              <a:buSzTx/>
              <a:buFontTx/>
              <a:buNone/>
            </a:pPr>
            <a:r>
              <a:rPr lang="en" altLang="en-US" sz="2400"/>
              <a:t>case 'a': functionA(); break;</a:t>
            </a:r>
          </a:p>
          <a:p>
            <a:pPr>
              <a:lnSpc>
                <a:spcPct val="90000"/>
              </a:lnSpc>
              <a:spcBef>
                <a:spcPct val="0"/>
              </a:spcBef>
              <a:buClrTx/>
              <a:buSzTx/>
              <a:buFontTx/>
              <a:buNone/>
            </a:pPr>
            <a:endParaRPr lang="fr-CA" altLang="en-US" sz="2400"/>
          </a:p>
          <a:p>
            <a:pPr>
              <a:lnSpc>
                <a:spcPct val="90000"/>
              </a:lnSpc>
              <a:spcBef>
                <a:spcPct val="0"/>
              </a:spcBef>
              <a:buClrTx/>
              <a:buSzTx/>
              <a:buFontTx/>
              <a:buNone/>
            </a:pPr>
            <a:r>
              <a:rPr lang="en" altLang="en-US" sz="2400"/>
              <a:t>case 'b': functionB(); break;</a:t>
            </a:r>
          </a:p>
          <a:p>
            <a:pPr>
              <a:lnSpc>
                <a:spcPct val="90000"/>
              </a:lnSpc>
              <a:spcBef>
                <a:spcPct val="0"/>
              </a:spcBef>
              <a:buClrTx/>
              <a:buSzTx/>
              <a:buFontTx/>
              <a:buNone/>
            </a:pPr>
            <a:endParaRPr lang="fr-CA" altLang="en-US" sz="2400"/>
          </a:p>
          <a:p>
            <a:pPr>
              <a:lnSpc>
                <a:spcPct val="90000"/>
              </a:lnSpc>
              <a:spcBef>
                <a:spcPct val="0"/>
              </a:spcBef>
              <a:buClrTx/>
              <a:buSzTx/>
              <a:buFontTx/>
              <a:buNone/>
            </a:pPr>
            <a:r>
              <a:rPr lang="en" altLang="en-US" sz="2400"/>
              <a:t>case 'c': functionC(); break;</a:t>
            </a:r>
          </a:p>
          <a:p>
            <a:pPr>
              <a:lnSpc>
                <a:spcPct val="90000"/>
              </a:lnSpc>
              <a:spcBef>
                <a:spcPct val="0"/>
              </a:spcBef>
              <a:buClrTx/>
              <a:buSzTx/>
              <a:buFontTx/>
              <a:buNone/>
            </a:pPr>
            <a:endParaRPr lang="fr-CA" altLang="en-US" sz="2400"/>
          </a:p>
          <a:p>
            <a:pPr>
              <a:lnSpc>
                <a:spcPct val="90000"/>
              </a:lnSpc>
              <a:spcBef>
                <a:spcPct val="0"/>
              </a:spcBef>
              <a:buClrTx/>
              <a:buSzTx/>
              <a:buFontTx/>
              <a:buNone/>
            </a:pPr>
            <a:r>
              <a:rPr lang="en" altLang="en-US" sz="2400"/>
              <a:t>default: error(3);</a:t>
            </a:r>
          </a:p>
          <a:p>
            <a:pPr>
              <a:lnSpc>
                <a:spcPct val="90000"/>
              </a:lnSpc>
              <a:spcBef>
                <a:spcPct val="0"/>
              </a:spcBef>
              <a:buClrTx/>
              <a:buSzTx/>
              <a:buFontTx/>
              <a:buNone/>
            </a:pPr>
            <a:r>
              <a:rPr lang="en" altLang="en-US" sz="2400"/>
              <a:t>}</a:t>
            </a:r>
          </a:p>
          <a:p>
            <a:pPr>
              <a:lnSpc>
                <a:spcPct val="90000"/>
              </a:lnSpc>
              <a:spcBef>
                <a:spcPct val="0"/>
              </a:spcBef>
              <a:buClrTx/>
              <a:buSzTx/>
              <a:buFontTx/>
              <a:buNone/>
            </a:pPr>
            <a:r>
              <a:rPr lang="en" altLang="en-US" sz="2400"/>
              <a:t>}</a:t>
            </a:r>
          </a:p>
        </p:txBody>
      </p:sp>
      <p:sp>
        <p:nvSpPr>
          <p:cNvPr id="46084" name="AutoShape 4"/>
          <p:cNvSpPr>
            <a:spLocks/>
          </p:cNvSpPr>
          <p:nvPr/>
        </p:nvSpPr>
        <p:spPr bwMode="auto">
          <a:xfrm>
            <a:off x="5156200" y="1625600"/>
            <a:ext cx="3505200" cy="482600"/>
          </a:xfrm>
          <a:prstGeom prst="borderCallout1">
            <a:avLst>
              <a:gd name="adj1" fmla="val 12995"/>
              <a:gd name="adj2" fmla="val -2176"/>
              <a:gd name="adj3" fmla="val 262093"/>
              <a:gd name="adj4" fmla="val -66620"/>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 altLang="en-US" sz="2400">
                <a:latin typeface="Times New Roman" panose="02020603050405020304" pitchFamily="18" charset="0"/>
              </a:rPr>
              <a:t>Decision parameter</a:t>
            </a:r>
          </a:p>
        </p:txBody>
      </p:sp>
      <p:sp>
        <p:nvSpPr>
          <p:cNvPr id="46085" name="AutoShape 5"/>
          <p:cNvSpPr>
            <a:spLocks/>
          </p:cNvSpPr>
          <p:nvPr/>
        </p:nvSpPr>
        <p:spPr bwMode="auto">
          <a:xfrm>
            <a:off x="5308600" y="2492375"/>
            <a:ext cx="3505200" cy="482600"/>
          </a:xfrm>
          <a:prstGeom prst="borderCallout1">
            <a:avLst>
              <a:gd name="adj1" fmla="val 22222"/>
              <a:gd name="adj2" fmla="val -2176"/>
              <a:gd name="adj3" fmla="val 215741"/>
              <a:gd name="adj4" fmla="val -65625"/>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 altLang="en-US" sz="2400">
                <a:latin typeface="Times New Roman" panose="02020603050405020304" pitchFamily="18" charset="0"/>
              </a:rPr>
              <a:t>Executed if choice = a</a:t>
            </a:r>
          </a:p>
        </p:txBody>
      </p:sp>
      <p:sp>
        <p:nvSpPr>
          <p:cNvPr id="46086" name="AutoShape 6"/>
          <p:cNvSpPr>
            <a:spLocks/>
          </p:cNvSpPr>
          <p:nvPr/>
        </p:nvSpPr>
        <p:spPr bwMode="auto">
          <a:xfrm>
            <a:off x="5308600" y="3302000"/>
            <a:ext cx="3505200" cy="482600"/>
          </a:xfrm>
          <a:prstGeom prst="borderCallout1">
            <a:avLst>
              <a:gd name="adj1" fmla="val 22222"/>
              <a:gd name="adj2" fmla="val -2176"/>
              <a:gd name="adj3" fmla="val 194134"/>
              <a:gd name="adj4" fmla="val -58787"/>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 altLang="en-US" sz="2400">
                <a:latin typeface="Times New Roman" panose="02020603050405020304" pitchFamily="18" charset="0"/>
              </a:rPr>
              <a:t>Executed if choice = b</a:t>
            </a:r>
          </a:p>
        </p:txBody>
      </p:sp>
      <p:sp>
        <p:nvSpPr>
          <p:cNvPr id="46087" name="AutoShape 7"/>
          <p:cNvSpPr>
            <a:spLocks/>
          </p:cNvSpPr>
          <p:nvPr/>
        </p:nvSpPr>
        <p:spPr bwMode="auto">
          <a:xfrm>
            <a:off x="5232400" y="4064000"/>
            <a:ext cx="3581400" cy="482600"/>
          </a:xfrm>
          <a:prstGeom prst="borderCallout1">
            <a:avLst>
              <a:gd name="adj1" fmla="val 22222"/>
              <a:gd name="adj2" fmla="val -2130"/>
              <a:gd name="adj3" fmla="val 172222"/>
              <a:gd name="adj4" fmla="val -54079"/>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 altLang="en-US" sz="2400">
                <a:latin typeface="Times New Roman" panose="02020603050405020304" pitchFamily="18" charset="0"/>
              </a:rPr>
              <a:t>Executed if choice = c</a:t>
            </a:r>
          </a:p>
        </p:txBody>
      </p:sp>
      <p:sp>
        <p:nvSpPr>
          <p:cNvPr id="46088" name="AutoShape 8"/>
          <p:cNvSpPr>
            <a:spLocks/>
          </p:cNvSpPr>
          <p:nvPr/>
        </p:nvSpPr>
        <p:spPr bwMode="auto">
          <a:xfrm>
            <a:off x="5410200" y="5257800"/>
            <a:ext cx="3657600" cy="847725"/>
          </a:xfrm>
          <a:prstGeom prst="borderCallout1">
            <a:avLst>
              <a:gd name="adj1" fmla="val 12995"/>
              <a:gd name="adj2" fmla="val -2083"/>
              <a:gd name="adj3" fmla="val 71843"/>
              <a:gd name="adj4" fmla="val -49264"/>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 altLang="en-US" sz="2400">
                <a:latin typeface="Times New Roman" panose="02020603050405020304" pitchFamily="18" charset="0"/>
              </a:rPr>
              <a:t>Executed if choice not listed by a “case”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0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60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autoUpdateAnimBg="0"/>
      <p:bldP spid="46085" grpId="0" animBg="1" autoUpdateAnimBg="0"/>
      <p:bldP spid="46086" grpId="0" animBg="1" autoUpdateAnimBg="0"/>
      <p:bldP spid="46087" grpId="0" animBg="1" autoUpdateAnimBg="0"/>
      <p:bldP spid="4608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685800" indent="-685800" eaLnBrk="1" hangingPunct="1"/>
            <a:r>
              <a:rPr lang="en" altLang="en-US" b="1"/>
              <a:t>The </a:t>
            </a:r>
            <a:r>
              <a:rPr lang="en" altLang="en-US" b="1">
                <a:solidFill>
                  <a:srgbClr val="FF6600"/>
                </a:solidFill>
              </a:rPr>
              <a:t>IF statement</a:t>
            </a:r>
            <a:r>
              <a:rPr lang="en" altLang="en-US"/>
              <a:t> </a:t>
            </a:r>
            <a:endParaRPr lang="en-US" altLang="en-US"/>
          </a:p>
        </p:txBody>
      </p:sp>
      <p:sp>
        <p:nvSpPr>
          <p:cNvPr id="9219" name="Text Box 4"/>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9220" name="Rectangle 5"/>
          <p:cNvSpPr>
            <a:spLocks noGrp="1" noChangeArrowheads="1"/>
          </p:cNvSpPr>
          <p:nvPr>
            <p:ph type="body" idx="1"/>
          </p:nvPr>
        </p:nvSpPr>
        <p:spPr/>
        <p:txBody>
          <a:bodyPr/>
          <a:lstStyle/>
          <a:p>
            <a:pPr eaLnBrk="1" hangingPunct="1">
              <a:lnSpc>
                <a:spcPct val="80000"/>
              </a:lnSpc>
            </a:pPr>
            <a:r>
              <a:rPr lang="en" altLang="en-US" sz="1800"/>
              <a:t>Formats:</a:t>
            </a:r>
            <a:endParaRPr lang="en-GB" altLang="en-US" sz="1800" b="1"/>
          </a:p>
          <a:p>
            <a:pPr lvl="2" eaLnBrk="1" hangingPunct="1">
              <a:lnSpc>
                <a:spcPct val="80000"/>
              </a:lnSpc>
              <a:buFontTx/>
              <a:buNone/>
            </a:pPr>
            <a:r>
              <a:rPr lang="en" altLang="en-US" sz="1600" b="1">
                <a:solidFill>
                  <a:schemeClr val="folHlink"/>
                </a:solidFill>
              </a:rPr>
              <a:t>if </a:t>
            </a:r>
            <a:r>
              <a:rPr lang="en" altLang="en-US" sz="1600">
                <a:solidFill>
                  <a:schemeClr val="folHlink"/>
                </a:solidFill>
              </a:rPr>
              <a:t>(expression)</a:t>
            </a:r>
          </a:p>
          <a:p>
            <a:pPr lvl="2" eaLnBrk="1" hangingPunct="1">
              <a:lnSpc>
                <a:spcPct val="80000"/>
              </a:lnSpc>
              <a:buFontTx/>
              <a:buNone/>
            </a:pPr>
            <a:r>
              <a:rPr lang="en" altLang="en-US" sz="1600">
                <a:solidFill>
                  <a:schemeClr val="folHlink"/>
                </a:solidFill>
              </a:rPr>
              <a:t>instruction1</a:t>
            </a:r>
            <a:endParaRPr lang="en-GB" altLang="en-US" sz="1600" b="1">
              <a:solidFill>
                <a:schemeClr val="folHlink"/>
              </a:solidFill>
            </a:endParaRPr>
          </a:p>
          <a:p>
            <a:pPr lvl="2" eaLnBrk="1" hangingPunct="1">
              <a:lnSpc>
                <a:spcPct val="80000"/>
              </a:lnSpc>
              <a:buFontTx/>
              <a:buNone/>
            </a:pPr>
            <a:r>
              <a:rPr lang="en" altLang="en-US" sz="1600" b="1">
                <a:solidFill>
                  <a:schemeClr val="folHlink"/>
                </a:solidFill>
              </a:rPr>
              <a:t>else</a:t>
            </a:r>
            <a:endParaRPr lang="en-GB" altLang="en-US" sz="1600">
              <a:solidFill>
                <a:schemeClr val="folHlink"/>
              </a:solidFill>
            </a:endParaRPr>
          </a:p>
          <a:p>
            <a:pPr lvl="2" eaLnBrk="1" hangingPunct="1">
              <a:lnSpc>
                <a:spcPct val="80000"/>
              </a:lnSpc>
              <a:buFontTx/>
              <a:buNone/>
            </a:pPr>
            <a:r>
              <a:rPr lang="en" altLang="en-US" sz="1600">
                <a:solidFill>
                  <a:schemeClr val="folHlink"/>
                </a:solidFill>
              </a:rPr>
              <a:t>Statement 2</a:t>
            </a:r>
            <a:endParaRPr lang="fr-FR" altLang="en-US" sz="1600">
              <a:solidFill>
                <a:schemeClr val="folHlink"/>
              </a:solidFill>
            </a:endParaRPr>
          </a:p>
          <a:p>
            <a:pPr eaLnBrk="1" hangingPunct="1">
              <a:lnSpc>
                <a:spcPct val="80000"/>
              </a:lnSpc>
              <a:buFontTx/>
              <a:buNone/>
            </a:pPr>
            <a:r>
              <a:rPr lang="en" altLang="en-US" sz="1800"/>
              <a:t>And</a:t>
            </a:r>
            <a:endParaRPr lang="fr-FR" altLang="en-US" sz="1800" b="1"/>
          </a:p>
          <a:p>
            <a:pPr lvl="2" eaLnBrk="1" hangingPunct="1">
              <a:lnSpc>
                <a:spcPct val="80000"/>
              </a:lnSpc>
              <a:buFontTx/>
              <a:buNone/>
            </a:pPr>
            <a:r>
              <a:rPr lang="en" altLang="en-US" sz="1600" b="1">
                <a:solidFill>
                  <a:schemeClr val="folHlink"/>
                </a:solidFill>
              </a:rPr>
              <a:t>if </a:t>
            </a:r>
            <a:r>
              <a:rPr lang="en" altLang="en-US" sz="1600">
                <a:solidFill>
                  <a:schemeClr val="folHlink"/>
                </a:solidFill>
              </a:rPr>
              <a:t>(expression)</a:t>
            </a:r>
          </a:p>
          <a:p>
            <a:pPr lvl="2" eaLnBrk="1" hangingPunct="1">
              <a:lnSpc>
                <a:spcPct val="80000"/>
              </a:lnSpc>
              <a:buFontTx/>
              <a:buNone/>
            </a:pPr>
            <a:r>
              <a:rPr lang="en" altLang="en-US" sz="1600">
                <a:solidFill>
                  <a:schemeClr val="folHlink"/>
                </a:solidFill>
              </a:rPr>
              <a:t>instruction1</a:t>
            </a:r>
          </a:p>
          <a:p>
            <a:pPr algn="just" eaLnBrk="1" hangingPunct="1">
              <a:lnSpc>
                <a:spcPct val="80000"/>
              </a:lnSpc>
            </a:pPr>
            <a:r>
              <a:rPr lang="en" altLang="en-US" sz="1800"/>
              <a:t>In the first form, expression is evaluated: if it is true (ie not zero) instruction1 is executed; if it is false (null) instruction2 is executed. In the second form, expression is evaluated: if true instruction1 is executed; otherwise, nothing is executed.</a:t>
            </a:r>
          </a:p>
          <a:p>
            <a:pPr algn="just" eaLnBrk="1" hangingPunct="1">
              <a:lnSpc>
                <a:spcPct val="80000"/>
              </a:lnSpc>
            </a:pPr>
            <a:r>
              <a:rPr lang="en" altLang="en-US" sz="1800"/>
              <a:t>Note that the conditional expression must appear in parentheses. These are part of the </a:t>
            </a:r>
            <a:r>
              <a:rPr lang="en" altLang="en-US" sz="1800" i="1"/>
              <a:t>if syntax </a:t>
            </a:r>
            <a:r>
              <a:rPr lang="en" altLang="en-US" sz="1800"/>
              <a:t>, not the expression syntax.</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685800" indent="-685800" eaLnBrk="1" hangingPunct="1"/>
            <a:r>
              <a:rPr lang="en" altLang="en-US" b="1"/>
              <a:t>The </a:t>
            </a:r>
            <a:r>
              <a:rPr lang="en" altLang="en-US" b="1">
                <a:solidFill>
                  <a:srgbClr val="FF6600"/>
                </a:solidFill>
              </a:rPr>
              <a:t>IF statement </a:t>
            </a:r>
            <a:r>
              <a:rPr lang="en" altLang="en-US" b="1"/>
              <a:t>continued</a:t>
            </a:r>
            <a:r>
              <a:rPr lang="en" altLang="en-US"/>
              <a:t> </a:t>
            </a:r>
            <a:endParaRPr lang="en-US" altLang="en-US"/>
          </a:p>
        </p:txBody>
      </p:sp>
      <p:sp>
        <p:nvSpPr>
          <p:cNvPr id="11267"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11268" name="Rectangle 4"/>
          <p:cNvSpPr>
            <a:spLocks noGrp="1" noChangeArrowheads="1"/>
          </p:cNvSpPr>
          <p:nvPr>
            <p:ph type="body" idx="1"/>
          </p:nvPr>
        </p:nvSpPr>
        <p:spPr/>
        <p:txBody>
          <a:bodyPr/>
          <a:lstStyle/>
          <a:p>
            <a:pPr algn="just" eaLnBrk="1" hangingPunct="1">
              <a:lnSpc>
                <a:spcPct val="90000"/>
              </a:lnSpc>
            </a:pPr>
            <a:r>
              <a:rPr lang="en" altLang="en-US" sz="1800" b="1"/>
              <a:t>When multiple </a:t>
            </a:r>
            <a:r>
              <a:rPr lang="en" altLang="en-US" sz="1800" b="1" i="1"/>
              <a:t>if statements </a:t>
            </a:r>
            <a:r>
              <a:rPr lang="en" altLang="en-US" sz="1800" b="1"/>
              <a:t>are nested, it is agreed that each </a:t>
            </a:r>
            <a:r>
              <a:rPr lang="en" altLang="en-US" sz="1800" b="1" i="1"/>
              <a:t>else </a:t>
            </a:r>
            <a:r>
              <a:rPr lang="en" altLang="en-US" sz="1800" b="1"/>
              <a:t>refers to the last if for which the compiler encountered a condition followed by exactly one statement. The program listing can (and must!) translate this into expressive indentation (white margin), but we must not forget that the compiler does not take margins into account. For example, the following program is probably incorrect; in any case, its indentation does not adequately reflect the relationships between the </a:t>
            </a:r>
            <a:r>
              <a:rPr lang="en" altLang="en-US" sz="1800" b="1" i="1"/>
              <a:t>if </a:t>
            </a:r>
            <a:r>
              <a:rPr lang="en" altLang="en-US" sz="1800" b="1"/>
              <a:t>and the </a:t>
            </a:r>
            <a:r>
              <a:rPr lang="en" altLang="en-US" sz="1800" b="1" i="1"/>
              <a:t>else </a:t>
            </a:r>
            <a:r>
              <a:rPr lang="en" altLang="en-US" sz="1800" b="1"/>
              <a:t>:</a:t>
            </a:r>
          </a:p>
          <a:p>
            <a:pPr lvl="2" eaLnBrk="1" hangingPunct="1">
              <a:lnSpc>
                <a:spcPct val="90000"/>
              </a:lnSpc>
              <a:buFontTx/>
              <a:buNone/>
            </a:pPr>
            <a:r>
              <a:rPr lang="en" altLang="en-US" sz="1600" b="1">
                <a:solidFill>
                  <a:schemeClr val="folHlink"/>
                </a:solidFill>
              </a:rPr>
              <a:t>if (numberPeople != 0)</a:t>
            </a:r>
          </a:p>
          <a:p>
            <a:pPr lvl="2" eaLnBrk="1" hangingPunct="1">
              <a:lnSpc>
                <a:spcPct val="90000"/>
              </a:lnSpc>
              <a:buFontTx/>
              <a:buNone/>
            </a:pPr>
            <a:r>
              <a:rPr lang="en" altLang="en-US" sz="1600" b="1">
                <a:solidFill>
                  <a:schemeClr val="folHlink"/>
                </a:solidFill>
              </a:rPr>
              <a:t>if (numberPeople != numberAdults)</a:t>
            </a:r>
          </a:p>
          <a:p>
            <a:pPr lvl="2" eaLnBrk="1" hangingPunct="1">
              <a:lnSpc>
                <a:spcPct val="90000"/>
              </a:lnSpc>
              <a:buFontTx/>
              <a:buNone/>
            </a:pPr>
            <a:r>
              <a:rPr lang="en" altLang="en-US" sz="1600" b="1">
                <a:solidFill>
                  <a:schemeClr val="folHlink"/>
                </a:solidFill>
              </a:rPr>
              <a:t>printf("There are children!");</a:t>
            </a:r>
          </a:p>
          <a:p>
            <a:pPr lvl="2" eaLnBrk="1" hangingPunct="1">
              <a:lnSpc>
                <a:spcPct val="90000"/>
              </a:lnSpc>
              <a:buFontTx/>
              <a:buNone/>
            </a:pPr>
            <a:r>
              <a:rPr lang="en" altLang="en-US" sz="1600" b="1">
                <a:solidFill>
                  <a:schemeClr val="folHlink"/>
                </a:solidFill>
              </a:rPr>
              <a:t>else</a:t>
            </a:r>
          </a:p>
          <a:p>
            <a:pPr lvl="2" eaLnBrk="1" hangingPunct="1">
              <a:lnSpc>
                <a:spcPct val="90000"/>
              </a:lnSpc>
              <a:buFontTx/>
              <a:buNone/>
            </a:pPr>
            <a:r>
              <a:rPr lang="en" altLang="en-US" sz="1600" b="1">
                <a:solidFill>
                  <a:schemeClr val="folHlink"/>
                </a:solidFill>
              </a:rPr>
              <a:t>printf("There is no one!");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685800" indent="-685800" eaLnBrk="1" hangingPunct="1"/>
            <a:r>
              <a:rPr lang="en" altLang="en-US" b="1"/>
              <a:t>The </a:t>
            </a:r>
            <a:r>
              <a:rPr lang="en" altLang="en-US" b="1">
                <a:solidFill>
                  <a:srgbClr val="FF6600"/>
                </a:solidFill>
              </a:rPr>
              <a:t>IF statement </a:t>
            </a:r>
            <a:r>
              <a:rPr lang="en" altLang="en-US" b="1"/>
              <a:t>continued</a:t>
            </a:r>
            <a:r>
              <a:rPr lang="en" altLang="en-US"/>
              <a:t> </a:t>
            </a:r>
            <a:endParaRPr lang="en-US" altLang="en-US"/>
          </a:p>
        </p:txBody>
      </p:sp>
      <p:sp>
        <p:nvSpPr>
          <p:cNvPr id="13315"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13316" name="Rectangle 4"/>
          <p:cNvSpPr>
            <a:spLocks noGrp="1" noChangeArrowheads="1"/>
          </p:cNvSpPr>
          <p:nvPr>
            <p:ph type="body" idx="1"/>
          </p:nvPr>
        </p:nvSpPr>
        <p:spPr/>
        <p:txBody>
          <a:bodyPr/>
          <a:lstStyle/>
          <a:p>
            <a:pPr eaLnBrk="1" hangingPunct="1">
              <a:lnSpc>
                <a:spcPct val="80000"/>
              </a:lnSpc>
            </a:pPr>
            <a:r>
              <a:rPr lang="en" altLang="en-US" sz="1400" b="1"/>
              <a:t>This problem arises in all languages that offer two varieties of conditional statements. It is solved either by using empty instructions:</a:t>
            </a:r>
          </a:p>
          <a:p>
            <a:pPr lvl="2" eaLnBrk="1" hangingPunct="1">
              <a:lnSpc>
                <a:spcPct val="80000"/>
              </a:lnSpc>
              <a:buFontTx/>
              <a:buNone/>
            </a:pPr>
            <a:r>
              <a:rPr lang="en" altLang="en-US" sz="1400" b="1">
                <a:solidFill>
                  <a:schemeClr val="folHlink"/>
                </a:solidFill>
              </a:rPr>
              <a:t>if (numberPeople != 0)</a:t>
            </a:r>
          </a:p>
          <a:p>
            <a:pPr lvl="2" eaLnBrk="1" hangingPunct="1">
              <a:lnSpc>
                <a:spcPct val="80000"/>
              </a:lnSpc>
              <a:buFontTx/>
              <a:buNone/>
            </a:pPr>
            <a:r>
              <a:rPr lang="en" altLang="en-US" sz="1400" b="1">
                <a:solidFill>
                  <a:schemeClr val="folHlink"/>
                </a:solidFill>
              </a:rPr>
              <a:t>if (numberPeople != numberAdults)</a:t>
            </a:r>
          </a:p>
          <a:p>
            <a:pPr lvl="2" eaLnBrk="1" hangingPunct="1">
              <a:lnSpc>
                <a:spcPct val="80000"/>
              </a:lnSpc>
              <a:buFontTx/>
              <a:buNone/>
            </a:pPr>
            <a:r>
              <a:rPr lang="en" altLang="en-US" sz="1400" b="1">
                <a:solidFill>
                  <a:schemeClr val="folHlink"/>
                </a:solidFill>
              </a:rPr>
              <a:t>printf("There are children!");</a:t>
            </a:r>
          </a:p>
          <a:p>
            <a:pPr lvl="2" eaLnBrk="1" hangingPunct="1">
              <a:lnSpc>
                <a:spcPct val="80000"/>
              </a:lnSpc>
              <a:buFontTx/>
              <a:buNone/>
            </a:pPr>
            <a:r>
              <a:rPr lang="en" altLang="en-US" sz="1400" b="1">
                <a:solidFill>
                  <a:schemeClr val="folHlink"/>
                </a:solidFill>
              </a:rPr>
              <a:t>else</a:t>
            </a:r>
          </a:p>
          <a:p>
            <a:pPr lvl="2" eaLnBrk="1" hangingPunct="1">
              <a:lnSpc>
                <a:spcPct val="80000"/>
              </a:lnSpc>
              <a:buFontTx/>
              <a:buNone/>
            </a:pPr>
            <a:r>
              <a:rPr lang="en" altLang="en-US" sz="1400" b="1">
                <a:solidFill>
                  <a:schemeClr val="folHlink"/>
                </a:solidFill>
              </a:rPr>
              <a:t>;</a:t>
            </a:r>
          </a:p>
          <a:p>
            <a:pPr lvl="2" eaLnBrk="1" hangingPunct="1">
              <a:lnSpc>
                <a:spcPct val="80000"/>
              </a:lnSpc>
              <a:buFontTx/>
              <a:buNone/>
            </a:pPr>
            <a:r>
              <a:rPr lang="en" altLang="en-US" sz="1400" b="1">
                <a:solidFill>
                  <a:schemeClr val="folHlink"/>
                </a:solidFill>
              </a:rPr>
              <a:t>else</a:t>
            </a:r>
          </a:p>
          <a:p>
            <a:pPr lvl="2" eaLnBrk="1" hangingPunct="1">
              <a:lnSpc>
                <a:spcPct val="80000"/>
              </a:lnSpc>
              <a:buFontTx/>
              <a:buNone/>
            </a:pPr>
            <a:r>
              <a:rPr lang="en" altLang="en-US" sz="1400" b="1">
                <a:solidFill>
                  <a:schemeClr val="folHlink"/>
                </a:solidFill>
              </a:rPr>
              <a:t>printf("There is no one!");</a:t>
            </a:r>
          </a:p>
          <a:p>
            <a:pPr eaLnBrk="1" hangingPunct="1">
              <a:lnSpc>
                <a:spcPct val="80000"/>
              </a:lnSpc>
            </a:pPr>
            <a:r>
              <a:rPr lang="en" altLang="en-US" sz="1400" b="1"/>
              <a:t>or, more simply, using blocks:</a:t>
            </a:r>
          </a:p>
          <a:p>
            <a:pPr lvl="2" eaLnBrk="1" hangingPunct="1">
              <a:lnSpc>
                <a:spcPct val="80000"/>
              </a:lnSpc>
              <a:buFontTx/>
              <a:buNone/>
            </a:pPr>
            <a:r>
              <a:rPr lang="en" altLang="en-US" sz="1400" b="1">
                <a:solidFill>
                  <a:schemeClr val="folHlink"/>
                </a:solidFill>
              </a:rPr>
              <a:t>if (numberPeople != 0) {</a:t>
            </a:r>
          </a:p>
          <a:p>
            <a:pPr lvl="2" eaLnBrk="1" hangingPunct="1">
              <a:lnSpc>
                <a:spcPct val="80000"/>
              </a:lnSpc>
              <a:buFontTx/>
              <a:buNone/>
            </a:pPr>
            <a:r>
              <a:rPr lang="en" altLang="en-US" sz="1400" b="1">
                <a:solidFill>
                  <a:schemeClr val="folHlink"/>
                </a:solidFill>
              </a:rPr>
              <a:t>if (numberPeople != numberAdults)</a:t>
            </a:r>
          </a:p>
          <a:p>
            <a:pPr lvl="2" eaLnBrk="1" hangingPunct="1">
              <a:lnSpc>
                <a:spcPct val="80000"/>
              </a:lnSpc>
              <a:buFontTx/>
              <a:buNone/>
            </a:pPr>
            <a:r>
              <a:rPr lang="en" altLang="en-US" sz="1400" b="1">
                <a:solidFill>
                  <a:schemeClr val="folHlink"/>
                </a:solidFill>
              </a:rPr>
              <a:t>printf("There are children!");</a:t>
            </a:r>
          </a:p>
          <a:p>
            <a:pPr lvl="2" eaLnBrk="1" hangingPunct="1">
              <a:lnSpc>
                <a:spcPct val="80000"/>
              </a:lnSpc>
              <a:buFontTx/>
              <a:buNone/>
            </a:pPr>
            <a:r>
              <a:rPr lang="en" altLang="en-US" sz="1400" b="1">
                <a:solidFill>
                  <a:schemeClr val="folHlink"/>
                </a:solidFill>
              </a:rPr>
              <a:t>}</a:t>
            </a:r>
          </a:p>
          <a:p>
            <a:pPr lvl="2" eaLnBrk="1" hangingPunct="1">
              <a:lnSpc>
                <a:spcPct val="80000"/>
              </a:lnSpc>
              <a:buFontTx/>
              <a:buNone/>
            </a:pPr>
            <a:r>
              <a:rPr lang="en" altLang="en-US" sz="1400" b="1">
                <a:solidFill>
                  <a:schemeClr val="folHlink"/>
                </a:solidFill>
              </a:rPr>
              <a:t>else</a:t>
            </a:r>
          </a:p>
          <a:p>
            <a:pPr lvl="2" eaLnBrk="1" hangingPunct="1">
              <a:lnSpc>
                <a:spcPct val="80000"/>
              </a:lnSpc>
              <a:buFontTx/>
              <a:buNone/>
            </a:pPr>
            <a:r>
              <a:rPr lang="en" altLang="en-US" sz="1400" b="1">
                <a:solidFill>
                  <a:schemeClr val="folHlink"/>
                </a:solidFill>
              </a:rPr>
              <a:t>printf("There is no one!");</a:t>
            </a:r>
            <a:r>
              <a:rPr lang="en" altLang="en-US" sz="1400">
                <a:solidFill>
                  <a:schemeClr val="folHlink"/>
                </a:solidFill>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marL="685800" indent="-685800" eaLnBrk="1" hangingPunct="1"/>
            <a:r>
              <a:rPr lang="en" altLang="en-US" b="1"/>
              <a:t>The </a:t>
            </a:r>
            <a:r>
              <a:rPr lang="en" altLang="en-US" b="1">
                <a:solidFill>
                  <a:srgbClr val="FF6600"/>
                </a:solidFill>
              </a:rPr>
              <a:t>IF statement </a:t>
            </a:r>
            <a:r>
              <a:rPr lang="en" altLang="en-US" b="1"/>
              <a:t>continued</a:t>
            </a:r>
            <a:r>
              <a:rPr lang="en" altLang="en-US"/>
              <a:t> </a:t>
            </a:r>
            <a:endParaRPr lang="en-US" altLang="en-US"/>
          </a:p>
        </p:txBody>
      </p:sp>
      <p:sp>
        <p:nvSpPr>
          <p:cNvPr id="15363"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15364" name="Rectangle 5"/>
          <p:cNvSpPr>
            <a:spLocks noGrp="1" noChangeArrowheads="1"/>
          </p:cNvSpPr>
          <p:nvPr>
            <p:ph type="body" idx="1"/>
          </p:nvPr>
        </p:nvSpPr>
        <p:spPr/>
        <p:txBody>
          <a:bodyPr/>
          <a:lstStyle/>
          <a:p>
            <a:pPr eaLnBrk="1" hangingPunct="1">
              <a:lnSpc>
                <a:spcPct val="80000"/>
              </a:lnSpc>
            </a:pPr>
            <a:r>
              <a:rPr lang="en" altLang="en-US" sz="2000" b="1" i="1">
                <a:solidFill>
                  <a:srgbClr val="FF6600"/>
                </a:solidFill>
              </a:rPr>
              <a:t>Noticed. </a:t>
            </a:r>
            <a:r>
              <a:rPr lang="en" altLang="en-US" sz="2000"/>
              <a:t>The syntax provides exactly one statement between the condition and the </a:t>
            </a:r>
            <a:r>
              <a:rPr lang="en" altLang="en-US" sz="2000" i="1"/>
              <a:t>else </a:t>
            </a:r>
            <a:r>
              <a:rPr lang="en" altLang="en-US" sz="2000"/>
              <a:t>. Therefore, an excess of semicolons following statement1 is an error.</a:t>
            </a:r>
          </a:p>
          <a:p>
            <a:pPr eaLnBrk="1" hangingPunct="1">
              <a:lnSpc>
                <a:spcPct val="80000"/>
              </a:lnSpc>
            </a:pPr>
            <a:r>
              <a:rPr lang="en" altLang="en-US" sz="2000"/>
              <a:t>Here's a mistake you can make when you're starting out:</a:t>
            </a:r>
            <a:endParaRPr lang="fr-FR" altLang="en-US" sz="2000" b="1"/>
          </a:p>
          <a:p>
            <a:pPr lvl="2" eaLnBrk="1" hangingPunct="1">
              <a:lnSpc>
                <a:spcPct val="80000"/>
              </a:lnSpc>
              <a:buFontTx/>
              <a:buNone/>
            </a:pPr>
            <a:r>
              <a:rPr lang="en" altLang="en-US" sz="1600" b="1">
                <a:solidFill>
                  <a:srgbClr val="0090A4"/>
                </a:solidFill>
              </a:rPr>
              <a:t>if </a:t>
            </a:r>
            <a:r>
              <a:rPr lang="en" altLang="en-US" sz="1600">
                <a:solidFill>
                  <a:srgbClr val="0090A4"/>
                </a:solidFill>
              </a:rPr>
              <a:t>(numberPeople != 0) {</a:t>
            </a:r>
            <a:endParaRPr lang="fr-FR" altLang="en-US" sz="1600" b="1">
              <a:solidFill>
                <a:srgbClr val="0090A4"/>
              </a:solidFill>
            </a:endParaRPr>
          </a:p>
          <a:p>
            <a:pPr lvl="2" eaLnBrk="1" hangingPunct="1">
              <a:lnSpc>
                <a:spcPct val="80000"/>
              </a:lnSpc>
              <a:buFontTx/>
              <a:buNone/>
            </a:pPr>
            <a:r>
              <a:rPr lang="en" altLang="en-US" sz="1600" b="1">
                <a:solidFill>
                  <a:srgbClr val="0090A4"/>
                </a:solidFill>
              </a:rPr>
              <a:t>if </a:t>
            </a:r>
            <a:r>
              <a:rPr lang="en" altLang="en-US" sz="1600">
                <a:solidFill>
                  <a:srgbClr val="0090A4"/>
                </a:solidFill>
              </a:rPr>
              <a:t>(numberPeople != numberAdults)</a:t>
            </a:r>
          </a:p>
          <a:p>
            <a:pPr lvl="2" eaLnBrk="1" hangingPunct="1">
              <a:lnSpc>
                <a:spcPct val="80000"/>
              </a:lnSpc>
              <a:buFontTx/>
              <a:buNone/>
            </a:pPr>
            <a:r>
              <a:rPr lang="en" altLang="en-US" sz="1600">
                <a:solidFill>
                  <a:srgbClr val="0090A4"/>
                </a:solidFill>
              </a:rPr>
              <a:t>printf("There are children!");</a:t>
            </a:r>
          </a:p>
          <a:p>
            <a:pPr lvl="2" eaLnBrk="1" hangingPunct="1">
              <a:lnSpc>
                <a:spcPct val="80000"/>
              </a:lnSpc>
              <a:buFontTx/>
              <a:buNone/>
            </a:pPr>
            <a:r>
              <a:rPr lang="en" altLang="en-US" sz="1600">
                <a:solidFill>
                  <a:srgbClr val="0090A4"/>
                </a:solidFill>
              </a:rPr>
              <a:t>};</a:t>
            </a:r>
            <a:endParaRPr lang="fr-FR" altLang="en-US" sz="1600" b="1">
              <a:solidFill>
                <a:srgbClr val="0090A4"/>
              </a:solidFill>
            </a:endParaRPr>
          </a:p>
          <a:p>
            <a:pPr lvl="2" eaLnBrk="1" hangingPunct="1">
              <a:lnSpc>
                <a:spcPct val="80000"/>
              </a:lnSpc>
              <a:buFontTx/>
              <a:buNone/>
            </a:pPr>
            <a:r>
              <a:rPr lang="en" altLang="en-US" sz="1600" b="1">
                <a:solidFill>
                  <a:srgbClr val="0090A4"/>
                </a:solidFill>
              </a:rPr>
              <a:t>else</a:t>
            </a:r>
            <a:endParaRPr lang="fr-FR" altLang="en-US" sz="1600">
              <a:solidFill>
                <a:srgbClr val="0090A4"/>
              </a:solidFill>
            </a:endParaRPr>
          </a:p>
          <a:p>
            <a:pPr lvl="2" eaLnBrk="1" hangingPunct="1">
              <a:lnSpc>
                <a:spcPct val="80000"/>
              </a:lnSpc>
              <a:buFontTx/>
              <a:buNone/>
            </a:pPr>
            <a:r>
              <a:rPr lang="en" altLang="en-US" sz="1600">
                <a:solidFill>
                  <a:srgbClr val="0090A4"/>
                </a:solidFill>
              </a:rPr>
              <a:t>printf("There is no one!");</a:t>
            </a:r>
          </a:p>
          <a:p>
            <a:pPr eaLnBrk="1" hangingPunct="1">
              <a:lnSpc>
                <a:spcPct val="80000"/>
              </a:lnSpc>
            </a:pPr>
            <a:r>
              <a:rPr lang="en" altLang="en-US" sz="2000"/>
              <a:t>There are now two statements between the </a:t>
            </a:r>
            <a:r>
              <a:rPr lang="en" altLang="en-US" sz="2000" i="1"/>
              <a:t>if line </a:t>
            </a:r>
            <a:r>
              <a:rPr lang="en" altLang="en-US" sz="2000"/>
              <a:t>and the </a:t>
            </a:r>
            <a:r>
              <a:rPr lang="en" altLang="en-US" sz="2000" i="1"/>
              <a:t>else line </a:t>
            </a:r>
            <a:r>
              <a:rPr lang="en" altLang="en-US" sz="2000"/>
              <a:t>: a block statement { ... } and an empty statement “; ". The compiler will therefore report an error on the </a:t>
            </a:r>
            <a:r>
              <a:rPr lang="en" altLang="en-US" sz="2000" i="1"/>
              <a:t>else </a:t>
            </a:r>
            <a:r>
              <a:rPr lang="en" altLang="en-US" sz="2000"/>
              <a: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685800" indent="-685800" eaLnBrk="1" hangingPunct="1"/>
            <a:r>
              <a:rPr lang="en" altLang="en-US" b="1"/>
              <a:t>The </a:t>
            </a:r>
            <a:r>
              <a:rPr lang="en" altLang="en-US" b="1">
                <a:solidFill>
                  <a:srgbClr val="FF6600"/>
                </a:solidFill>
              </a:rPr>
              <a:t>SWITCH statement</a:t>
            </a:r>
            <a:r>
              <a:rPr lang="en" altLang="en-US"/>
              <a:t> </a:t>
            </a:r>
            <a:endParaRPr lang="en-US" altLang="en-US"/>
          </a:p>
        </p:txBody>
      </p:sp>
      <p:sp>
        <p:nvSpPr>
          <p:cNvPr id="17411"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17412" name="Rectangle 5"/>
          <p:cNvSpPr>
            <a:spLocks noGrp="1" noChangeArrowheads="1"/>
          </p:cNvSpPr>
          <p:nvPr>
            <p:ph type="body" idx="1"/>
          </p:nvPr>
        </p:nvSpPr>
        <p:spPr/>
        <p:txBody>
          <a:bodyPr/>
          <a:lstStyle/>
          <a:p>
            <a:pPr eaLnBrk="1" hangingPunct="1">
              <a:lnSpc>
                <a:spcPct val="80000"/>
              </a:lnSpc>
            </a:pPr>
            <a:r>
              <a:rPr lang="en" altLang="en-US" sz="1600"/>
              <a:t>Format:</a:t>
            </a:r>
            <a:endParaRPr lang="fr-FR" altLang="en-US" sz="1600" b="1"/>
          </a:p>
          <a:p>
            <a:pPr algn="ctr" eaLnBrk="1" hangingPunct="1">
              <a:lnSpc>
                <a:spcPct val="80000"/>
              </a:lnSpc>
              <a:buFontTx/>
              <a:buNone/>
            </a:pPr>
            <a:r>
              <a:rPr lang="en" altLang="en-US" sz="1600" b="1"/>
              <a:t>switch </a:t>
            </a:r>
            <a:r>
              <a:rPr lang="en" altLang="en-US" sz="1600"/>
              <a:t>(expression)</a:t>
            </a:r>
          </a:p>
          <a:p>
            <a:pPr algn="ctr" eaLnBrk="1" hangingPunct="1">
              <a:lnSpc>
                <a:spcPct val="80000"/>
              </a:lnSpc>
              <a:buFontTx/>
              <a:buNone/>
            </a:pPr>
            <a:r>
              <a:rPr lang="en" altLang="en-US" sz="1600"/>
              <a:t>body</a:t>
            </a:r>
          </a:p>
          <a:p>
            <a:pPr eaLnBrk="1" hangingPunct="1">
              <a:lnSpc>
                <a:spcPct val="80000"/>
              </a:lnSpc>
            </a:pPr>
            <a:r>
              <a:rPr lang="en" altLang="en-US" sz="1600"/>
              <a:t>The body of the </a:t>
            </a:r>
            <a:r>
              <a:rPr lang="en" altLang="en-US" sz="1600" i="1"/>
              <a:t>switch instruction </a:t>
            </a:r>
            <a:r>
              <a:rPr lang="en" altLang="en-US" sz="1600"/>
              <a:t>takes the form of a {...} block containing a series of instructions between which are constructions of the form</a:t>
            </a:r>
            <a:endParaRPr lang="fr-FR" altLang="en-US" sz="1600" b="1"/>
          </a:p>
          <a:p>
            <a:pPr algn="ctr" eaLnBrk="1" hangingPunct="1">
              <a:lnSpc>
                <a:spcPct val="80000"/>
              </a:lnSpc>
              <a:buFontTx/>
              <a:buNone/>
            </a:pPr>
            <a:r>
              <a:rPr lang="en" altLang="en-US" sz="1600"/>
              <a:t>constant-expression </a:t>
            </a:r>
            <a:r>
              <a:rPr lang="en" altLang="en-US" sz="1600" b="1"/>
              <a:t>case :</a:t>
            </a:r>
          </a:p>
          <a:p>
            <a:pPr eaLnBrk="1" hangingPunct="1">
              <a:lnSpc>
                <a:spcPct val="80000"/>
              </a:lnSpc>
            </a:pPr>
            <a:r>
              <a:rPr lang="en" altLang="en-US" sz="1600"/>
              <a:t>or</a:t>
            </a:r>
            <a:endParaRPr lang="fr-FR" altLang="en-US" sz="1600" b="1"/>
          </a:p>
          <a:p>
            <a:pPr algn="ctr" eaLnBrk="1" hangingPunct="1">
              <a:lnSpc>
                <a:spcPct val="80000"/>
              </a:lnSpc>
              <a:buFontTx/>
              <a:buNone/>
            </a:pPr>
            <a:r>
              <a:rPr lang="en" altLang="en-US" sz="1600" b="1"/>
              <a:t>default </a:t>
            </a:r>
            <a:r>
              <a:rPr lang="en" altLang="en-US" sz="1600"/>
              <a:t>:</a:t>
            </a:r>
            <a:endParaRPr lang="fr-FR" altLang="en-US" sz="1600" b="1"/>
          </a:p>
          <a:p>
            <a:pPr eaLnBrk="1" hangingPunct="1">
              <a:lnSpc>
                <a:spcPct val="80000"/>
              </a:lnSpc>
            </a:pPr>
            <a:r>
              <a:rPr lang="en" altLang="en-US" sz="1600" b="1"/>
              <a:t>The operation of this instruction is as follows: expression is evaluated;</a:t>
            </a:r>
            <a:endParaRPr lang="fr-FR" altLang="en-US" sz="1600"/>
          </a:p>
          <a:p>
            <a:pPr eaLnBrk="1" hangingPunct="1">
              <a:lnSpc>
                <a:spcPct val="80000"/>
              </a:lnSpc>
            </a:pPr>
            <a:r>
              <a:rPr lang="en" altLang="en-US" sz="1600"/>
              <a:t>if there is a case statement with a constant that equals the value of expression, control is transferred to the statement following that statement;</a:t>
            </a:r>
          </a:p>
          <a:p>
            <a:pPr eaLnBrk="1" hangingPunct="1">
              <a:lnSpc>
                <a:spcPct val="80000"/>
              </a:lnSpc>
            </a:pPr>
            <a:r>
              <a:rPr lang="en" altLang="en-US" sz="1600"/>
              <a:t>if such a case does not exist, and if the default statement exists, then control is transferred to the statement following the default statement;</a:t>
            </a:r>
          </a:p>
          <a:p>
            <a:pPr eaLnBrk="1" hangingPunct="1">
              <a:lnSpc>
                <a:spcPct val="80000"/>
              </a:lnSpc>
            </a:pPr>
            <a:r>
              <a:rPr lang="en" altLang="en-US" sz="1600"/>
              <a:t>if the value of expression does not match any case and there is no default statement, then no statement is executed.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28800" y="1196975"/>
            <a:ext cx="7315200" cy="581025"/>
          </a:xfrm>
        </p:spPr>
        <p:txBody>
          <a:bodyPr/>
          <a:lstStyle/>
          <a:p>
            <a:pPr marL="685800" indent="-685800" eaLnBrk="1" hangingPunct="1"/>
            <a:r>
              <a:rPr lang="en" altLang="en-US" b="1"/>
              <a:t>The </a:t>
            </a:r>
            <a:r>
              <a:rPr lang="en" altLang="en-US" b="1">
                <a:solidFill>
                  <a:srgbClr val="FF6600"/>
                </a:solidFill>
              </a:rPr>
              <a:t>SWITCH statement </a:t>
            </a:r>
            <a:r>
              <a:rPr lang="en" altLang="en-US" b="1"/>
              <a:t>continued</a:t>
            </a:r>
            <a:r>
              <a:rPr lang="en" altLang="en-US"/>
              <a:t> </a:t>
            </a:r>
            <a:endParaRPr lang="en-US" altLang="en-US"/>
          </a:p>
        </p:txBody>
      </p:sp>
      <p:sp>
        <p:nvSpPr>
          <p:cNvPr id="19459"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19460" name="Rectangle 5"/>
          <p:cNvSpPr>
            <a:spLocks noGrp="1" noChangeArrowheads="1"/>
          </p:cNvSpPr>
          <p:nvPr>
            <p:ph type="body" idx="1"/>
          </p:nvPr>
        </p:nvSpPr>
        <p:spPr>
          <a:xfrm>
            <a:off x="1790700" y="1879600"/>
            <a:ext cx="7162800" cy="4559300"/>
          </a:xfrm>
        </p:spPr>
        <p:txBody>
          <a:bodyPr/>
          <a:lstStyle/>
          <a:p>
            <a:pPr lvl="1" eaLnBrk="1" hangingPunct="1">
              <a:lnSpc>
                <a:spcPct val="80000"/>
              </a:lnSpc>
              <a:buFontTx/>
              <a:buNone/>
            </a:pPr>
            <a:r>
              <a:rPr lang="en" altLang="en-US" sz="1400" b="1" i="1">
                <a:solidFill>
                  <a:srgbClr val="FF6600"/>
                </a:solidFill>
              </a:rPr>
              <a:t>Attention.</a:t>
            </a:r>
            <a:r>
              <a:rPr lang="en" altLang="en-US" sz="1400" i="1"/>
              <a:t> </a:t>
            </a:r>
            <a:r>
              <a:rPr lang="en" altLang="en-US" sz="1400"/>
              <a:t>When there is a successful connection to a case statement, all the instructions that</a:t>
            </a:r>
          </a:p>
          <a:p>
            <a:pPr lvl="1" eaLnBrk="1" hangingPunct="1">
              <a:lnSpc>
                <a:spcPct val="80000"/>
              </a:lnSpc>
              <a:buFontTx/>
              <a:buNone/>
            </a:pPr>
            <a:r>
              <a:rPr lang="en" altLang="en-US" sz="1400"/>
              <a:t>e follow are executed, until the end of the block or until a break instruction</a:t>
            </a:r>
          </a:p>
          <a:p>
            <a:pPr lvl="1" eaLnBrk="1" hangingPunct="1">
              <a:lnSpc>
                <a:spcPct val="80000"/>
              </a:lnSpc>
              <a:buFontTx/>
              <a:buNone/>
            </a:pPr>
            <a:r>
              <a:rPr lang="en" altLang="en-US" sz="1400"/>
              <a:t>(break). In other words, the switch statement is much more like a sort of goto</a:t>
            </a:r>
          </a:p>
          <a:p>
            <a:pPr lvl="1" eaLnBrk="1" hangingPunct="1">
              <a:lnSpc>
                <a:spcPct val="80000"/>
              </a:lnSpc>
              <a:buFontTx/>
              <a:buNone/>
            </a:pPr>
            <a:r>
              <a:rPr lang="en" altLang="en-US" sz="1400"/>
              <a:t>Pascal's case...of... instruction .</a:t>
            </a:r>
          </a:p>
          <a:p>
            <a:pPr eaLnBrk="1" hangingPunct="1">
              <a:lnSpc>
                <a:spcPct val="80000"/>
              </a:lnSpc>
              <a:buFontTx/>
              <a:buNone/>
            </a:pPr>
            <a:r>
              <a:rPr lang="en" altLang="en-US" sz="1400"/>
              <a:t>Example (silly):</a:t>
            </a:r>
          </a:p>
          <a:p>
            <a:pPr lvl="3" eaLnBrk="1" hangingPunct="1">
              <a:lnSpc>
                <a:spcPct val="80000"/>
              </a:lnSpc>
              <a:buFontTx/>
              <a:buNone/>
            </a:pPr>
            <a:r>
              <a:rPr lang="en" altLang="en-US" sz="1400">
                <a:solidFill>
                  <a:schemeClr val="accent2"/>
                </a:solidFill>
              </a:rPr>
              <a:t>j = 0;</a:t>
            </a:r>
            <a:endParaRPr lang="en-GB" altLang="en-US" sz="1400" b="1">
              <a:solidFill>
                <a:schemeClr val="accent2"/>
              </a:solidFill>
            </a:endParaRPr>
          </a:p>
          <a:p>
            <a:pPr lvl="3" eaLnBrk="1" hangingPunct="1">
              <a:lnSpc>
                <a:spcPct val="80000"/>
              </a:lnSpc>
              <a:buFontTx/>
              <a:buNone/>
            </a:pPr>
            <a:r>
              <a:rPr lang="en" altLang="en-US" sz="1400" b="1">
                <a:solidFill>
                  <a:schemeClr val="accent2"/>
                </a:solidFill>
              </a:rPr>
              <a:t>switch </a:t>
            </a:r>
            <a:r>
              <a:rPr lang="en" altLang="en-US" sz="1400">
                <a:solidFill>
                  <a:schemeClr val="accent2"/>
                </a:solidFill>
              </a:rPr>
              <a:t>(i) {</a:t>
            </a:r>
            <a:endParaRPr lang="en-GB" altLang="en-US" sz="1400" b="1">
              <a:solidFill>
                <a:schemeClr val="accent2"/>
              </a:solidFill>
            </a:endParaRPr>
          </a:p>
          <a:p>
            <a:pPr lvl="3" eaLnBrk="1" hangingPunct="1">
              <a:lnSpc>
                <a:spcPct val="80000"/>
              </a:lnSpc>
              <a:buFontTx/>
              <a:buNone/>
            </a:pPr>
            <a:r>
              <a:rPr lang="en" altLang="en-US" sz="1400" b="1">
                <a:solidFill>
                  <a:schemeClr val="accent2"/>
                </a:solidFill>
              </a:rPr>
              <a:t>box </a:t>
            </a:r>
            <a:r>
              <a:rPr lang="en" altLang="en-US" sz="1400">
                <a:solidFill>
                  <a:schemeClr val="accent2"/>
                </a:solidFill>
              </a:rPr>
              <a:t>3:</a:t>
            </a:r>
          </a:p>
          <a:p>
            <a:pPr lvl="3" eaLnBrk="1" hangingPunct="1">
              <a:lnSpc>
                <a:spcPct val="80000"/>
              </a:lnSpc>
              <a:buFontTx/>
              <a:buNone/>
            </a:pPr>
            <a:r>
              <a:rPr lang="en" altLang="en-US" sz="1400">
                <a:solidFill>
                  <a:schemeClr val="accent2"/>
                </a:solidFill>
              </a:rPr>
              <a:t>j++;</a:t>
            </a:r>
            <a:endParaRPr lang="en-GB" altLang="en-US" sz="1400" b="1">
              <a:solidFill>
                <a:schemeClr val="accent2"/>
              </a:solidFill>
            </a:endParaRPr>
          </a:p>
          <a:p>
            <a:pPr lvl="3" eaLnBrk="1" hangingPunct="1">
              <a:lnSpc>
                <a:spcPct val="80000"/>
              </a:lnSpc>
              <a:buFontTx/>
              <a:buNone/>
            </a:pPr>
            <a:r>
              <a:rPr lang="en" altLang="en-US" sz="1400" b="1">
                <a:solidFill>
                  <a:schemeClr val="accent2"/>
                </a:solidFill>
              </a:rPr>
              <a:t>box </a:t>
            </a:r>
            <a:r>
              <a:rPr lang="en" altLang="en-US" sz="1400">
                <a:solidFill>
                  <a:schemeClr val="accent2"/>
                </a:solidFill>
              </a:rPr>
              <a:t>2:</a:t>
            </a:r>
            <a:endParaRPr lang="fr-FR" altLang="en-US" sz="1400">
              <a:solidFill>
                <a:schemeClr val="accent2"/>
              </a:solidFill>
            </a:endParaRPr>
          </a:p>
          <a:p>
            <a:pPr lvl="3" eaLnBrk="1" hangingPunct="1">
              <a:lnSpc>
                <a:spcPct val="80000"/>
              </a:lnSpc>
              <a:buFontTx/>
              <a:buNone/>
            </a:pPr>
            <a:r>
              <a:rPr lang="en" altLang="en-US" sz="1400">
                <a:solidFill>
                  <a:schemeClr val="accent2"/>
                </a:solidFill>
              </a:rPr>
              <a:t>j++;</a:t>
            </a:r>
            <a:endParaRPr lang="fr-FR" altLang="en-US" sz="1400" b="1">
              <a:solidFill>
                <a:schemeClr val="accent2"/>
              </a:solidFill>
            </a:endParaRPr>
          </a:p>
          <a:p>
            <a:pPr lvl="3" eaLnBrk="1" hangingPunct="1">
              <a:lnSpc>
                <a:spcPct val="80000"/>
              </a:lnSpc>
              <a:buFontTx/>
              <a:buNone/>
            </a:pPr>
            <a:r>
              <a:rPr lang="en" altLang="en-US" sz="1400" b="1">
                <a:solidFill>
                  <a:schemeClr val="accent2"/>
                </a:solidFill>
              </a:rPr>
              <a:t>box </a:t>
            </a:r>
            <a:r>
              <a:rPr lang="en" altLang="en-US" sz="1400">
                <a:solidFill>
                  <a:schemeClr val="accent2"/>
                </a:solidFill>
              </a:rPr>
              <a:t>1:</a:t>
            </a:r>
          </a:p>
          <a:p>
            <a:pPr lvl="3" eaLnBrk="1" hangingPunct="1">
              <a:lnSpc>
                <a:spcPct val="80000"/>
              </a:lnSpc>
              <a:buFontTx/>
              <a:buNone/>
            </a:pPr>
            <a:r>
              <a:rPr lang="en" altLang="en-US" sz="1400">
                <a:solidFill>
                  <a:schemeClr val="accent2"/>
                </a:solidFill>
              </a:rPr>
              <a:t>j++;</a:t>
            </a:r>
          </a:p>
          <a:p>
            <a:pPr lvl="3" eaLnBrk="1" hangingPunct="1">
              <a:lnSpc>
                <a:spcPct val="80000"/>
              </a:lnSpc>
              <a:buFontTx/>
              <a:buNone/>
            </a:pPr>
            <a:r>
              <a:rPr lang="en" altLang="en-US" sz="1400">
                <a:solidFill>
                  <a:schemeClr val="accent2"/>
                </a:solidFill>
              </a:rPr>
              <a:t>}</a:t>
            </a:r>
          </a:p>
          <a:p>
            <a:pPr eaLnBrk="1" hangingPunct="1">
              <a:lnSpc>
                <a:spcPct val="80000"/>
              </a:lnSpc>
              <a:buFontTx/>
              <a:buNone/>
            </a:pPr>
            <a:r>
              <a:rPr lang="en" altLang="en-US" sz="1400"/>
              <a:t>If we assume that i can only take the values 0...3, then the above statement has the same effect as the assignment j = i.</a:t>
            </a:r>
          </a:p>
          <a:p>
            <a:pPr eaLnBrk="1" hangingPunct="1">
              <a:lnSpc>
                <a:spcPct val="80000"/>
              </a:lnSpc>
              <a:buFontTx/>
              <a:buNone/>
            </a:pPr>
            <a:r>
              <a:rPr lang="en" altLang="en-US" sz="1400"/>
              <a:t>To obtain behavior similar to that of Pascal's case...of..., we must use the break instruction, as in the following example, in which we count the frequency of each digit and white characters in a text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8800" y="1196975"/>
            <a:ext cx="7315200" cy="581025"/>
          </a:xfrm>
        </p:spPr>
        <p:txBody>
          <a:bodyPr/>
          <a:lstStyle/>
          <a:p>
            <a:pPr marL="685800" indent="-685800" eaLnBrk="1" hangingPunct="1"/>
            <a:r>
              <a:rPr lang="en" altLang="en-US" b="1"/>
              <a:t>The </a:t>
            </a:r>
            <a:r>
              <a:rPr lang="en" altLang="en-US" b="1">
                <a:solidFill>
                  <a:srgbClr val="FF6600"/>
                </a:solidFill>
              </a:rPr>
              <a:t>SWITCH statement </a:t>
            </a:r>
            <a:r>
              <a:rPr lang="en" altLang="en-US" b="1"/>
              <a:t>continued</a:t>
            </a:r>
            <a:r>
              <a:rPr lang="en" altLang="en-US"/>
              <a:t> </a:t>
            </a:r>
            <a:endParaRPr lang="en-US" altLang="en-US"/>
          </a:p>
        </p:txBody>
      </p:sp>
      <p:sp>
        <p:nvSpPr>
          <p:cNvPr id="21507" name="Text Box 3"/>
          <p:cNvSpPr txBox="1">
            <a:spLocks noChangeArrowheads="1"/>
          </p:cNvSpPr>
          <p:nvPr/>
        </p:nvSpPr>
        <p:spPr bwMode="auto">
          <a:xfrm>
            <a:off x="304800" y="22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B4CCE2"/>
              </a:buClr>
              <a:buChar char="•"/>
              <a:defRPr sz="2400">
                <a:solidFill>
                  <a:schemeClr val="tx1"/>
                </a:solidFill>
                <a:latin typeface="Arial" panose="020B0604020202020204" pitchFamily="34" charset="0"/>
              </a:defRPr>
            </a:lvl1pPr>
            <a:lvl2pPr marL="742950" indent="-285750">
              <a:spcBef>
                <a:spcPct val="20000"/>
              </a:spcBef>
              <a:buClr>
                <a:srgbClr val="B4CCE2"/>
              </a:buClr>
              <a:buChar char="–"/>
              <a:defRPr sz="2000">
                <a:solidFill>
                  <a:schemeClr val="tx1"/>
                </a:solidFill>
                <a:latin typeface="Arial" panose="020B0604020202020204" pitchFamily="34" charset="0"/>
              </a:defRPr>
            </a:lvl2pPr>
            <a:lvl3pPr marL="1143000" indent="-228600">
              <a:spcBef>
                <a:spcPct val="20000"/>
              </a:spcBef>
              <a:buClr>
                <a:srgbClr val="B4CCE2"/>
              </a:buClr>
              <a:buChar char="•"/>
              <a:defRPr>
                <a:solidFill>
                  <a:schemeClr val="tx1"/>
                </a:solidFill>
                <a:latin typeface="Arial" panose="020B0604020202020204" pitchFamily="34" charset="0"/>
              </a:defRPr>
            </a:lvl3pPr>
            <a:lvl4pPr marL="1600200" indent="-228600">
              <a:spcBef>
                <a:spcPct val="20000"/>
              </a:spcBef>
              <a:buClr>
                <a:srgbClr val="B4CCE2"/>
              </a:buClr>
              <a:buChar char="–"/>
              <a:defRPr sz="1600">
                <a:solidFill>
                  <a:schemeClr val="tx1"/>
                </a:solidFill>
                <a:latin typeface="Arial" panose="020B0604020202020204" pitchFamily="34" charset="0"/>
              </a:defRPr>
            </a:lvl4pPr>
            <a:lvl5pPr marL="2057400" indent="-228600">
              <a:spcBef>
                <a:spcPct val="20000"/>
              </a:spcBef>
              <a:buClr>
                <a:srgbClr val="B4CCE2"/>
              </a:buClr>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B4CCE2"/>
              </a:buClr>
              <a:buChar char="»"/>
              <a:defRPr sz="1600">
                <a:solidFill>
                  <a:schemeClr val="tx1"/>
                </a:solidFill>
                <a:latin typeface="Arial" panose="020B0604020202020204" pitchFamily="34" charset="0"/>
              </a:defRPr>
            </a:lvl9pPr>
          </a:lstStyle>
          <a:p>
            <a:pPr eaLnBrk="1" hangingPunct="1">
              <a:spcBef>
                <a:spcPct val="50000"/>
              </a:spcBef>
              <a:buClrTx/>
              <a:buFontTx/>
              <a:buNone/>
            </a:pPr>
            <a:r>
              <a:rPr lang="en" altLang="en-US" sz="1600">
                <a:solidFill>
                  <a:schemeClr val="bg1"/>
                </a:solidFill>
              </a:rPr>
              <a:t>C05</a:t>
            </a:r>
            <a:endParaRPr lang="fr-FR" altLang="en-US" sz="1600">
              <a:solidFill>
                <a:schemeClr val="bg1"/>
              </a:solidFill>
            </a:endParaRPr>
          </a:p>
        </p:txBody>
      </p:sp>
      <p:sp>
        <p:nvSpPr>
          <p:cNvPr id="21508" name="Rectangle 4"/>
          <p:cNvSpPr>
            <a:spLocks noGrp="1" noChangeArrowheads="1"/>
          </p:cNvSpPr>
          <p:nvPr>
            <p:ph type="body" idx="1"/>
          </p:nvPr>
        </p:nvSpPr>
        <p:spPr>
          <a:xfrm>
            <a:off x="1790700" y="1879600"/>
            <a:ext cx="7162800" cy="4559300"/>
          </a:xfrm>
        </p:spPr>
        <p:txBody>
          <a:bodyPr/>
          <a:lstStyle/>
          <a:p>
            <a:pPr lvl="1" eaLnBrk="1" hangingPunct="1">
              <a:lnSpc>
                <a:spcPct val="80000"/>
              </a:lnSpc>
              <a:buFontTx/>
              <a:buNone/>
            </a:pPr>
            <a:r>
              <a:rPr lang="en" altLang="en-US" sz="1200"/>
              <a:t>nb_blanks = nb_others = 0;</a:t>
            </a:r>
            <a:endParaRPr lang="en-GB" altLang="en-US" sz="1200" b="1"/>
          </a:p>
          <a:p>
            <a:pPr lvl="1" eaLnBrk="1" hangingPunct="1">
              <a:lnSpc>
                <a:spcPct val="80000"/>
              </a:lnSpc>
              <a:buFontTx/>
              <a:buNone/>
            </a:pPr>
            <a:r>
              <a:rPr lang="en" altLang="en-US" sz="1200" b="1"/>
              <a:t>for </a:t>
            </a:r>
            <a:r>
              <a:rPr lang="en" altLang="en-US" sz="1200"/>
              <a:t>(i = 0; i &lt; 10; )</a:t>
            </a:r>
          </a:p>
          <a:p>
            <a:pPr lvl="1" eaLnBrk="1" hangingPunct="1">
              <a:lnSpc>
                <a:spcPct val="80000"/>
              </a:lnSpc>
              <a:buFontTx/>
              <a:buNone/>
            </a:pPr>
            <a:r>
              <a:rPr lang="en" altLang="en-US" sz="1200"/>
              <a:t>number_digit[i++] = 0;</a:t>
            </a:r>
            <a:endParaRPr lang="en-GB" altLang="en-US" sz="1200" b="1"/>
          </a:p>
          <a:p>
            <a:pPr lvl="1" eaLnBrk="1" hangingPunct="1">
              <a:lnSpc>
                <a:spcPct val="80000"/>
              </a:lnSpc>
              <a:buFontTx/>
              <a:buNone/>
            </a:pPr>
            <a:r>
              <a:rPr lang="en" altLang="en-US" sz="1200" b="1"/>
              <a:t>while </a:t>
            </a:r>
            <a:r>
              <a:rPr lang="en" altLang="en-US" sz="1200"/>
              <a:t>((c = getchar()) != EOF)</a:t>
            </a:r>
            <a:endParaRPr lang="en-GB" altLang="en-US" sz="1200" b="1"/>
          </a:p>
          <a:p>
            <a:pPr lvl="1" eaLnBrk="1" hangingPunct="1">
              <a:lnSpc>
                <a:spcPct val="80000"/>
              </a:lnSpc>
              <a:buFontTx/>
              <a:buNone/>
            </a:pPr>
            <a:r>
              <a:rPr lang="en" altLang="en-US" sz="1200" b="1"/>
              <a:t>switch </a:t>
            </a:r>
            <a:r>
              <a:rPr lang="en" altLang="en-US" sz="1200"/>
              <a:t>(c) {</a:t>
            </a:r>
            <a:endParaRPr lang="en-GB" altLang="en-US" sz="1200" b="1"/>
          </a:p>
          <a:p>
            <a:pPr lvl="1" eaLnBrk="1" hangingPunct="1">
              <a:lnSpc>
                <a:spcPct val="80000"/>
              </a:lnSpc>
              <a:buFontTx/>
              <a:buNone/>
            </a:pPr>
            <a:r>
              <a:rPr lang="en" altLang="en-US" sz="1200" b="1"/>
              <a:t>box </a:t>
            </a:r>
            <a:r>
              <a:rPr lang="en" altLang="en-US" sz="1200"/>
              <a:t>'0':</a:t>
            </a:r>
            <a:endParaRPr lang="en-GB" altLang="en-US" sz="1200" b="1"/>
          </a:p>
          <a:p>
            <a:pPr lvl="1" eaLnBrk="1" hangingPunct="1">
              <a:lnSpc>
                <a:spcPct val="80000"/>
              </a:lnSpc>
              <a:buFontTx/>
              <a:buNone/>
            </a:pPr>
            <a:r>
              <a:rPr lang="en" altLang="en-US" sz="1200" b="1"/>
              <a:t>box </a:t>
            </a:r>
            <a:r>
              <a:rPr lang="en" altLang="en-US" sz="1200"/>
              <a:t>'1':</a:t>
            </a:r>
            <a:endParaRPr lang="en-GB" altLang="en-US" sz="1200" b="1"/>
          </a:p>
          <a:p>
            <a:pPr lvl="1" eaLnBrk="1" hangingPunct="1">
              <a:lnSpc>
                <a:spcPct val="80000"/>
              </a:lnSpc>
              <a:buFontTx/>
              <a:buNone/>
            </a:pPr>
            <a:r>
              <a:rPr lang="en" altLang="en-US" sz="1200" b="1"/>
              <a:t>box </a:t>
            </a:r>
            <a:r>
              <a:rPr lang="en" altLang="en-US" sz="1200"/>
              <a:t>'2':</a:t>
            </a:r>
            <a:endParaRPr lang="en-GB" altLang="en-US" sz="1200" b="1"/>
          </a:p>
          <a:p>
            <a:pPr lvl="1" eaLnBrk="1" hangingPunct="1">
              <a:lnSpc>
                <a:spcPct val="80000"/>
              </a:lnSpc>
              <a:buFontTx/>
              <a:buNone/>
            </a:pPr>
            <a:r>
              <a:rPr lang="en" altLang="en-US" sz="1200" b="1"/>
              <a:t>box </a:t>
            </a:r>
            <a:r>
              <a:rPr lang="en" altLang="en-US" sz="1200"/>
              <a:t>'3':</a:t>
            </a:r>
            <a:endParaRPr lang="en-GB" altLang="en-US" sz="1200" b="1"/>
          </a:p>
          <a:p>
            <a:pPr lvl="1" eaLnBrk="1" hangingPunct="1">
              <a:lnSpc>
                <a:spcPct val="80000"/>
              </a:lnSpc>
              <a:buFontTx/>
              <a:buNone/>
            </a:pPr>
            <a:r>
              <a:rPr lang="en" altLang="en-US" sz="1200" b="1"/>
              <a:t>box </a:t>
            </a:r>
            <a:r>
              <a:rPr lang="en" altLang="en-US" sz="1200"/>
              <a:t>'4':</a:t>
            </a:r>
            <a:endParaRPr lang="en-GB" altLang="en-US" sz="1200" b="1"/>
          </a:p>
          <a:p>
            <a:pPr lvl="1" eaLnBrk="1" hangingPunct="1">
              <a:lnSpc>
                <a:spcPct val="80000"/>
              </a:lnSpc>
              <a:buFontTx/>
              <a:buNone/>
            </a:pPr>
            <a:r>
              <a:rPr lang="en" altLang="en-US" sz="1200" b="1"/>
              <a:t>box </a:t>
            </a:r>
            <a:r>
              <a:rPr lang="en" altLang="en-US" sz="1200"/>
              <a:t>'5':</a:t>
            </a:r>
            <a:endParaRPr lang="en-GB" altLang="en-US" sz="1200" b="1"/>
          </a:p>
          <a:p>
            <a:pPr lvl="1" eaLnBrk="1" hangingPunct="1">
              <a:lnSpc>
                <a:spcPct val="80000"/>
              </a:lnSpc>
              <a:buFontTx/>
              <a:buNone/>
            </a:pPr>
            <a:r>
              <a:rPr lang="en" altLang="en-US" sz="1200" b="1"/>
              <a:t>box </a:t>
            </a:r>
            <a:r>
              <a:rPr lang="en" altLang="en-US" sz="1200"/>
              <a:t>'6':</a:t>
            </a:r>
            <a:endParaRPr lang="en-GB" altLang="en-US" sz="1200" b="1"/>
          </a:p>
          <a:p>
            <a:pPr lvl="1" eaLnBrk="1" hangingPunct="1">
              <a:lnSpc>
                <a:spcPct val="80000"/>
              </a:lnSpc>
              <a:buFontTx/>
              <a:buNone/>
            </a:pPr>
            <a:r>
              <a:rPr lang="en" altLang="en-US" sz="1200" b="1"/>
              <a:t>box </a:t>
            </a:r>
            <a:r>
              <a:rPr lang="en" altLang="en-US" sz="1200"/>
              <a:t>'7':</a:t>
            </a:r>
            <a:endParaRPr lang="en-GB" altLang="en-US" sz="1200" b="1"/>
          </a:p>
          <a:p>
            <a:pPr lvl="1" eaLnBrk="1" hangingPunct="1">
              <a:lnSpc>
                <a:spcPct val="80000"/>
              </a:lnSpc>
              <a:buFontTx/>
              <a:buNone/>
            </a:pPr>
            <a:r>
              <a:rPr lang="en" altLang="en-US" sz="1200" b="1"/>
              <a:t>box </a:t>
            </a:r>
            <a:r>
              <a:rPr lang="en" altLang="en-US" sz="1200"/>
              <a:t>'8':</a:t>
            </a:r>
            <a:endParaRPr lang="en-GB" altLang="en-US" sz="1200" b="1"/>
          </a:p>
          <a:p>
            <a:pPr lvl="1" eaLnBrk="1" hangingPunct="1">
              <a:lnSpc>
                <a:spcPct val="80000"/>
              </a:lnSpc>
              <a:buFontTx/>
              <a:buNone/>
            </a:pPr>
            <a:r>
              <a:rPr lang="en" altLang="en-US" sz="1200" b="1"/>
              <a:t>box </a:t>
            </a:r>
            <a:r>
              <a:rPr lang="en" altLang="en-US" sz="1200"/>
              <a:t>'9':</a:t>
            </a:r>
            <a:endParaRPr lang="fr-FR" altLang="en-US" sz="1200"/>
          </a:p>
          <a:p>
            <a:pPr lvl="1" eaLnBrk="1" hangingPunct="1">
              <a:lnSpc>
                <a:spcPct val="80000"/>
              </a:lnSpc>
              <a:buFontTx/>
              <a:buNone/>
            </a:pPr>
            <a:r>
              <a:rPr lang="en" altLang="en-US" sz="1200"/>
              <a:t>number_digit[c - '0']++;</a:t>
            </a:r>
            <a:endParaRPr lang="fr-FR" altLang="en-US" sz="1200" b="1"/>
          </a:p>
          <a:p>
            <a:pPr lvl="1" eaLnBrk="1" hangingPunct="1">
              <a:lnSpc>
                <a:spcPct val="80000"/>
              </a:lnSpc>
              <a:buFontTx/>
              <a:buNone/>
            </a:pPr>
            <a:r>
              <a:rPr lang="en" altLang="en-US" sz="1200" b="1">
                <a:solidFill>
                  <a:srgbClr val="FF6600"/>
                </a:solidFill>
              </a:rPr>
              <a:t>station wagon </a:t>
            </a:r>
            <a:r>
              <a:rPr lang="en" altLang="en-US" sz="1200">
                <a:solidFill>
                  <a:srgbClr val="FF6600"/>
                </a:solidFill>
              </a:rPr>
              <a:t>;</a:t>
            </a:r>
            <a:endParaRPr lang="en-GB" altLang="en-US" sz="1200" b="1">
              <a:solidFill>
                <a:srgbClr val="FF6600"/>
              </a:solidFill>
            </a:endParaRPr>
          </a:p>
          <a:p>
            <a:pPr lvl="1" eaLnBrk="1" hangingPunct="1">
              <a:lnSpc>
                <a:spcPct val="80000"/>
              </a:lnSpc>
              <a:buFontTx/>
              <a:buNone/>
            </a:pPr>
            <a:r>
              <a:rPr lang="en" altLang="en-US" sz="1200" b="1"/>
              <a:t>box </a:t>
            </a:r>
            <a:r>
              <a:rPr lang="en" altLang="en-US" sz="1200"/>
              <a:t>' ':</a:t>
            </a:r>
            <a:endParaRPr lang="en-GB" altLang="en-US" sz="1200" b="1"/>
          </a:p>
          <a:p>
            <a:pPr lvl="1" eaLnBrk="1" hangingPunct="1">
              <a:lnSpc>
                <a:spcPct val="80000"/>
              </a:lnSpc>
              <a:buFontTx/>
              <a:buNone/>
            </a:pPr>
            <a:r>
              <a:rPr lang="en" altLang="en-US" sz="1200" b="1"/>
              <a:t>case </a:t>
            </a:r>
            <a:r>
              <a:rPr lang="en" altLang="en-US" sz="1200"/>
              <a:t>'\n':</a:t>
            </a:r>
            <a:endParaRPr lang="en-GB" altLang="en-US" sz="1200" b="1"/>
          </a:p>
          <a:p>
            <a:pPr lvl="1" eaLnBrk="1" hangingPunct="1">
              <a:lnSpc>
                <a:spcPct val="80000"/>
              </a:lnSpc>
              <a:buFontTx/>
              <a:buNone/>
            </a:pPr>
            <a:r>
              <a:rPr lang="en" altLang="en-US" sz="1200" b="1"/>
              <a:t>case </a:t>
            </a:r>
            <a:r>
              <a:rPr lang="en" altLang="en-US" sz="1200"/>
              <a:t>'\t':</a:t>
            </a:r>
          </a:p>
          <a:p>
            <a:pPr lvl="1" eaLnBrk="1" hangingPunct="1">
              <a:lnSpc>
                <a:spcPct val="80000"/>
              </a:lnSpc>
              <a:buFontTx/>
              <a:buNone/>
            </a:pPr>
            <a:r>
              <a:rPr lang="en" altLang="en-US" sz="1200"/>
              <a:t>nb_blanks++;</a:t>
            </a:r>
            <a:endParaRPr lang="en-GB" altLang="en-US" sz="1200" b="1"/>
          </a:p>
          <a:p>
            <a:pPr lvl="1" eaLnBrk="1" hangingPunct="1">
              <a:lnSpc>
                <a:spcPct val="80000"/>
              </a:lnSpc>
              <a:buFontTx/>
              <a:buNone/>
            </a:pPr>
            <a:r>
              <a:rPr lang="en" altLang="en-US" sz="1200" b="1">
                <a:solidFill>
                  <a:srgbClr val="FF6600"/>
                </a:solidFill>
              </a:rPr>
              <a:t>station wagon </a:t>
            </a:r>
            <a:r>
              <a:rPr lang="en" altLang="en-US" sz="1200">
                <a:solidFill>
                  <a:srgbClr val="FF6600"/>
                </a:solidFill>
              </a:rPr>
              <a:t>;</a:t>
            </a:r>
            <a:endParaRPr lang="fr-FR" altLang="en-US" sz="1200" b="1">
              <a:solidFill>
                <a:srgbClr val="FF6600"/>
              </a:solidFill>
            </a:endParaRPr>
          </a:p>
          <a:p>
            <a:pPr lvl="1" eaLnBrk="1" hangingPunct="1">
              <a:lnSpc>
                <a:spcPct val="80000"/>
              </a:lnSpc>
              <a:buFontTx/>
              <a:buNone/>
            </a:pPr>
            <a:r>
              <a:rPr lang="en" altLang="en-US" sz="1200" b="1"/>
              <a:t>default </a:t>
            </a:r>
            <a:r>
              <a:rPr lang="en" altLang="en-US" sz="1200"/>
              <a:t>:</a:t>
            </a:r>
          </a:p>
          <a:p>
            <a:pPr lvl="1" eaLnBrk="1" hangingPunct="1">
              <a:lnSpc>
                <a:spcPct val="80000"/>
              </a:lnSpc>
              <a:buFontTx/>
              <a:buNone/>
            </a:pPr>
            <a:r>
              <a:rPr lang="en" altLang="en-US" sz="1200"/>
              <a:t>nb_others++;</a:t>
            </a:r>
          </a:p>
          <a:p>
            <a:pPr lvl="1" eaLnBrk="1" hangingPunct="1">
              <a:lnSpc>
                <a:spcPct val="80000"/>
              </a:lnSpc>
              <a:buFontTx/>
              <a:buNone/>
            </a:pPr>
            <a:r>
              <a:rPr lang="en" altLang="en-US" sz="1200"/>
              <a: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 altLang="en-US" b="1"/>
              <a:t>Multiple choice: </a:t>
            </a:r>
            <a:r>
              <a:rPr lang="en" altLang="en-US" b="1">
                <a:solidFill>
                  <a:srgbClr val="FF0000"/>
                </a:solidFill>
              </a:rPr>
              <a:t>“switch case”</a:t>
            </a:r>
          </a:p>
        </p:txBody>
      </p:sp>
      <p:sp>
        <p:nvSpPr>
          <p:cNvPr id="23555" name="Text Box 3"/>
          <p:cNvSpPr txBox="1">
            <a:spLocks noChangeArrowheads="1"/>
          </p:cNvSpPr>
          <p:nvPr/>
        </p:nvSpPr>
        <p:spPr bwMode="auto">
          <a:xfrm>
            <a:off x="457200" y="1295400"/>
            <a:ext cx="6781800" cy="5375275"/>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buFontTx/>
              <a:buNone/>
            </a:pPr>
            <a:r>
              <a:rPr lang="en" altLang="en-US" sz="2400"/>
              <a:t>/* Using switch case */</a:t>
            </a:r>
          </a:p>
          <a:p>
            <a:pPr>
              <a:lnSpc>
                <a:spcPct val="90000"/>
              </a:lnSpc>
              <a:spcBef>
                <a:spcPct val="0"/>
              </a:spcBef>
              <a:buFontTx/>
              <a:buNone/>
            </a:pPr>
            <a:r>
              <a:rPr lang="en" altLang="en-US" sz="2400"/>
              <a:t>hand()</a:t>
            </a:r>
          </a:p>
          <a:p>
            <a:pPr>
              <a:lnSpc>
                <a:spcPct val="90000"/>
              </a:lnSpc>
              <a:spcBef>
                <a:spcPct val="0"/>
              </a:spcBef>
              <a:buFontTx/>
              <a:buNone/>
            </a:pPr>
            <a:r>
              <a:rPr lang="en" altLang="en-US" sz="2400"/>
              <a:t>{</a:t>
            </a:r>
          </a:p>
          <a:p>
            <a:pPr>
              <a:lnSpc>
                <a:spcPct val="90000"/>
              </a:lnSpc>
              <a:spcBef>
                <a:spcPct val="0"/>
              </a:spcBef>
              <a:buFontTx/>
              <a:buNone/>
            </a:pPr>
            <a:r>
              <a:rPr lang="en" altLang="en-US" sz="2400"/>
              <a:t>char choice;</a:t>
            </a:r>
          </a:p>
          <a:p>
            <a:pPr>
              <a:lnSpc>
                <a:spcPct val="90000"/>
              </a:lnSpc>
              <a:spcBef>
                <a:spcPct val="0"/>
              </a:spcBef>
              <a:buFontTx/>
              <a:buNone/>
            </a:pPr>
            <a:r>
              <a:rPr lang="en" altLang="en-US" sz="2400"/>
              <a:t>…</a:t>
            </a:r>
          </a:p>
          <a:p>
            <a:pPr>
              <a:lnSpc>
                <a:spcPct val="90000"/>
              </a:lnSpc>
              <a:spcBef>
                <a:spcPct val="0"/>
              </a:spcBef>
              <a:buFontTx/>
              <a:buNone/>
            </a:pPr>
            <a:r>
              <a:rPr lang="en" altLang="en-US" sz="2400"/>
              <a:t>switch(choice)</a:t>
            </a:r>
          </a:p>
          <a:p>
            <a:pPr>
              <a:lnSpc>
                <a:spcPct val="90000"/>
              </a:lnSpc>
              <a:spcBef>
                <a:spcPct val="0"/>
              </a:spcBef>
              <a:buFontTx/>
              <a:buNone/>
            </a:pPr>
            <a:r>
              <a:rPr lang="en" altLang="en-US" sz="2400"/>
              <a:t>{</a:t>
            </a:r>
          </a:p>
          <a:p>
            <a:pPr>
              <a:lnSpc>
                <a:spcPct val="90000"/>
              </a:lnSpc>
              <a:spcBef>
                <a:spcPct val="0"/>
              </a:spcBef>
              <a:buFontTx/>
              <a:buNone/>
            </a:pPr>
            <a:r>
              <a:rPr lang="en" altLang="en-US" sz="2400"/>
              <a:t>case 'a': functionA();</a:t>
            </a:r>
          </a:p>
          <a:p>
            <a:pPr>
              <a:lnSpc>
                <a:spcPct val="90000"/>
              </a:lnSpc>
              <a:spcBef>
                <a:spcPct val="0"/>
              </a:spcBef>
              <a:buFontTx/>
              <a:buNone/>
            </a:pPr>
            <a:endParaRPr lang="fr-CA" altLang="en-US" sz="2400"/>
          </a:p>
          <a:p>
            <a:pPr>
              <a:lnSpc>
                <a:spcPct val="90000"/>
              </a:lnSpc>
              <a:spcBef>
                <a:spcPct val="0"/>
              </a:spcBef>
              <a:buFontTx/>
              <a:buNone/>
            </a:pPr>
            <a:r>
              <a:rPr lang="en" altLang="en-US" sz="2400"/>
              <a:t>case 'b': functionB();</a:t>
            </a:r>
          </a:p>
          <a:p>
            <a:pPr>
              <a:lnSpc>
                <a:spcPct val="90000"/>
              </a:lnSpc>
              <a:spcBef>
                <a:spcPct val="0"/>
              </a:spcBef>
              <a:buFontTx/>
              <a:buNone/>
            </a:pPr>
            <a:endParaRPr lang="fr-CA" altLang="en-US" sz="2400"/>
          </a:p>
          <a:p>
            <a:pPr>
              <a:lnSpc>
                <a:spcPct val="90000"/>
              </a:lnSpc>
              <a:spcBef>
                <a:spcPct val="0"/>
              </a:spcBef>
              <a:buFontTx/>
              <a:buNone/>
            </a:pPr>
            <a:r>
              <a:rPr lang="en" altLang="en-US" sz="2400"/>
              <a:t>case 'c': functionC();</a:t>
            </a:r>
          </a:p>
          <a:p>
            <a:pPr>
              <a:lnSpc>
                <a:spcPct val="90000"/>
              </a:lnSpc>
              <a:spcBef>
                <a:spcPct val="0"/>
              </a:spcBef>
              <a:buFontTx/>
              <a:buNone/>
            </a:pPr>
            <a:endParaRPr lang="fr-CA" altLang="en-US" sz="2400"/>
          </a:p>
          <a:p>
            <a:pPr>
              <a:lnSpc>
                <a:spcPct val="90000"/>
              </a:lnSpc>
              <a:spcBef>
                <a:spcPct val="0"/>
              </a:spcBef>
              <a:buFontTx/>
              <a:buNone/>
            </a:pPr>
            <a:r>
              <a:rPr lang="en" altLang="en-US" sz="2400"/>
              <a:t>default: error(3);</a:t>
            </a:r>
          </a:p>
          <a:p>
            <a:pPr>
              <a:lnSpc>
                <a:spcPct val="90000"/>
              </a:lnSpc>
              <a:spcBef>
                <a:spcPct val="0"/>
              </a:spcBef>
              <a:buFontTx/>
              <a:buNone/>
            </a:pPr>
            <a:r>
              <a:rPr lang="en" altLang="en-US" sz="2400"/>
              <a:t>}</a:t>
            </a:r>
          </a:p>
          <a:p>
            <a:pPr>
              <a:lnSpc>
                <a:spcPct val="90000"/>
              </a:lnSpc>
              <a:spcBef>
                <a:spcPct val="0"/>
              </a:spcBef>
              <a:buFontTx/>
              <a:buNone/>
            </a:pPr>
            <a:r>
              <a:rPr lang="en" altLang="en-US" sz="2400"/>
              <a:t>}</a:t>
            </a:r>
          </a:p>
        </p:txBody>
      </p:sp>
      <p:sp>
        <p:nvSpPr>
          <p:cNvPr id="44036" name="AutoShape 4"/>
          <p:cNvSpPr>
            <a:spLocks/>
          </p:cNvSpPr>
          <p:nvPr/>
        </p:nvSpPr>
        <p:spPr bwMode="auto">
          <a:xfrm>
            <a:off x="5105400" y="1676400"/>
            <a:ext cx="3505200" cy="482600"/>
          </a:xfrm>
          <a:prstGeom prst="borderCallout1">
            <a:avLst>
              <a:gd name="adj1" fmla="val 12995"/>
              <a:gd name="adj2" fmla="val -2176"/>
              <a:gd name="adj3" fmla="val 262093"/>
              <a:gd name="adj4" fmla="val -66620"/>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 altLang="en-US" sz="2400">
                <a:latin typeface="Times New Roman" panose="02020603050405020304" pitchFamily="18" charset="0"/>
              </a:rPr>
              <a:t>Decision parameter</a:t>
            </a:r>
          </a:p>
        </p:txBody>
      </p:sp>
      <p:sp>
        <p:nvSpPr>
          <p:cNvPr id="44037" name="AutoShape 5"/>
          <p:cNvSpPr>
            <a:spLocks/>
          </p:cNvSpPr>
          <p:nvPr/>
        </p:nvSpPr>
        <p:spPr bwMode="auto">
          <a:xfrm>
            <a:off x="5257800" y="2543175"/>
            <a:ext cx="3505200" cy="482600"/>
          </a:xfrm>
          <a:prstGeom prst="borderCallout1">
            <a:avLst>
              <a:gd name="adj1" fmla="val 22222"/>
              <a:gd name="adj2" fmla="val -2176"/>
              <a:gd name="adj3" fmla="val 215741"/>
              <a:gd name="adj4" fmla="val -65625"/>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 altLang="en-US" sz="2400">
                <a:latin typeface="Times New Roman" panose="02020603050405020304" pitchFamily="18" charset="0"/>
              </a:rPr>
              <a:t>Executed if choice = a</a:t>
            </a:r>
          </a:p>
        </p:txBody>
      </p:sp>
      <p:sp>
        <p:nvSpPr>
          <p:cNvPr id="44038" name="AutoShape 6"/>
          <p:cNvSpPr>
            <a:spLocks/>
          </p:cNvSpPr>
          <p:nvPr/>
        </p:nvSpPr>
        <p:spPr bwMode="auto">
          <a:xfrm>
            <a:off x="5257800" y="3352800"/>
            <a:ext cx="3505200" cy="482600"/>
          </a:xfrm>
          <a:prstGeom prst="borderCallout1">
            <a:avLst>
              <a:gd name="adj1" fmla="val 22222"/>
              <a:gd name="adj2" fmla="val -2176"/>
              <a:gd name="adj3" fmla="val 194134"/>
              <a:gd name="adj4" fmla="val -58787"/>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 altLang="en-US" sz="2400">
                <a:latin typeface="Times New Roman" panose="02020603050405020304" pitchFamily="18" charset="0"/>
              </a:rPr>
              <a:t>Executed if choice = a or b</a:t>
            </a:r>
          </a:p>
        </p:txBody>
      </p:sp>
      <p:sp>
        <p:nvSpPr>
          <p:cNvPr id="44039" name="AutoShape 7"/>
          <p:cNvSpPr>
            <a:spLocks/>
          </p:cNvSpPr>
          <p:nvPr/>
        </p:nvSpPr>
        <p:spPr bwMode="auto">
          <a:xfrm>
            <a:off x="5181600" y="4114800"/>
            <a:ext cx="3733800" cy="482600"/>
          </a:xfrm>
          <a:prstGeom prst="borderCallout1">
            <a:avLst>
              <a:gd name="adj1" fmla="val 12995"/>
              <a:gd name="adj2" fmla="val -2042"/>
              <a:gd name="adj3" fmla="val 172204"/>
              <a:gd name="adj4" fmla="val -51870"/>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 altLang="en-US" sz="2400">
                <a:latin typeface="Times New Roman" panose="02020603050405020304" pitchFamily="18" charset="0"/>
              </a:rPr>
              <a:t>Executed if choice = a, b or c</a:t>
            </a:r>
          </a:p>
        </p:txBody>
      </p:sp>
      <p:sp>
        <p:nvSpPr>
          <p:cNvPr id="44040" name="AutoShape 8"/>
          <p:cNvSpPr>
            <a:spLocks/>
          </p:cNvSpPr>
          <p:nvPr/>
        </p:nvSpPr>
        <p:spPr bwMode="auto">
          <a:xfrm>
            <a:off x="5334000" y="5195888"/>
            <a:ext cx="3657600" cy="1212850"/>
          </a:xfrm>
          <a:prstGeom prst="borderCallout1">
            <a:avLst>
              <a:gd name="adj1" fmla="val 9185"/>
              <a:gd name="adj2" fmla="val -2083"/>
              <a:gd name="adj3" fmla="val 40306"/>
              <a:gd name="adj4" fmla="val -44921"/>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 altLang="en-US" sz="2400">
                <a:latin typeface="Times New Roman" panose="02020603050405020304" pitchFamily="18" charset="0"/>
              </a:rPr>
              <a:t>Executed if choice not listed by a “case”</a:t>
            </a:r>
          </a:p>
          <a:p>
            <a:pPr>
              <a:spcBef>
                <a:spcPct val="0"/>
              </a:spcBef>
              <a:buFontTx/>
              <a:buNone/>
            </a:pPr>
            <a:r>
              <a:rPr lang="en" altLang="en-US" sz="2400">
                <a:latin typeface="Times New Roman" panose="02020603050405020304" pitchFamily="18" charset="0"/>
              </a:rPr>
              <a:t>and if choice = a, b or c</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0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autoUpdateAnimBg="0"/>
      <p:bldP spid="44037" grpId="0" animBg="1" autoUpdateAnimBg="0"/>
      <p:bldP spid="44038" grpId="0" animBg="1" autoUpdateAnimBg="0"/>
      <p:bldP spid="44039" grpId="0" animBg="1" autoUpdateAnimBg="0"/>
      <p:bldP spid="44040" grpId="0" animBg="1" autoUpdateAnimBg="0"/>
    </p:bld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éseau">
  <a:themeElements>
    <a:clrScheme name="Réseau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ésea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lnDef>
  </a:objectDefaults>
  <a:extraClrSchemeLst>
    <a:extraClrScheme>
      <a:clrScheme name="Réseau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éseau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éseau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éseau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éseau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éseau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éseau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éseau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éseau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éseau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abstract3</Template>
  <TotalTime>238</TotalTime>
  <Words>1088</Words>
  <Application>Microsoft Office PowerPoint</Application>
  <PresentationFormat>Affichage à l'écran (4:3)</PresentationFormat>
  <Paragraphs>176</Paragraphs>
  <Slides>11</Slides>
  <Notes>10</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11</vt:i4>
      </vt:variant>
    </vt:vector>
  </HeadingPairs>
  <TitlesOfParts>
    <vt:vector size="19" baseType="lpstr">
      <vt:lpstr>Arial</vt:lpstr>
      <vt:lpstr>Comic Sans MS</vt:lpstr>
      <vt:lpstr>Times New Roman</vt:lpstr>
      <vt:lpstr>Verdana</vt:lpstr>
      <vt:lpstr>Wingdings</vt:lpstr>
      <vt:lpstr>Default Design</vt:lpstr>
      <vt:lpstr>Modèle par défaut</vt:lpstr>
      <vt:lpstr>Réseau</vt:lpstr>
      <vt:lpstr>CONDITIONAL INSTRUCTIONS</vt:lpstr>
      <vt:lpstr>The IF statement </vt:lpstr>
      <vt:lpstr>The IF statement continued </vt:lpstr>
      <vt:lpstr>The IF statement continued </vt:lpstr>
      <vt:lpstr>The IF statement continued </vt:lpstr>
      <vt:lpstr>The SWITCH statement </vt:lpstr>
      <vt:lpstr>The SWITCH statement continued </vt:lpstr>
      <vt:lpstr>The SWITCH statement continued </vt:lpstr>
      <vt:lpstr>Multiple choice: “switch case”</vt:lpstr>
      <vt:lpstr>The break statement</vt:lpstr>
      <vt:lpstr>Effect of “break”</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TLEMSANI</cp:lastModifiedBy>
  <cp:revision>50</cp:revision>
  <dcterms:created xsi:type="dcterms:W3CDTF">2005-02-28T14:06:28Z</dcterms:created>
  <dcterms:modified xsi:type="dcterms:W3CDTF">2023-10-12T12:24:04Z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