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2917BD86-13B4-430A-9033-F8AB26D70FF0}" type="datetimeFigureOut">
              <a:rPr lang="fr-FR"/>
              <a:pPr>
                <a:defRPr/>
              </a:pPr>
              <a:t>07/09/2023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9BA54A56-B075-4C04-9175-88C94E6A3E51}" type="slidenum">
              <a:rPr lang="fr-FR" altLang="en-US"/>
              <a:pPr/>
              <a:t>‹N°›</a:t>
            </a:fld>
            <a:endParaRPr lang="fr-FR" altLang="en-US"/>
          </a:p>
        </p:txBody>
      </p:sp>
    </p:spTree>
    <p:extLst>
      <p:ext uri="{BB962C8B-B14F-4D97-AF65-F5344CB8AC3E}">
        <p14:creationId xmlns:p14="http://schemas.microsoft.com/office/powerpoint/2010/main" val="833857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CD1177-16E7-4D6D-A99A-8BF484CF56E8}" type="slidenum">
              <a:rPr lang="fr-FR" altLang="en-US">
                <a:latin typeface="Arial" panose="020B0604020202020204" pitchFamily="34" charset="0"/>
              </a:rPr>
              <a:pPr>
                <a:spcBef>
                  <a:spcPct val="0"/>
                </a:spcBef>
              </a:pPr>
              <a:t>15</a:t>
            </a:fld>
            <a:endParaRPr lang="fr-FR" altLang="en-US">
              <a:latin typeface="Arial" panose="020B0604020202020204" pitchFamily="34" charset="0"/>
            </a:endParaRPr>
          </a:p>
        </p:txBody>
      </p:sp>
    </p:spTree>
    <p:extLst>
      <p:ext uri="{BB962C8B-B14F-4D97-AF65-F5344CB8AC3E}">
        <p14:creationId xmlns:p14="http://schemas.microsoft.com/office/powerpoint/2010/main" val="17169167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re 1"/>
          <p:cNvSpPr>
            <a:spLocks noGrp="1"/>
          </p:cNvSpPr>
          <p:nvPr>
            <p:ph type="ctrTitle"/>
          </p:nvPr>
        </p:nvSpPr>
        <p:spPr>
          <a:xfrm>
            <a:off x="685800" y="3355848"/>
            <a:ext cx="8077200" cy="1673352"/>
          </a:xfrm>
        </p:spPr>
        <p:txBody>
          <a:bodyPr tIns="0" bIns="0" anchor="t"/>
          <a:lstStyle>
            <a:lvl1pPr algn="l">
              <a:defRPr sz="4700" b="1"/>
            </a:lvl1pPr>
            <a:extLst/>
          </a:lstStyle>
          <a:p>
            <a:r>
              <a:rPr lang="fr-FR"/>
              <a:t>Cliquez pour modifier le style du titre</a:t>
            </a:r>
            <a:endParaRPr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fr-FR"/>
              <a:t>Cliquez pour modifier le style des sous-titres du masque</a:t>
            </a:r>
            <a:endParaRPr lang="en-US"/>
          </a:p>
        </p:txBody>
      </p:sp>
      <p:sp>
        <p:nvSpPr>
          <p:cNvPr id="6" name="Espace réservé de la date 3"/>
          <p:cNvSpPr>
            <a:spLocks noGrp="1"/>
          </p:cNvSpPr>
          <p:nvPr>
            <p:ph type="dt" sz="half" idx="10"/>
          </p:nvPr>
        </p:nvSpPr>
        <p:spPr/>
        <p:txBody>
          <a:bodyPr/>
          <a:lstStyle>
            <a:lvl1pPr>
              <a:defRPr/>
            </a:lvl1pPr>
          </a:lstStyle>
          <a:p>
            <a:pPr>
              <a:defRPr/>
            </a:pPr>
            <a:fld id="{17973ED0-4794-4875-8B09-06DE720F245C}" type="datetimeFigureOut">
              <a:rPr lang="fr-FR"/>
              <a:pPr>
                <a:defRPr/>
              </a:pPr>
              <a:t>07/09/2023</a:t>
            </a:fld>
            <a:endParaRPr lang="fr-FR"/>
          </a:p>
        </p:txBody>
      </p:sp>
      <p:sp>
        <p:nvSpPr>
          <p:cNvPr id="7" name="Espace réservé du pied de page 4"/>
          <p:cNvSpPr>
            <a:spLocks noGrp="1"/>
          </p:cNvSpPr>
          <p:nvPr>
            <p:ph type="ftr" sz="quarter" idx="11"/>
          </p:nvPr>
        </p:nvSpPr>
        <p:spPr/>
        <p:txBody>
          <a:bodyPr/>
          <a:lstStyle>
            <a:lvl1pPr>
              <a:defRPr/>
            </a:lvl1pPr>
          </a:lstStyle>
          <a:p>
            <a:pPr>
              <a:defRPr/>
            </a:pPr>
            <a:endParaRPr lang="fr-FR"/>
          </a:p>
        </p:txBody>
      </p:sp>
      <p:sp>
        <p:nvSpPr>
          <p:cNvPr id="8" name="Espace réservé du numéro de diapositive 5"/>
          <p:cNvSpPr>
            <a:spLocks noGrp="1"/>
          </p:cNvSpPr>
          <p:nvPr>
            <p:ph type="sldNum" sz="quarter" idx="12"/>
          </p:nvPr>
        </p:nvSpPr>
        <p:spPr/>
        <p:txBody>
          <a:bodyPr/>
          <a:lstStyle>
            <a:lvl1pPr>
              <a:defRPr>
                <a:solidFill>
                  <a:srgbClr val="FFFFFF"/>
                </a:solidFill>
              </a:defRPr>
            </a:lvl1pPr>
          </a:lstStyle>
          <a:p>
            <a:fld id="{F7BE8F65-03D2-4C2E-8D7F-0C98096049F0}" type="slidenum">
              <a:rPr lang="fr-FR" altLang="en-US"/>
              <a:pPr/>
              <a:t>‹N°›</a:t>
            </a:fld>
            <a:endParaRPr lang="fr-FR" altLang="en-US"/>
          </a:p>
        </p:txBody>
      </p:sp>
    </p:spTree>
    <p:extLst>
      <p:ext uri="{BB962C8B-B14F-4D97-AF65-F5344CB8AC3E}">
        <p14:creationId xmlns:p14="http://schemas.microsoft.com/office/powerpoint/2010/main" val="428156008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CA2825A5-5215-4F57-BEBC-65282D17AD7A}" type="datetimeFigureOut">
              <a:rPr lang="fr-FR"/>
              <a:pPr>
                <a:defRPr/>
              </a:pPr>
              <a:t>07/09/2023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E3F5DC86-F9AB-4262-91B5-9F6ACCB8A251}" type="slidenum">
              <a:rPr lang="fr-FR" altLang="en-US"/>
              <a:pPr/>
              <a:t>‹N°›</a:t>
            </a:fld>
            <a:endParaRPr lang="fr-FR" altLang="en-US"/>
          </a:p>
        </p:txBody>
      </p:sp>
    </p:spTree>
    <p:extLst>
      <p:ext uri="{BB962C8B-B14F-4D97-AF65-F5344CB8AC3E}">
        <p14:creationId xmlns:p14="http://schemas.microsoft.com/office/powerpoint/2010/main" val="302386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re vertical 1"/>
          <p:cNvSpPr>
            <a:spLocks noGrp="1"/>
          </p:cNvSpPr>
          <p:nvPr>
            <p:ph type="title" orient="vert"/>
          </p:nvPr>
        </p:nvSpPr>
        <p:spPr>
          <a:xfrm>
            <a:off x="6781800" y="274640"/>
            <a:ext cx="1905000" cy="5851525"/>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e la date 3"/>
          <p:cNvSpPr>
            <a:spLocks noGrp="1"/>
          </p:cNvSpPr>
          <p:nvPr>
            <p:ph type="dt" sz="half" idx="10"/>
          </p:nvPr>
        </p:nvSpPr>
        <p:spPr/>
        <p:txBody>
          <a:bodyPr/>
          <a:lstStyle>
            <a:lvl1pPr>
              <a:defRPr/>
            </a:lvl1pPr>
          </a:lstStyle>
          <a:p>
            <a:pPr>
              <a:defRPr/>
            </a:pPr>
            <a:fld id="{0DC0C8BA-F618-4B42-B70A-BB2FB6ADE11E}" type="datetimeFigureOut">
              <a:rPr lang="fr-FR"/>
              <a:pPr>
                <a:defRPr/>
              </a:pPr>
              <a:t>07/09/2023</a:t>
            </a:fld>
            <a:endParaRPr lang="fr-FR"/>
          </a:p>
        </p:txBody>
      </p:sp>
      <p:sp>
        <p:nvSpPr>
          <p:cNvPr id="7" name="Espace réservé du pied de page 4"/>
          <p:cNvSpPr>
            <a:spLocks noGrp="1"/>
          </p:cNvSpPr>
          <p:nvPr>
            <p:ph type="ftr" sz="quarter" idx="11"/>
          </p:nvPr>
        </p:nvSpPr>
        <p:spPr>
          <a:xfrm>
            <a:off x="2640013" y="6376988"/>
            <a:ext cx="3836987" cy="365125"/>
          </a:xfrm>
        </p:spPr>
        <p:txBody>
          <a:bodyPr/>
          <a:lstStyle>
            <a:lvl1pPr>
              <a:defRPr/>
            </a:lvl1pPr>
          </a:lstStyle>
          <a:p>
            <a:pPr>
              <a:defRPr/>
            </a:pPr>
            <a:endParaRPr lang="fr-FR"/>
          </a:p>
        </p:txBody>
      </p:sp>
      <p:sp>
        <p:nvSpPr>
          <p:cNvPr id="8" name="Espace réservé du numéro de diapositive 5"/>
          <p:cNvSpPr>
            <a:spLocks noGrp="1"/>
          </p:cNvSpPr>
          <p:nvPr>
            <p:ph type="sldNum" sz="quarter" idx="12"/>
          </p:nvPr>
        </p:nvSpPr>
        <p:spPr/>
        <p:txBody>
          <a:bodyPr/>
          <a:lstStyle>
            <a:lvl1pPr>
              <a:defRPr/>
            </a:lvl1pPr>
          </a:lstStyle>
          <a:p>
            <a:fld id="{94F8A5B7-BCF7-4EF0-B5AA-A787D0DC3159}" type="slidenum">
              <a:rPr lang="fr-FR" altLang="en-US"/>
              <a:pPr/>
              <a:t>‹N°›</a:t>
            </a:fld>
            <a:endParaRPr lang="fr-FR" altLang="en-US"/>
          </a:p>
        </p:txBody>
      </p:sp>
    </p:spTree>
    <p:extLst>
      <p:ext uri="{BB962C8B-B14F-4D97-AF65-F5344CB8AC3E}">
        <p14:creationId xmlns:p14="http://schemas.microsoft.com/office/powerpoint/2010/main" val="96321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p>
            <a:r>
              <a:rPr lang="fr-FR"/>
              <a:t>Cliquez pour modifier le style du titre</a:t>
            </a:r>
            <a:endParaRPr lang="en-US"/>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012B5D2C-6006-4D36-A282-5D18C1AE1FBD}" type="datetimeFigureOut">
              <a:rPr lang="fr-FR"/>
              <a:pPr>
                <a:defRPr/>
              </a:pPr>
              <a:t>07/09/2023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940CF6F8-9F26-4E06-A594-65561237C646}" type="slidenum">
              <a:rPr lang="fr-FR" altLang="en-US"/>
              <a:pPr/>
              <a:t>‹N°›</a:t>
            </a:fld>
            <a:endParaRPr lang="fr-FR" altLang="en-US"/>
          </a:p>
        </p:txBody>
      </p:sp>
    </p:spTree>
    <p:extLst>
      <p:ext uri="{BB962C8B-B14F-4D97-AF65-F5344CB8AC3E}">
        <p14:creationId xmlns:p14="http://schemas.microsoft.com/office/powerpoint/2010/main" val="366491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r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fr-FR"/>
              <a:t>Cliquez pour modifier le style du titre</a:t>
            </a:r>
            <a:endParaRPr lang="en-US"/>
          </a:p>
        </p:txBody>
      </p:sp>
      <p:sp>
        <p:nvSpPr>
          <p:cNvPr id="3" name="Espace réservé du texte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fr-FR"/>
              <a:t>Cliquez pour modifier les styles du texte du masque</a:t>
            </a:r>
          </a:p>
        </p:txBody>
      </p:sp>
      <p:sp>
        <p:nvSpPr>
          <p:cNvPr id="6" name="Espace réservé de la date 3"/>
          <p:cNvSpPr>
            <a:spLocks noGrp="1"/>
          </p:cNvSpPr>
          <p:nvPr>
            <p:ph type="dt" sz="half" idx="10"/>
          </p:nvPr>
        </p:nvSpPr>
        <p:spPr/>
        <p:txBody>
          <a:bodyPr/>
          <a:lstStyle>
            <a:lvl1pPr>
              <a:defRPr/>
            </a:lvl1pPr>
          </a:lstStyle>
          <a:p>
            <a:pPr>
              <a:defRPr/>
            </a:pPr>
            <a:fld id="{D27BFD77-14C7-4603-8225-334918E40881}" type="datetimeFigureOut">
              <a:rPr lang="fr-FR"/>
              <a:pPr>
                <a:defRPr/>
              </a:pPr>
              <a:t>07/09/2023</a:t>
            </a:fld>
            <a:endParaRPr lang="fr-FR"/>
          </a:p>
        </p:txBody>
      </p:sp>
      <p:sp>
        <p:nvSpPr>
          <p:cNvPr id="7" name="Espace réservé du pied de page 4"/>
          <p:cNvSpPr>
            <a:spLocks noGrp="1"/>
          </p:cNvSpPr>
          <p:nvPr>
            <p:ph type="ftr" sz="quarter" idx="11"/>
          </p:nvPr>
        </p:nvSpPr>
        <p:spPr/>
        <p:txBody>
          <a:bodyPr/>
          <a:lstStyle>
            <a:lvl1pPr>
              <a:defRPr/>
            </a:lvl1pPr>
          </a:lstStyle>
          <a:p>
            <a:pPr>
              <a:defRPr/>
            </a:pPr>
            <a:endParaRPr lang="fr-FR"/>
          </a:p>
        </p:txBody>
      </p:sp>
      <p:sp>
        <p:nvSpPr>
          <p:cNvPr id="8" name="Espace réservé du numéro de diapositive 5"/>
          <p:cNvSpPr>
            <a:spLocks noGrp="1"/>
          </p:cNvSpPr>
          <p:nvPr>
            <p:ph type="sldNum" sz="quarter" idx="12"/>
          </p:nvPr>
        </p:nvSpPr>
        <p:spPr/>
        <p:txBody>
          <a:bodyPr/>
          <a:lstStyle>
            <a:lvl1pPr>
              <a:defRPr>
                <a:solidFill>
                  <a:srgbClr val="FFFFFF"/>
                </a:solidFill>
              </a:defRPr>
            </a:lvl1pPr>
          </a:lstStyle>
          <a:p>
            <a:fld id="{368F29DC-8694-46AB-8C4A-2E8BC7DBF6F6}" type="slidenum">
              <a:rPr lang="fr-FR" altLang="en-US"/>
              <a:pPr/>
              <a:t>‹N°›</a:t>
            </a:fld>
            <a:endParaRPr lang="fr-FR" altLang="en-US"/>
          </a:p>
        </p:txBody>
      </p:sp>
    </p:spTree>
    <p:extLst>
      <p:ext uri="{BB962C8B-B14F-4D97-AF65-F5344CB8AC3E}">
        <p14:creationId xmlns:p14="http://schemas.microsoft.com/office/powerpoint/2010/main" val="8297295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3"/>
          <p:cNvSpPr>
            <a:spLocks noGrp="1"/>
          </p:cNvSpPr>
          <p:nvPr>
            <p:ph type="dt" sz="half" idx="10"/>
          </p:nvPr>
        </p:nvSpPr>
        <p:spPr/>
        <p:txBody>
          <a:bodyPr/>
          <a:lstStyle>
            <a:lvl1pPr>
              <a:defRPr/>
            </a:lvl1pPr>
          </a:lstStyle>
          <a:p>
            <a:pPr>
              <a:defRPr/>
            </a:pPr>
            <a:fld id="{5D5BEF5C-98A9-4E79-A49D-072A920456D0}" type="datetimeFigureOut">
              <a:rPr lang="fr-FR"/>
              <a:pPr>
                <a:defRPr/>
              </a:pPr>
              <a:t>07/09/2023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4734A43B-83E5-459A-9323-B72ADDA54A56}" type="slidenum">
              <a:rPr lang="fr-FR" altLang="en-US"/>
              <a:pPr/>
              <a:t>‹N°›</a:t>
            </a:fld>
            <a:endParaRPr lang="fr-FR" altLang="en-US"/>
          </a:p>
        </p:txBody>
      </p:sp>
    </p:spTree>
    <p:extLst>
      <p:ext uri="{BB962C8B-B14F-4D97-AF65-F5344CB8AC3E}">
        <p14:creationId xmlns:p14="http://schemas.microsoft.com/office/powerpoint/2010/main" val="66665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lang="fr-FR"/>
              <a:t>Cliquez pour modifier le style du titre</a:t>
            </a:r>
            <a:endParaRPr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fr-FR"/>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fr-FR"/>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3"/>
          <p:cNvSpPr>
            <a:spLocks noGrp="1"/>
          </p:cNvSpPr>
          <p:nvPr>
            <p:ph type="dt" sz="half" idx="10"/>
          </p:nvPr>
        </p:nvSpPr>
        <p:spPr/>
        <p:txBody>
          <a:bodyPr/>
          <a:lstStyle>
            <a:lvl1pPr>
              <a:defRPr/>
            </a:lvl1pPr>
          </a:lstStyle>
          <a:p>
            <a:pPr>
              <a:defRPr/>
            </a:pPr>
            <a:fld id="{509A99C8-FDF8-40C8-8FC9-6BE33580D838}" type="datetimeFigureOut">
              <a:rPr lang="fr-FR"/>
              <a:pPr>
                <a:defRPr/>
              </a:pPr>
              <a:t>07/09/2023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ACA0E00E-E122-4611-B6CE-5A46A5032D95}" type="slidenum">
              <a:rPr lang="fr-FR" altLang="en-US"/>
              <a:pPr/>
              <a:t>‹N°›</a:t>
            </a:fld>
            <a:endParaRPr lang="fr-FR" altLang="en-US"/>
          </a:p>
        </p:txBody>
      </p:sp>
    </p:spTree>
    <p:extLst>
      <p:ext uri="{BB962C8B-B14F-4D97-AF65-F5344CB8AC3E}">
        <p14:creationId xmlns:p14="http://schemas.microsoft.com/office/powerpoint/2010/main" val="87413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3"/>
          <p:cNvSpPr>
            <a:spLocks noGrp="1"/>
          </p:cNvSpPr>
          <p:nvPr>
            <p:ph type="dt" sz="half" idx="10"/>
          </p:nvPr>
        </p:nvSpPr>
        <p:spPr/>
        <p:txBody>
          <a:bodyPr/>
          <a:lstStyle>
            <a:lvl1pPr>
              <a:defRPr/>
            </a:lvl1pPr>
          </a:lstStyle>
          <a:p>
            <a:pPr>
              <a:defRPr/>
            </a:pPr>
            <a:fld id="{9834E97D-B926-4A61-A83B-EB6FC4F3E514}" type="datetimeFigureOut">
              <a:rPr lang="fr-FR"/>
              <a:pPr>
                <a:defRPr/>
              </a:pPr>
              <a:t>07/09/2023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EBC1A23E-EB85-4E93-A976-4B855BB2E33E}" type="slidenum">
              <a:rPr lang="fr-FR" altLang="en-US"/>
              <a:pPr/>
              <a:t>‹N°›</a:t>
            </a:fld>
            <a:endParaRPr lang="fr-FR" altLang="en-US"/>
          </a:p>
        </p:txBody>
      </p:sp>
    </p:spTree>
    <p:extLst>
      <p:ext uri="{BB962C8B-B14F-4D97-AF65-F5344CB8AC3E}">
        <p14:creationId xmlns:p14="http://schemas.microsoft.com/office/powerpoint/2010/main" val="274262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fld id="{1819241A-7D2B-4905-AE58-15DEA86D47E2}" type="datetimeFigureOut">
              <a:rPr lang="fr-FR"/>
              <a:pPr>
                <a:defRPr/>
              </a:pPr>
              <a:t>07/09/2023</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3"/>
          <p:cNvSpPr>
            <a:spLocks noGrp="1"/>
          </p:cNvSpPr>
          <p:nvPr>
            <p:ph type="sldNum" sz="quarter" idx="12"/>
          </p:nvPr>
        </p:nvSpPr>
        <p:spPr/>
        <p:txBody>
          <a:bodyPr/>
          <a:lstStyle>
            <a:lvl1pPr>
              <a:defRPr/>
            </a:lvl1pPr>
          </a:lstStyle>
          <a:p>
            <a:fld id="{94A29CC7-33C7-4AFA-9DE0-892E7585857D}" type="slidenum">
              <a:rPr lang="fr-FR" altLang="en-US"/>
              <a:pPr/>
              <a:t>‹N°›</a:t>
            </a:fld>
            <a:endParaRPr lang="fr-FR" altLang="en-US"/>
          </a:p>
        </p:txBody>
      </p:sp>
    </p:spTree>
    <p:extLst>
      <p:ext uri="{BB962C8B-B14F-4D97-AF65-F5344CB8AC3E}">
        <p14:creationId xmlns:p14="http://schemas.microsoft.com/office/powerpoint/2010/main" val="171888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r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fr-FR"/>
              <a:t>Cliquez pour modifier le style du titre</a:t>
            </a:r>
            <a:endParaRPr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fr-FR"/>
              <a:t>Cliquez pour modifier les styles du texte du masque</a:t>
            </a:r>
          </a:p>
        </p:txBody>
      </p:sp>
      <p:sp>
        <p:nvSpPr>
          <p:cNvPr id="7" name="Espace réservé de la date 4"/>
          <p:cNvSpPr>
            <a:spLocks noGrp="1"/>
          </p:cNvSpPr>
          <p:nvPr>
            <p:ph type="dt" sz="half" idx="10"/>
          </p:nvPr>
        </p:nvSpPr>
        <p:spPr/>
        <p:txBody>
          <a:bodyPr/>
          <a:lstStyle>
            <a:lvl1pPr>
              <a:defRPr/>
            </a:lvl1pPr>
          </a:lstStyle>
          <a:p>
            <a:pPr>
              <a:defRPr/>
            </a:pPr>
            <a:fld id="{3576011F-EA2D-4DE6-8DB2-52327B813603}" type="datetimeFigureOut">
              <a:rPr lang="fr-FR"/>
              <a:pPr>
                <a:defRPr/>
              </a:pPr>
              <a:t>07/09/2023</a:t>
            </a:fld>
            <a:endParaRPr lang="fr-FR"/>
          </a:p>
        </p:txBody>
      </p:sp>
      <p:sp>
        <p:nvSpPr>
          <p:cNvPr id="8" name="Espace réservé du pied de page 5"/>
          <p:cNvSpPr>
            <a:spLocks noGrp="1"/>
          </p:cNvSpPr>
          <p:nvPr>
            <p:ph type="ftr" sz="quarter" idx="11"/>
          </p:nvPr>
        </p:nvSpPr>
        <p:spPr/>
        <p:txBody>
          <a:bodyPr/>
          <a:lstStyle>
            <a:lvl1pPr>
              <a:defRPr/>
            </a:lvl1pPr>
          </a:lstStyle>
          <a:p>
            <a:pPr>
              <a:defRPr/>
            </a:pPr>
            <a:endParaRPr lang="fr-FR"/>
          </a:p>
        </p:txBody>
      </p:sp>
      <p:sp>
        <p:nvSpPr>
          <p:cNvPr id="9" name="Espace réservé du numéro de diapositive 6"/>
          <p:cNvSpPr>
            <a:spLocks noGrp="1"/>
          </p:cNvSpPr>
          <p:nvPr>
            <p:ph type="sldNum" sz="quarter" idx="12"/>
          </p:nvPr>
        </p:nvSpPr>
        <p:spPr/>
        <p:txBody>
          <a:bodyPr/>
          <a:lstStyle>
            <a:lvl1pPr>
              <a:defRPr/>
            </a:lvl1pPr>
          </a:lstStyle>
          <a:p>
            <a:fld id="{0892748C-0845-4865-AD82-20998A2B3F4F}" type="slidenum">
              <a:rPr lang="fr-FR" altLang="en-US"/>
              <a:pPr/>
              <a:t>‹N°›</a:t>
            </a:fld>
            <a:endParaRPr lang="fr-FR" altLang="en-US"/>
          </a:p>
        </p:txBody>
      </p:sp>
    </p:spTree>
    <p:extLst>
      <p:ext uri="{BB962C8B-B14F-4D97-AF65-F5344CB8AC3E}">
        <p14:creationId xmlns:p14="http://schemas.microsoft.com/office/powerpoint/2010/main" val="3898946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fr-FR"/>
              <a:t>Cliquez pour modifier le style du titre</a:t>
            </a:r>
            <a:endParaRPr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fr-FR" noProof="0"/>
              <a:t>Cliquez sur l'icône pour ajouter une image</a:t>
            </a:r>
            <a:endParaRPr lang="en-US" noProof="0"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fr-FR"/>
              <a:t>Cliquez pour modifier les styles du texte du masque</a:t>
            </a:r>
          </a:p>
        </p:txBody>
      </p:sp>
      <p:sp>
        <p:nvSpPr>
          <p:cNvPr id="7" name="Espace réservé de la date 4"/>
          <p:cNvSpPr>
            <a:spLocks noGrp="1"/>
          </p:cNvSpPr>
          <p:nvPr>
            <p:ph type="dt" sz="half" idx="10"/>
          </p:nvPr>
        </p:nvSpPr>
        <p:spPr>
          <a:xfrm>
            <a:off x="165100" y="1169988"/>
            <a:ext cx="2522538" cy="201612"/>
          </a:xfrm>
        </p:spPr>
        <p:txBody>
          <a:bodyPr/>
          <a:lstStyle>
            <a:lvl1pPr>
              <a:defRPr/>
            </a:lvl1pPr>
          </a:lstStyle>
          <a:p>
            <a:pPr>
              <a:defRPr/>
            </a:pPr>
            <a:fld id="{283B9AD2-75E7-4D55-B220-BCB3E4ACB511}" type="datetimeFigureOut">
              <a:rPr lang="fr-FR"/>
              <a:pPr>
                <a:defRPr/>
              </a:pPr>
              <a:t>07/09/2023</a:t>
            </a:fld>
            <a:endParaRPr lang="fr-FR"/>
          </a:p>
        </p:txBody>
      </p:sp>
      <p:sp>
        <p:nvSpPr>
          <p:cNvPr id="8" name="Espace réservé du pied de page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fr-FR"/>
          </a:p>
        </p:txBody>
      </p:sp>
      <p:sp>
        <p:nvSpPr>
          <p:cNvPr id="9" name="Espace réservé du numéro de diapositive 6"/>
          <p:cNvSpPr>
            <a:spLocks noGrp="1"/>
          </p:cNvSpPr>
          <p:nvPr>
            <p:ph type="sldNum" sz="quarter" idx="12"/>
          </p:nvPr>
        </p:nvSpPr>
        <p:spPr>
          <a:xfrm>
            <a:off x="8339138" y="1169988"/>
            <a:ext cx="733425" cy="201612"/>
          </a:xfrm>
        </p:spPr>
        <p:txBody>
          <a:bodyPr/>
          <a:lstStyle>
            <a:lvl1pPr>
              <a:defRPr/>
            </a:lvl1pPr>
          </a:lstStyle>
          <a:p>
            <a:fld id="{507471B3-4BD7-4BD3-89CF-A0E12516DEC7}" type="slidenum">
              <a:rPr lang="fr-FR" altLang="en-US"/>
              <a:pPr/>
              <a:t>‹N°›</a:t>
            </a:fld>
            <a:endParaRPr lang="fr-FR" altLang="en-US"/>
          </a:p>
        </p:txBody>
      </p:sp>
    </p:spTree>
    <p:extLst>
      <p:ext uri="{BB962C8B-B14F-4D97-AF65-F5344CB8AC3E}">
        <p14:creationId xmlns:p14="http://schemas.microsoft.com/office/powerpoint/2010/main" val="76893111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Espace réservé du titre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fr-FR"/>
              <a:t>Cliquez pour modifier le style du titre</a:t>
            </a:r>
            <a:endParaRPr lang="en-US"/>
          </a:p>
        </p:txBody>
      </p:sp>
      <p:sp>
        <p:nvSpPr>
          <p:cNvPr id="1029" name="Espace réservé du texte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endParaRPr lang="en-US" altLang="en-US" smtClean="0"/>
          </a:p>
        </p:txBody>
      </p:sp>
      <p:sp>
        <p:nvSpPr>
          <p:cNvPr id="4" name="Espace réservé de la date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E0384E18-099F-41BB-9EE1-630202F55113}" type="datetimeFigureOut">
              <a:rPr lang="fr-FR"/>
              <a:pPr>
                <a:defRPr/>
              </a:pPr>
              <a:t>07/09/2023</a:t>
            </a:fld>
            <a:endParaRPr lang="fr-FR"/>
          </a:p>
        </p:txBody>
      </p:sp>
      <p:sp>
        <p:nvSpPr>
          <p:cNvPr id="5" name="Espace réservé du pied de page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fr-FR"/>
          </a:p>
        </p:txBody>
      </p:sp>
      <p:sp>
        <p:nvSpPr>
          <p:cNvPr id="6" name="Espace réservé du numéro de diapositive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latin typeface="Corbel" panose="020B0503020204020204" pitchFamily="34" charset="0"/>
              </a:defRPr>
            </a:lvl1pPr>
          </a:lstStyle>
          <a:p>
            <a:fld id="{0339CAC9-5B24-475E-B434-82AECCC5557E}" type="slidenum">
              <a:rPr lang="fr-FR" altLang="en-US"/>
              <a:pPr/>
              <a:t>‹N°›</a:t>
            </a:fld>
            <a:endParaRPr lang="fr-FR" altLang="en-US"/>
          </a:p>
        </p:txBody>
      </p:sp>
    </p:spTree>
  </p:cSld>
  <p:clrMap bg1="lt1" tx1="dk1" bg2="lt2" tx2="dk2" accent1="accent1" accent2="accent2" accent3="accent3" accent4="accent4" accent5="accent5" accent6="accent6" hlink="hlink" folHlink="folHlink"/>
  <p:sldLayoutIdLst>
    <p:sldLayoutId id="2147483782" r:id="rId1"/>
    <p:sldLayoutId id="2147483777" r:id="rId2"/>
    <p:sldLayoutId id="2147483783" r:id="rId3"/>
    <p:sldLayoutId id="2147483778" r:id="rId4"/>
    <p:sldLayoutId id="2147483779" r:id="rId5"/>
    <p:sldLayoutId id="2147483780" r:id="rId6"/>
    <p:sldLayoutId id="2147483784" r:id="rId7"/>
    <p:sldLayoutId id="2147483785" r:id="rId8"/>
    <p:sldLayoutId id="2147483786" r:id="rId9"/>
    <p:sldLayoutId id="2147483781" r:id="rId10"/>
    <p:sldLayoutId id="2147483787"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THE TABLES</a:t>
            </a:r>
          </a:p>
        </p:txBody>
      </p:sp>
      <p:sp>
        <p:nvSpPr>
          <p:cNvPr id="9219" name="Sous-titre 2"/>
          <p:cNvSpPr>
            <a:spLocks noGrp="1"/>
          </p:cNvSpPr>
          <p:nvPr>
            <p:ph type="subTitle" idx="1"/>
          </p:nvPr>
        </p:nvSpPr>
        <p:spPr>
          <a:xfrm>
            <a:off x="685800" y="1828800"/>
            <a:ext cx="8077200" cy="1500188"/>
          </a:xfrm>
        </p:spPr>
        <p:txBody>
          <a:bodyPr/>
          <a:lstStyle/>
          <a:p>
            <a:pPr xmlns:a="http://schemas.openxmlformats.org/drawingml/2006/main" eaLnBrk="1" hangingPunct="1"/>
            <a:r xmlns:a="http://schemas.openxmlformats.org/drawingml/2006/main">
              <a:rPr lang="en" altLang="en-US" b="1" smtClean="0">
                <a:solidFill>
                  <a:schemeClr val="accent2"/>
                </a:solidFill>
              </a:rPr>
              <a:t>C PROGRAMMING</a:t>
            </a:r>
            <a:r xmlns:a="http://schemas.openxmlformats.org/drawingml/2006/main">
              <a:rPr lang="en" altLang="en-US" b="1" smtClean="0">
                <a:solidFill>
                  <a:schemeClr val="tx2"/>
                </a:solidFill>
              </a:rPr>
              <a:t> </a:t>
            </a:r>
            <a:endParaRPr xmlns:a="http://schemas.openxmlformats.org/drawingml/2006/main" lang="en-US" altLang="en-US" b="1" smtClean="0">
              <a:solidFill>
                <a:schemeClr val="tx2"/>
              </a:solidFill>
            </a:endParaRPr>
          </a:p>
          <a:p>
            <a:pPr eaLnBrk="1" hangingPunct="1"/>
            <a:endParaRPr lang="fr-FR" altLang="en-US" smtClean="0"/>
          </a:p>
        </p:txBody>
      </p:sp>
      <p:sp>
        <p:nvSpPr>
          <p:cNvPr id="9220" name="Rectangle 3"/>
          <p:cNvSpPr txBox="1">
            <a:spLocks noChangeArrowheads="1"/>
          </p:cNvSpPr>
          <p:nvPr/>
        </p:nvSpPr>
        <p:spPr bwMode="auto">
          <a:xfrm>
            <a:off x="6696075" y="4581525"/>
            <a:ext cx="24479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872" tIns="0" rIns="45720" bIns="0" anchor="b"/>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xmlns:a="http://schemas.openxmlformats.org/drawingml/2006/main" eaLnBrk="1" hangingPunct="1">
              <a:buFont typeface="Wingdings 2" panose="05020102010507070707" pitchFamily="18" charset="2"/>
              <a:buNone/>
            </a:pPr>
            <a:r xmlns:a="http://schemas.openxmlformats.org/drawingml/2006/main">
              <a:rPr lang="en" altLang="en-US" sz="2000">
                <a:solidFill>
                  <a:srgbClr val="FFFFFF"/>
                </a:solidFill>
              </a:rPr>
              <a:t>Mr R. TLEMSANI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       </a:t>
            </a:r>
            <a:r xmlns:a="http://schemas.openxmlformats.org/drawingml/2006/main">
              <a:rPr lang="en" dirty="0">
                <a:solidFill>
                  <a:srgbClr val="00B0F0"/>
                </a:solidFill>
              </a:rPr>
              <a:t>Example</a:t>
            </a:r>
          </a:p>
        </p:txBody>
      </p:sp>
      <p:sp>
        <p:nvSpPr>
          <p:cNvPr id="3" name="Espace réservé du contenu 2"/>
          <p:cNvSpPr>
            <a:spLocks noGrp="1"/>
          </p:cNvSpPr>
          <p:nvPr>
            <p:ph idx="1"/>
          </p:nvPr>
        </p:nvSpPr>
        <p:spPr>
          <a:xfrm>
            <a:off x="611188" y="2636838"/>
            <a:ext cx="8229600" cy="2014537"/>
          </a:xfrm>
        </p:spPr>
        <p:txBody>
          <a:bodyPr rtlCol="0">
            <a:normAutofit/>
          </a:bodyPr>
          <a:lstStyle/>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we will declare an array E like this:</a:t>
            </a:r>
          </a:p>
          <a:p>
            <a:pPr xmlns:a="http://schemas.openxmlformats.org/drawingml/2006/main" marL="438912" indent="-320040" eaLnBrk="1" fontAlgn="auto" hangingPunct="1">
              <a:spcBef>
                <a:spcPts val="0"/>
              </a:spcBef>
              <a:spcAft>
                <a:spcPts val="0"/>
              </a:spcAft>
              <a:buFont typeface="Wingdings 2"/>
              <a:buNone/>
              <a:defRPr/>
            </a:pPr>
            <a:r xmlns:a="http://schemas.openxmlformats.org/drawingml/2006/main">
              <a:rPr lang="en" b="1" dirty="0" err="1">
                <a:solidFill>
                  <a:schemeClr val="accent2">
                    <a:lumMod val="50000"/>
                  </a:schemeClr>
                </a:solidFill>
              </a:rPr>
              <a:t>int </a:t>
            </a:r>
            <a:r xmlns:a="http://schemas.openxmlformats.org/drawingml/2006/main">
              <a:rPr lang="en" b="1" dirty="0">
                <a:solidFill>
                  <a:schemeClr val="accent2">
                    <a:lumMod val="50000"/>
                  </a:schemeClr>
                </a:solidFill>
              </a:rPr>
              <a:t>E[10];</a:t>
            </a:r>
          </a:p>
          <a:p>
            <a:pPr xmlns:a="http://schemas.openxmlformats.org/drawingml/2006/main" marL="438912" indent="-320040" eaLnBrk="1" fontAlgn="auto" hangingPunct="1">
              <a:spcBef>
                <a:spcPts val="0"/>
              </a:spcBef>
              <a:spcAft>
                <a:spcPts val="0"/>
              </a:spcAft>
              <a:buFont typeface="Wingdings 2"/>
              <a:buNone/>
              <a:defRPr/>
            </a:pPr>
            <a:r xmlns:a="http://schemas.openxmlformats.org/drawingml/2006/main">
              <a:rPr lang="en" sz="2400" dirty="0"/>
              <a:t>The above statement is for an array of </a:t>
            </a:r>
            <a:r xmlns:a="http://schemas.openxmlformats.org/drawingml/2006/main">
              <a:rPr lang="en" sz="2400" dirty="0">
                <a:solidFill>
                  <a:schemeClr val="accent2">
                    <a:lumMod val="50000"/>
                  </a:schemeClr>
                </a:solidFill>
              </a:rPr>
              <a:t>10 ints </a:t>
            </a:r>
            <a:r xmlns:a="http://schemas.openxmlformats.org/drawingml/2006/main">
              <a:rPr lang="en" sz="2400" dirty="0"/>
              <a:t>called </a:t>
            </a:r>
            <a:r xmlns:a="http://schemas.openxmlformats.org/drawingml/2006/main">
              <a:rPr lang="en" sz="2400" dirty="0">
                <a:solidFill>
                  <a:schemeClr val="accent2">
                    <a:lumMod val="50000"/>
                  </a:schemeClr>
                </a:solidFill>
              </a:rPr>
              <a:t>E</a:t>
            </a:r>
          </a:p>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sz="2400" dirty="0"/>
              <a:t>It is then necessary to enter the 10 values.</a:t>
            </a:r>
            <a:endParaRPr xmlns:a="http://schemas.openxmlformats.org/drawingml/2006/main" lang="fr-FR" sz="2400" b="1" dirty="0">
              <a:solidFill>
                <a:schemeClr val="accent2">
                  <a:lumMod val="50000"/>
                </a:schemeClr>
              </a:solidFill>
            </a:endParaRPr>
          </a:p>
        </p:txBody>
      </p:sp>
      <p:sp>
        <p:nvSpPr>
          <p:cNvPr id="4" name="Rectangle à coins arrondis 3"/>
          <p:cNvSpPr/>
          <p:nvPr/>
        </p:nvSpPr>
        <p:spPr>
          <a:xfrm>
            <a:off x="323850" y="333375"/>
            <a:ext cx="914400" cy="914400"/>
          </a:xfrm>
          <a:prstGeom prst="roundRect">
            <a:avLst/>
          </a:prstGeom>
        </p:spPr>
        <p:style>
          <a:lnRef idx="1">
            <a:schemeClr val="accent2"/>
          </a:lnRef>
          <a:fillRef idx="3">
            <a:schemeClr val="accent2"/>
          </a:fillRef>
          <a:effectRef idx="2">
            <a:schemeClr val="accent2"/>
          </a:effectRef>
          <a:fontRef idx="minor">
            <a:schemeClr val="lt1"/>
          </a:fontRef>
        </p:style>
        <p:txBody>
          <a:bodyPr anchor="ctr"/>
          <a:lstStyle/>
          <a:p>
            <a:pPr algn="ctr" eaLnBrk="1" fontAlgn="auto" hangingPunct="1">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1557338"/>
            <a:ext cx="4248150" cy="4824412"/>
          </a:xfrm>
          <a:solidFill>
            <a:schemeClr val="bg1"/>
          </a:solidFill>
          <a:ln cap="rnd">
            <a:solidFill>
              <a:schemeClr val="tx1"/>
            </a:solidFill>
            <a:bevel/>
            <a:headEnd/>
            <a:tailEnd/>
          </a:ln>
        </p:spPr>
        <p:txBody>
          <a:bodyPr/>
          <a:lstStyle/>
          <a:p>
            <a:pPr xmlns:a="http://schemas.openxmlformats.org/drawingml/2006/main" eaLnBrk="1" hangingPunct="1">
              <a:buFont typeface="Wingdings 2" panose="05020102010507070707" pitchFamily="18" charset="2"/>
              <a:buNone/>
            </a:pPr>
            <a:r xmlns:a="http://schemas.openxmlformats.org/drawingml/2006/main">
              <a:rPr lang="en" altLang="en-US" sz="1600" b="1" smtClean="0">
                <a:solidFill>
                  <a:srgbClr val="002060"/>
                </a:solidFill>
              </a:rPr>
              <a:t>printf ( "Enter ten values: \n"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 ( "1"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[ 0 ]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 ( "2"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[ 1 ]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 ( "3"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[ 2 ]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 ( "4"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[ 3 ]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 ( "5"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[ 4 ]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 ( "6"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[ 5 ]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 ( "7"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[ 6 ]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 ( "8"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[ 7 ]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 ( "9"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[ 8 ] );</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printf("10");</a:t>
            </a:r>
          </a:p>
          <a:p>
            <a:pPr xmlns:a="http://schemas.openxmlformats.org/drawingml/2006/main" eaLnBrk="1" hangingPunct="1">
              <a:buFont typeface="Wingdings 2" panose="05020102010507070707" pitchFamily="18" charset="2"/>
              <a:buNone/>
            </a:pPr>
            <a:r xmlns:a="http://schemas.openxmlformats.org/drawingml/2006/main">
              <a:rPr lang="en" altLang="en-US" sz="1400" b="1" smtClean="0">
                <a:solidFill>
                  <a:srgbClr val="002060"/>
                </a:solidFill>
              </a:rPr>
              <a:t>sc anf (%d" , &amp;E [ 9 ] );</a:t>
            </a:r>
            <a:endParaRPr xmlns:a="http://schemas.openxmlformats.org/drawingml/2006/main" lang="fr-FR" altLang="en-US" sz="1400" b="1" smtClean="0">
              <a:solidFill>
                <a:srgbClr val="002060"/>
              </a:solidFill>
            </a:endParaRPr>
          </a:p>
        </p:txBody>
      </p:sp>
      <p:sp>
        <p:nvSpPr>
          <p:cNvPr id="4" name="Espace réservé du contenu 2"/>
          <p:cNvSpPr txBox="1">
            <a:spLocks/>
          </p:cNvSpPr>
          <p:nvPr/>
        </p:nvSpPr>
        <p:spPr bwMode="auto">
          <a:xfrm>
            <a:off x="3203575" y="2205038"/>
            <a:ext cx="5256213" cy="2087562"/>
          </a:xfrm>
          <a:prstGeom prst="rect">
            <a:avLst/>
          </a:prstGeom>
          <a:solidFill>
            <a:schemeClr val="bg1"/>
          </a:solidFill>
          <a:ln w="9525" cap="rnd">
            <a:solidFill>
              <a:schemeClr val="tx1"/>
            </a:solidFill>
            <a:bevel/>
            <a:headEnd/>
            <a:tailEnd/>
          </a:ln>
        </p:spPr>
        <p:txBody>
          <a:bodyPr lIns="54864" tIns="91440"/>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xmlns:a="http://schemas.openxmlformats.org/drawingml/2006/main" eaLnBrk="1" hangingPunct="1">
              <a:buClrTx/>
              <a:buSzTx/>
              <a:buFontTx/>
              <a:buNone/>
            </a:pPr>
            <a:r xmlns:a="http://schemas.openxmlformats.org/drawingml/2006/main">
              <a:rPr lang="en" altLang="en-US" sz="2000" b="1">
                <a:solidFill>
                  <a:srgbClr val="002060"/>
                </a:solidFill>
              </a:rPr>
              <a:t>printf ( "Enter ten values: \n" );</a:t>
            </a:r>
          </a:p>
          <a:p>
            <a:pPr xmlns:a="http://schemas.openxmlformats.org/drawingml/2006/main" eaLnBrk="1" hangingPunct="1">
              <a:buClrTx/>
              <a:buSzTx/>
              <a:buFontTx/>
              <a:buNone/>
            </a:pPr>
            <a:r xmlns:a="http://schemas.openxmlformats.org/drawingml/2006/main">
              <a:rPr lang="en" altLang="en-US" sz="2000" b="1">
                <a:solidFill>
                  <a:srgbClr val="002060"/>
                </a:solidFill>
              </a:rPr>
              <a:t>for (i = 0; i &lt; 10; i++)</a:t>
            </a:r>
          </a:p>
          <a:p>
            <a:pPr xmlns:a="http://schemas.openxmlformats.org/drawingml/2006/main" eaLnBrk="1" hangingPunct="1">
              <a:buClrTx/>
              <a:buSzTx/>
              <a:buFontTx/>
              <a:buNone/>
            </a:pPr>
            <a:r xmlns:a="http://schemas.openxmlformats.org/drawingml/2006/main">
              <a:rPr lang="en" altLang="en-US" sz="2000" b="1">
                <a:solidFill>
                  <a:srgbClr val="002060"/>
                </a:solidFill>
              </a:rPr>
              <a:t>{</a:t>
            </a:r>
          </a:p>
          <a:p>
            <a:pPr xmlns:a="http://schemas.openxmlformats.org/drawingml/2006/main" eaLnBrk="1" hangingPunct="1">
              <a:buClrTx/>
              <a:buSzTx/>
              <a:buFontTx/>
              <a:buNone/>
            </a:pPr>
            <a:r xmlns:a="http://schemas.openxmlformats.org/drawingml/2006/main">
              <a:rPr lang="en" altLang="en-US" sz="2000" b="1">
                <a:solidFill>
                  <a:srgbClr val="002060"/>
                </a:solidFill>
              </a:rPr>
              <a:t>printf ( "%d" , i +1);</a:t>
            </a:r>
          </a:p>
          <a:p>
            <a:pPr xmlns:a="http://schemas.openxmlformats.org/drawingml/2006/main" eaLnBrk="1" hangingPunct="1">
              <a:buClrTx/>
              <a:buSzTx/>
              <a:buFontTx/>
              <a:buNone/>
            </a:pPr>
            <a:r xmlns:a="http://schemas.openxmlformats.org/drawingml/2006/main">
              <a:rPr lang="en" altLang="en-US" sz="2000" b="1">
                <a:solidFill>
                  <a:srgbClr val="002060"/>
                </a:solidFill>
              </a:rPr>
              <a:t>sc anf ( "%d" , &amp;E[ i ] ) ;</a:t>
            </a:r>
          </a:p>
          <a:p>
            <a:pPr xmlns:a="http://schemas.openxmlformats.org/drawingml/2006/main" eaLnBrk="1" hangingPunct="1">
              <a:buClrTx/>
              <a:buSzTx/>
              <a:buFontTx/>
              <a:buNone/>
            </a:pPr>
            <a:r xmlns:a="http://schemas.openxmlformats.org/drawingml/2006/main">
              <a:rPr lang="en" altLang="en-US" sz="2000" b="1">
                <a:solidFill>
                  <a:srgbClr val="002060"/>
                </a:solidFill>
              </a:rPr>
              <a:t>}</a:t>
            </a:r>
          </a:p>
        </p:txBody>
      </p:sp>
      <p:sp>
        <p:nvSpPr>
          <p:cNvPr id="5"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       </a:t>
            </a:r>
            <a:r xmlns:a="http://schemas.openxmlformats.org/drawingml/2006/main">
              <a:rPr lang="en" dirty="0">
                <a:solidFill>
                  <a:srgbClr val="00B0F0"/>
                </a:solidFill>
              </a:rPr>
              <a:t>Example</a:t>
            </a:r>
          </a:p>
        </p:txBody>
      </p:sp>
      <p:sp>
        <p:nvSpPr>
          <p:cNvPr id="6" name="Rectangle à coins arrondis 5"/>
          <p:cNvSpPr/>
          <p:nvPr/>
        </p:nvSpPr>
        <p:spPr>
          <a:xfrm>
            <a:off x="323850" y="333375"/>
            <a:ext cx="914400" cy="914400"/>
          </a:xfrm>
          <a:prstGeom prst="roundRect">
            <a:avLst/>
          </a:prstGeom>
        </p:spPr>
        <p:style>
          <a:lnRef idx="1">
            <a:schemeClr val="accent2"/>
          </a:lnRef>
          <a:fillRef idx="3">
            <a:schemeClr val="accent2"/>
          </a:fillRef>
          <a:effectRef idx="2">
            <a:schemeClr val="accent2"/>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7" name="ZoneTexte 6"/>
          <p:cNvSpPr txBox="1"/>
          <p:nvPr/>
        </p:nvSpPr>
        <p:spPr>
          <a:xfrm>
            <a:off x="2843213" y="4508500"/>
            <a:ext cx="5976937" cy="1201738"/>
          </a:xfrm>
          <a:prstGeom prst="rect">
            <a:avLst/>
          </a:prstGeom>
          <a:solidFill>
            <a:schemeClr val="accent2">
              <a:lumMod val="60000"/>
              <a:lumOff val="40000"/>
            </a:schemeClr>
          </a:solidFill>
        </p:spPr>
        <p:txBody>
          <a:bodyPr>
            <a:spAutoFit/>
          </a:bodyPr>
          <a:lstStyle/>
          <a:p>
            <a:pPr xmlns:a="http://schemas.openxmlformats.org/drawingml/2006/main" algn="ctr" eaLnBrk="1" fontAlgn="auto" hangingPunct="1">
              <a:spcBef>
                <a:spcPts val="0"/>
              </a:spcBef>
              <a:spcAft>
                <a:spcPts val="0"/>
              </a:spcAft>
              <a:defRPr/>
            </a:pPr>
            <a:r xmlns:a="http://schemas.openxmlformats.org/drawingml/2006/main">
              <a:rPr lang="en" b="1" dirty="0">
                <a:solidFill>
                  <a:schemeClr val="accent6"/>
                </a:solidFill>
                <a:latin typeface="+mn-lt"/>
                <a:cs typeface="+mn-cs"/>
              </a:rPr>
              <a:t>This type of loop is called </a:t>
            </a:r>
            <a:r xmlns:a="http://schemas.openxmlformats.org/drawingml/2006/main">
              <a:rPr lang="en" b="1" dirty="0">
                <a:solidFill>
                  <a:schemeClr val="tx2"/>
                </a:solidFill>
                <a:latin typeface="+mn-lt"/>
                <a:cs typeface="+mn-cs"/>
              </a:rPr>
              <a:t>an array traversal </a:t>
            </a:r>
            <a:r xmlns:a="http://schemas.openxmlformats.org/drawingml/2006/main">
              <a:rPr lang="en" b="1" dirty="0">
                <a:solidFill>
                  <a:schemeClr val="accent6"/>
                </a:solidFill>
                <a:latin typeface="+mn-lt"/>
                <a:cs typeface="+mn-cs"/>
              </a:rPr>
              <a:t>. As a general rule, </a:t>
            </a:r>
            <a:r xmlns:a="http://schemas.openxmlformats.org/drawingml/2006/main">
              <a:rPr lang="en" b="1" dirty="0">
                <a:solidFill>
                  <a:srgbClr val="002060"/>
                </a:solidFill>
                <a:latin typeface="+mn-lt"/>
                <a:cs typeface="+mn-cs"/>
              </a:rPr>
              <a:t>loops are used to handle</a:t>
            </a:r>
          </a:p>
          <a:p>
            <a:pPr xmlns:a="http://schemas.openxmlformats.org/drawingml/2006/main" algn="ctr" eaLnBrk="1" fontAlgn="auto" hangingPunct="1">
              <a:spcBef>
                <a:spcPts val="0"/>
              </a:spcBef>
              <a:spcAft>
                <a:spcPts val="0"/>
              </a:spcAft>
              <a:defRPr/>
            </a:pPr>
            <a:r xmlns:a="http://schemas.openxmlformats.org/drawingml/2006/main">
              <a:rPr lang="en" b="1" dirty="0">
                <a:solidFill>
                  <a:srgbClr val="002060"/>
                </a:solidFill>
                <a:latin typeface="+mn-lt"/>
                <a:cs typeface="+mn-cs"/>
              </a:rPr>
              <a:t>arrays </a:t>
            </a:r>
            <a:r xmlns:a="http://schemas.openxmlformats.org/drawingml/2006/main">
              <a:rPr lang="en" b="1" dirty="0">
                <a:solidFill>
                  <a:schemeClr val="accent6"/>
                </a:solidFill>
                <a:latin typeface="+mn-lt"/>
                <a:cs typeface="+mn-cs"/>
              </a:rPr>
              <a:t>, these allow you to perform a process on each element of an array.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nodeType="afterGroup">
                            <p:stCondLst>
                              <p:cond delay="500"/>
                            </p:stCondLst>
                            <p:childTnLst>
                              <p:par>
                                <p:cTn id="9" presetID="54" presetClass="entr" presetSubtype="0" accel="10000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p:cTn id="11" dur="500" fill="hold"/>
                                        <p:tgtEl>
                                          <p:spTgt spid="3">
                                            <p:bg/>
                                          </p:spTgt>
                                        </p:tgtEl>
                                        <p:attrNameLst>
                                          <p:attrName>ppt_w</p:attrName>
                                        </p:attrNameLst>
                                      </p:cBhvr>
                                      <p:tavLst>
                                        <p:tav tm="0">
                                          <p:val>
                                            <p:strVal val="#ppt_w*0.05"/>
                                          </p:val>
                                        </p:tav>
                                        <p:tav tm="100000">
                                          <p:val>
                                            <p:strVal val="#ppt_w"/>
                                          </p:val>
                                        </p:tav>
                                      </p:tavLst>
                                    </p:anim>
                                    <p:anim calcmode="lin" valueType="num">
                                      <p:cBhvr>
                                        <p:cTn id="12" dur="500" fill="hold"/>
                                        <p:tgtEl>
                                          <p:spTgt spid="3">
                                            <p:bg/>
                                          </p:spTgt>
                                        </p:tgtEl>
                                        <p:attrNameLst>
                                          <p:attrName>ppt_h</p:attrName>
                                        </p:attrNameLst>
                                      </p:cBhvr>
                                      <p:tavLst>
                                        <p:tav tm="0">
                                          <p:val>
                                            <p:strVal val="#ppt_h"/>
                                          </p:val>
                                        </p:tav>
                                        <p:tav tm="100000">
                                          <p:val>
                                            <p:strVal val="#ppt_h"/>
                                          </p:val>
                                        </p:tav>
                                      </p:tavLst>
                                    </p:anim>
                                    <p:anim calcmode="lin" valueType="num">
                                      <p:cBhvr>
                                        <p:cTn id="13" dur="500" fill="hold"/>
                                        <p:tgtEl>
                                          <p:spTgt spid="3">
                                            <p:bg/>
                                          </p:spTgt>
                                        </p:tgtEl>
                                        <p:attrNameLst>
                                          <p:attrName>ppt_x</p:attrName>
                                        </p:attrNameLst>
                                      </p:cBhvr>
                                      <p:tavLst>
                                        <p:tav tm="0">
                                          <p:val>
                                            <p:strVal val="#ppt_x-.2"/>
                                          </p:val>
                                        </p:tav>
                                        <p:tav tm="100000">
                                          <p:val>
                                            <p:strVal val="#ppt_x"/>
                                          </p:val>
                                        </p:tav>
                                      </p:tavLst>
                                    </p:anim>
                                    <p:anim calcmode="lin" valueType="num">
                                      <p:cBhvr>
                                        <p:cTn id="14" dur="500" fill="hold"/>
                                        <p:tgtEl>
                                          <p:spTgt spid="3">
                                            <p:bg/>
                                          </p:spTgt>
                                        </p:tgtEl>
                                        <p:attrNameLst>
                                          <p:attrName>ppt_y</p:attrName>
                                        </p:attrNameLst>
                                      </p:cBhvr>
                                      <p:tavLst>
                                        <p:tav tm="0">
                                          <p:val>
                                            <p:strVal val="#ppt_y"/>
                                          </p:val>
                                        </p:tav>
                                        <p:tav tm="100000">
                                          <p:val>
                                            <p:strVal val="#ppt_y"/>
                                          </p:val>
                                        </p:tav>
                                      </p:tavLst>
                                    </p:anim>
                                    <p:animEffect transition="in" filter="fade">
                                      <p:cBhvr>
                                        <p:cTn id="15" dur="500"/>
                                        <p:tgtEl>
                                          <p:spTgt spid="3">
                                            <p:bg/>
                                          </p:spTgt>
                                        </p:tgtEl>
                                      </p:cBhvr>
                                    </p:animEffect>
                                  </p:childTnLst>
                                </p:cTn>
                              </p:par>
                            </p:childTnLst>
                          </p:cTn>
                        </p:par>
                        <p:par>
                          <p:cTn id="16" fill="hold" nodeType="afterGroup">
                            <p:stCondLst>
                              <p:cond delay="1000"/>
                            </p:stCondLst>
                            <p:childTnLst>
                              <p:par>
                                <p:cTn id="17" presetID="54" presetClass="entr" presetSubtype="0" accel="10000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0"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1"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3" dur="500"/>
                                        <p:tgtEl>
                                          <p:spTgt spid="3">
                                            <p:txEl>
                                              <p:pRg st="0" end="0"/>
                                            </p:txEl>
                                          </p:spTgt>
                                        </p:tgtEl>
                                      </p:cBhvr>
                                    </p:animEffect>
                                  </p:childTnLst>
                                </p:cTn>
                              </p:par>
                            </p:childTnLst>
                          </p:cTn>
                        </p:par>
                        <p:par>
                          <p:cTn id="24" fill="hold" nodeType="afterGroup">
                            <p:stCondLst>
                              <p:cond delay="1500"/>
                            </p:stCondLst>
                            <p:childTnLst>
                              <p:par>
                                <p:cTn id="25" presetID="54" presetClass="entr" presetSubtype="0" accel="10000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8"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9"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0"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31" dur="500"/>
                                        <p:tgtEl>
                                          <p:spTgt spid="3">
                                            <p:txEl>
                                              <p:pRg st="1" end="1"/>
                                            </p:txEl>
                                          </p:spTgt>
                                        </p:tgtEl>
                                      </p:cBhvr>
                                    </p:animEffect>
                                  </p:childTnLst>
                                </p:cTn>
                              </p:par>
                            </p:childTnLst>
                          </p:cTn>
                        </p:par>
                        <p:par>
                          <p:cTn id="32" fill="hold" nodeType="afterGroup">
                            <p:stCondLst>
                              <p:cond delay="2000"/>
                            </p:stCondLst>
                            <p:childTnLst>
                              <p:par>
                                <p:cTn id="33" presetID="54" presetClass="entr" presetSubtype="0" accel="100000" fill="hold" grpId="0" nodeType="after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9" dur="500"/>
                                        <p:tgtEl>
                                          <p:spTgt spid="3">
                                            <p:txEl>
                                              <p:pRg st="2" end="2"/>
                                            </p:txEl>
                                          </p:spTgt>
                                        </p:tgtEl>
                                      </p:cBhvr>
                                    </p:animEffect>
                                  </p:childTnLst>
                                </p:cTn>
                              </p:par>
                            </p:childTnLst>
                          </p:cTn>
                        </p:par>
                        <p:par>
                          <p:cTn id="40" fill="hold" nodeType="afterGroup">
                            <p:stCondLst>
                              <p:cond delay="2500"/>
                            </p:stCondLst>
                            <p:childTnLst>
                              <p:par>
                                <p:cTn id="41" presetID="54" presetClass="entr" presetSubtype="0" accel="100000" fill="hold" grpId="0" nodeType="after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3" end="3"/>
                                            </p:txEl>
                                          </p:spTgt>
                                        </p:tgtEl>
                                      </p:cBhvr>
                                    </p:animEffect>
                                  </p:childTnLst>
                                </p:cTn>
                              </p:par>
                            </p:childTnLst>
                          </p:cTn>
                        </p:par>
                        <p:par>
                          <p:cTn id="48" fill="hold" nodeType="afterGroup">
                            <p:stCondLst>
                              <p:cond delay="3000"/>
                            </p:stCondLst>
                            <p:childTnLst>
                              <p:par>
                                <p:cTn id="49" presetID="54" presetClass="entr" presetSubtype="0" accel="100000" fill="hold" grpId="0" nodeType="after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2"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4"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5" dur="500"/>
                                        <p:tgtEl>
                                          <p:spTgt spid="3">
                                            <p:txEl>
                                              <p:pRg st="4" end="4"/>
                                            </p:txEl>
                                          </p:spTgt>
                                        </p:tgtEl>
                                      </p:cBhvr>
                                    </p:animEffect>
                                  </p:childTnLst>
                                </p:cTn>
                              </p:par>
                            </p:childTnLst>
                          </p:cTn>
                        </p:par>
                        <p:par>
                          <p:cTn id="56" fill="hold" nodeType="afterGroup">
                            <p:stCondLst>
                              <p:cond delay="3500"/>
                            </p:stCondLst>
                            <p:childTnLst>
                              <p:par>
                                <p:cTn id="57" presetID="54" presetClass="entr" presetSubtype="0" accel="100000" fill="hold" grpId="0" nodeType="after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60"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1"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62"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63" dur="500"/>
                                        <p:tgtEl>
                                          <p:spTgt spid="3">
                                            <p:txEl>
                                              <p:pRg st="5" end="5"/>
                                            </p:txEl>
                                          </p:spTgt>
                                        </p:tgtEl>
                                      </p:cBhvr>
                                    </p:animEffect>
                                  </p:childTnLst>
                                </p:cTn>
                              </p:par>
                            </p:childTnLst>
                          </p:cTn>
                        </p:par>
                        <p:par>
                          <p:cTn id="64" fill="hold" nodeType="afterGroup">
                            <p:stCondLst>
                              <p:cond delay="4000"/>
                            </p:stCondLst>
                            <p:childTnLst>
                              <p:par>
                                <p:cTn id="65" presetID="54" presetClass="entr" presetSubtype="0" accel="100000" fill="hold" grpId="0" nodeType="after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68"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9"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70"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71" dur="500"/>
                                        <p:tgtEl>
                                          <p:spTgt spid="3">
                                            <p:txEl>
                                              <p:pRg st="6" end="6"/>
                                            </p:txEl>
                                          </p:spTgt>
                                        </p:tgtEl>
                                      </p:cBhvr>
                                    </p:animEffect>
                                  </p:childTnLst>
                                </p:cTn>
                              </p:par>
                            </p:childTnLst>
                          </p:cTn>
                        </p:par>
                        <p:par>
                          <p:cTn id="72" fill="hold" nodeType="afterGroup">
                            <p:stCondLst>
                              <p:cond delay="4500"/>
                            </p:stCondLst>
                            <p:childTnLst>
                              <p:par>
                                <p:cTn id="73" presetID="54" presetClass="entr" presetSubtype="0" accel="100000" fill="hold" grpId="0" nodeType="after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anim calcmode="lin" valueType="num">
                                      <p:cBhvr>
                                        <p:cTn id="75" dur="500" fill="hold"/>
                                        <p:tgtEl>
                                          <p:spTgt spid="3">
                                            <p:txEl>
                                              <p:pRg st="7" end="7"/>
                                            </p:txEl>
                                          </p:spTgt>
                                        </p:tgtEl>
                                        <p:attrNameLst>
                                          <p:attrName>ppt_w</p:attrName>
                                        </p:attrNameLst>
                                      </p:cBhvr>
                                      <p:tavLst>
                                        <p:tav tm="0">
                                          <p:val>
                                            <p:strVal val="#ppt_w*0.05"/>
                                          </p:val>
                                        </p:tav>
                                        <p:tav tm="100000">
                                          <p:val>
                                            <p:strVal val="#ppt_w"/>
                                          </p:val>
                                        </p:tav>
                                      </p:tavLst>
                                    </p:anim>
                                    <p:anim calcmode="lin" valueType="num">
                                      <p:cBhvr>
                                        <p:cTn id="76" dur="5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7"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78" dur="5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79" dur="500"/>
                                        <p:tgtEl>
                                          <p:spTgt spid="3">
                                            <p:txEl>
                                              <p:pRg st="7" end="7"/>
                                            </p:txEl>
                                          </p:spTgt>
                                        </p:tgtEl>
                                      </p:cBhvr>
                                    </p:animEffect>
                                  </p:childTnLst>
                                </p:cTn>
                              </p:par>
                            </p:childTnLst>
                          </p:cTn>
                        </p:par>
                        <p:par>
                          <p:cTn id="80" fill="hold" nodeType="afterGroup">
                            <p:stCondLst>
                              <p:cond delay="5000"/>
                            </p:stCondLst>
                            <p:childTnLst>
                              <p:par>
                                <p:cTn id="81" presetID="54" presetClass="entr" presetSubtype="0" accel="100000" fill="hold" grpId="0" nodeType="after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 calcmode="lin" valueType="num">
                                      <p:cBhvr>
                                        <p:cTn id="83" dur="500" fill="hold"/>
                                        <p:tgtEl>
                                          <p:spTgt spid="3">
                                            <p:txEl>
                                              <p:pRg st="8" end="8"/>
                                            </p:txEl>
                                          </p:spTgt>
                                        </p:tgtEl>
                                        <p:attrNameLst>
                                          <p:attrName>ppt_w</p:attrName>
                                        </p:attrNameLst>
                                      </p:cBhvr>
                                      <p:tavLst>
                                        <p:tav tm="0">
                                          <p:val>
                                            <p:strVal val="#ppt_w*0.05"/>
                                          </p:val>
                                        </p:tav>
                                        <p:tav tm="100000">
                                          <p:val>
                                            <p:strVal val="#ppt_w"/>
                                          </p:val>
                                        </p:tav>
                                      </p:tavLst>
                                    </p:anim>
                                    <p:anim calcmode="lin" valueType="num">
                                      <p:cBhvr>
                                        <p:cTn id="84" dur="5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5" dur="5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86" dur="5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87" dur="500"/>
                                        <p:tgtEl>
                                          <p:spTgt spid="3">
                                            <p:txEl>
                                              <p:pRg st="8" end="8"/>
                                            </p:txEl>
                                          </p:spTgt>
                                        </p:tgtEl>
                                      </p:cBhvr>
                                    </p:animEffect>
                                  </p:childTnLst>
                                </p:cTn>
                              </p:par>
                            </p:childTnLst>
                          </p:cTn>
                        </p:par>
                        <p:par>
                          <p:cTn id="88" fill="hold" nodeType="afterGroup">
                            <p:stCondLst>
                              <p:cond delay="5500"/>
                            </p:stCondLst>
                            <p:childTnLst>
                              <p:par>
                                <p:cTn id="89" presetID="54" presetClass="entr" presetSubtype="0" accel="100000" fill="hold" grpId="0" nodeType="afterEffect">
                                  <p:stCondLst>
                                    <p:cond delay="0"/>
                                  </p:stCondLst>
                                  <p:childTnLst>
                                    <p:set>
                                      <p:cBhvr>
                                        <p:cTn id="90" dur="1" fill="hold">
                                          <p:stCondLst>
                                            <p:cond delay="0"/>
                                          </p:stCondLst>
                                        </p:cTn>
                                        <p:tgtEl>
                                          <p:spTgt spid="3">
                                            <p:txEl>
                                              <p:pRg st="9" end="9"/>
                                            </p:txEl>
                                          </p:spTgt>
                                        </p:tgtEl>
                                        <p:attrNameLst>
                                          <p:attrName>style.visibility</p:attrName>
                                        </p:attrNameLst>
                                      </p:cBhvr>
                                      <p:to>
                                        <p:strVal val="visible"/>
                                      </p:to>
                                    </p:set>
                                    <p:anim calcmode="lin" valueType="num">
                                      <p:cBhvr>
                                        <p:cTn id="91" dur="500" fill="hold"/>
                                        <p:tgtEl>
                                          <p:spTgt spid="3">
                                            <p:txEl>
                                              <p:pRg st="9" end="9"/>
                                            </p:txEl>
                                          </p:spTgt>
                                        </p:tgtEl>
                                        <p:attrNameLst>
                                          <p:attrName>ppt_w</p:attrName>
                                        </p:attrNameLst>
                                      </p:cBhvr>
                                      <p:tavLst>
                                        <p:tav tm="0">
                                          <p:val>
                                            <p:strVal val="#ppt_w*0.05"/>
                                          </p:val>
                                        </p:tav>
                                        <p:tav tm="100000">
                                          <p:val>
                                            <p:strVal val="#ppt_w"/>
                                          </p:val>
                                        </p:tav>
                                      </p:tavLst>
                                    </p:anim>
                                    <p:anim calcmode="lin" valueType="num">
                                      <p:cBhvr>
                                        <p:cTn id="92" dur="5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93" dur="5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94" dur="5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95" dur="500"/>
                                        <p:tgtEl>
                                          <p:spTgt spid="3">
                                            <p:txEl>
                                              <p:pRg st="9" end="9"/>
                                            </p:txEl>
                                          </p:spTgt>
                                        </p:tgtEl>
                                      </p:cBhvr>
                                    </p:animEffect>
                                  </p:childTnLst>
                                </p:cTn>
                              </p:par>
                            </p:childTnLst>
                          </p:cTn>
                        </p:par>
                        <p:par>
                          <p:cTn id="96" fill="hold" nodeType="afterGroup">
                            <p:stCondLst>
                              <p:cond delay="6000"/>
                            </p:stCondLst>
                            <p:childTnLst>
                              <p:par>
                                <p:cTn id="97" presetID="54" presetClass="entr" presetSubtype="0" accel="100000" fill="hold" grpId="0" nodeType="afterEffect">
                                  <p:stCondLst>
                                    <p:cond delay="0"/>
                                  </p:stCondLst>
                                  <p:childTnLst>
                                    <p:set>
                                      <p:cBhvr>
                                        <p:cTn id="98" dur="1" fill="hold">
                                          <p:stCondLst>
                                            <p:cond delay="0"/>
                                          </p:stCondLst>
                                        </p:cTn>
                                        <p:tgtEl>
                                          <p:spTgt spid="3">
                                            <p:txEl>
                                              <p:pRg st="10" end="10"/>
                                            </p:txEl>
                                          </p:spTgt>
                                        </p:tgtEl>
                                        <p:attrNameLst>
                                          <p:attrName>style.visibility</p:attrName>
                                        </p:attrNameLst>
                                      </p:cBhvr>
                                      <p:to>
                                        <p:strVal val="visible"/>
                                      </p:to>
                                    </p:set>
                                    <p:anim calcmode="lin" valueType="num">
                                      <p:cBhvr>
                                        <p:cTn id="99" dur="500" fill="hold"/>
                                        <p:tgtEl>
                                          <p:spTgt spid="3">
                                            <p:txEl>
                                              <p:pRg st="10" end="10"/>
                                            </p:txEl>
                                          </p:spTgt>
                                        </p:tgtEl>
                                        <p:attrNameLst>
                                          <p:attrName>ppt_w</p:attrName>
                                        </p:attrNameLst>
                                      </p:cBhvr>
                                      <p:tavLst>
                                        <p:tav tm="0">
                                          <p:val>
                                            <p:strVal val="#ppt_w*0.05"/>
                                          </p:val>
                                        </p:tav>
                                        <p:tav tm="100000">
                                          <p:val>
                                            <p:strVal val="#ppt_w"/>
                                          </p:val>
                                        </p:tav>
                                      </p:tavLst>
                                    </p:anim>
                                    <p:anim calcmode="lin" valueType="num">
                                      <p:cBhvr>
                                        <p:cTn id="100" dur="5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01" dur="5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102" dur="500" fill="hold"/>
                                        <p:tgtEl>
                                          <p:spTgt spid="3">
                                            <p:txEl>
                                              <p:pRg st="10" end="10"/>
                                            </p:txEl>
                                          </p:spTgt>
                                        </p:tgtEl>
                                        <p:attrNameLst>
                                          <p:attrName>ppt_y</p:attrName>
                                        </p:attrNameLst>
                                      </p:cBhvr>
                                      <p:tavLst>
                                        <p:tav tm="0">
                                          <p:val>
                                            <p:strVal val="#ppt_y"/>
                                          </p:val>
                                        </p:tav>
                                        <p:tav tm="100000">
                                          <p:val>
                                            <p:strVal val="#ppt_y"/>
                                          </p:val>
                                        </p:tav>
                                      </p:tavLst>
                                    </p:anim>
                                    <p:animEffect transition="in" filter="fade">
                                      <p:cBhvr>
                                        <p:cTn id="103" dur="500"/>
                                        <p:tgtEl>
                                          <p:spTgt spid="3">
                                            <p:txEl>
                                              <p:pRg st="10" end="10"/>
                                            </p:txEl>
                                          </p:spTgt>
                                        </p:tgtEl>
                                      </p:cBhvr>
                                    </p:animEffect>
                                  </p:childTnLst>
                                </p:cTn>
                              </p:par>
                            </p:childTnLst>
                          </p:cTn>
                        </p:par>
                        <p:par>
                          <p:cTn id="104" fill="hold" nodeType="afterGroup">
                            <p:stCondLst>
                              <p:cond delay="6500"/>
                            </p:stCondLst>
                            <p:childTnLst>
                              <p:par>
                                <p:cTn id="105" presetID="54" presetClass="entr" presetSubtype="0" accel="100000" fill="hold" grpId="0" nodeType="afterEffect">
                                  <p:stCondLst>
                                    <p:cond delay="0"/>
                                  </p:stCondLst>
                                  <p:childTnLst>
                                    <p:set>
                                      <p:cBhvr>
                                        <p:cTn id="106" dur="1" fill="hold">
                                          <p:stCondLst>
                                            <p:cond delay="0"/>
                                          </p:stCondLst>
                                        </p:cTn>
                                        <p:tgtEl>
                                          <p:spTgt spid="3">
                                            <p:txEl>
                                              <p:pRg st="11" end="11"/>
                                            </p:txEl>
                                          </p:spTgt>
                                        </p:tgtEl>
                                        <p:attrNameLst>
                                          <p:attrName>style.visibility</p:attrName>
                                        </p:attrNameLst>
                                      </p:cBhvr>
                                      <p:to>
                                        <p:strVal val="visible"/>
                                      </p:to>
                                    </p:set>
                                    <p:anim calcmode="lin" valueType="num">
                                      <p:cBhvr>
                                        <p:cTn id="107" dur="500" fill="hold"/>
                                        <p:tgtEl>
                                          <p:spTgt spid="3">
                                            <p:txEl>
                                              <p:pRg st="11" end="11"/>
                                            </p:txEl>
                                          </p:spTgt>
                                        </p:tgtEl>
                                        <p:attrNameLst>
                                          <p:attrName>ppt_w</p:attrName>
                                        </p:attrNameLst>
                                      </p:cBhvr>
                                      <p:tavLst>
                                        <p:tav tm="0">
                                          <p:val>
                                            <p:strVal val="#ppt_w*0.05"/>
                                          </p:val>
                                        </p:tav>
                                        <p:tav tm="100000">
                                          <p:val>
                                            <p:strVal val="#ppt_w"/>
                                          </p:val>
                                        </p:tav>
                                      </p:tavLst>
                                    </p:anim>
                                    <p:anim calcmode="lin" valueType="num">
                                      <p:cBhvr>
                                        <p:cTn id="108" dur="5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09" dur="5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110" dur="500" fill="hold"/>
                                        <p:tgtEl>
                                          <p:spTgt spid="3">
                                            <p:txEl>
                                              <p:pRg st="11" end="11"/>
                                            </p:txEl>
                                          </p:spTgt>
                                        </p:tgtEl>
                                        <p:attrNameLst>
                                          <p:attrName>ppt_y</p:attrName>
                                        </p:attrNameLst>
                                      </p:cBhvr>
                                      <p:tavLst>
                                        <p:tav tm="0">
                                          <p:val>
                                            <p:strVal val="#ppt_y"/>
                                          </p:val>
                                        </p:tav>
                                        <p:tav tm="100000">
                                          <p:val>
                                            <p:strVal val="#ppt_y"/>
                                          </p:val>
                                        </p:tav>
                                      </p:tavLst>
                                    </p:anim>
                                    <p:animEffect transition="in" filter="fade">
                                      <p:cBhvr>
                                        <p:cTn id="111" dur="500"/>
                                        <p:tgtEl>
                                          <p:spTgt spid="3">
                                            <p:txEl>
                                              <p:pRg st="11" end="11"/>
                                            </p:txEl>
                                          </p:spTgt>
                                        </p:tgtEl>
                                      </p:cBhvr>
                                    </p:animEffect>
                                  </p:childTnLst>
                                </p:cTn>
                              </p:par>
                            </p:childTnLst>
                          </p:cTn>
                        </p:par>
                        <p:par>
                          <p:cTn id="112" fill="hold" nodeType="afterGroup">
                            <p:stCondLst>
                              <p:cond delay="7000"/>
                            </p:stCondLst>
                            <p:childTnLst>
                              <p:par>
                                <p:cTn id="113" presetID="54" presetClass="entr" presetSubtype="0" accel="100000" fill="hold" grpId="0" nodeType="afterEffect">
                                  <p:stCondLst>
                                    <p:cond delay="0"/>
                                  </p:stCondLst>
                                  <p:childTnLst>
                                    <p:set>
                                      <p:cBhvr>
                                        <p:cTn id="114" dur="1" fill="hold">
                                          <p:stCondLst>
                                            <p:cond delay="0"/>
                                          </p:stCondLst>
                                        </p:cTn>
                                        <p:tgtEl>
                                          <p:spTgt spid="3">
                                            <p:txEl>
                                              <p:pRg st="12" end="12"/>
                                            </p:txEl>
                                          </p:spTgt>
                                        </p:tgtEl>
                                        <p:attrNameLst>
                                          <p:attrName>style.visibility</p:attrName>
                                        </p:attrNameLst>
                                      </p:cBhvr>
                                      <p:to>
                                        <p:strVal val="visible"/>
                                      </p:to>
                                    </p:set>
                                    <p:anim calcmode="lin" valueType="num">
                                      <p:cBhvr>
                                        <p:cTn id="115" dur="500" fill="hold"/>
                                        <p:tgtEl>
                                          <p:spTgt spid="3">
                                            <p:txEl>
                                              <p:pRg st="12" end="12"/>
                                            </p:txEl>
                                          </p:spTgt>
                                        </p:tgtEl>
                                        <p:attrNameLst>
                                          <p:attrName>ppt_w</p:attrName>
                                        </p:attrNameLst>
                                      </p:cBhvr>
                                      <p:tavLst>
                                        <p:tav tm="0">
                                          <p:val>
                                            <p:strVal val="#ppt_w*0.05"/>
                                          </p:val>
                                        </p:tav>
                                        <p:tav tm="100000">
                                          <p:val>
                                            <p:strVal val="#ppt_w"/>
                                          </p:val>
                                        </p:tav>
                                      </p:tavLst>
                                    </p:anim>
                                    <p:anim calcmode="lin" valueType="num">
                                      <p:cBhvr>
                                        <p:cTn id="116" dur="500" fill="hold"/>
                                        <p:tgtEl>
                                          <p:spTgt spid="3">
                                            <p:txEl>
                                              <p:pRg st="12" end="12"/>
                                            </p:txEl>
                                          </p:spTgt>
                                        </p:tgtEl>
                                        <p:attrNameLst>
                                          <p:attrName>ppt_h</p:attrName>
                                        </p:attrNameLst>
                                      </p:cBhvr>
                                      <p:tavLst>
                                        <p:tav tm="0">
                                          <p:val>
                                            <p:strVal val="#ppt_h"/>
                                          </p:val>
                                        </p:tav>
                                        <p:tav tm="100000">
                                          <p:val>
                                            <p:strVal val="#ppt_h"/>
                                          </p:val>
                                        </p:tav>
                                      </p:tavLst>
                                    </p:anim>
                                    <p:anim calcmode="lin" valueType="num">
                                      <p:cBhvr>
                                        <p:cTn id="117" dur="5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118" dur="500" fill="hold"/>
                                        <p:tgtEl>
                                          <p:spTgt spid="3">
                                            <p:txEl>
                                              <p:pRg st="12" end="12"/>
                                            </p:txEl>
                                          </p:spTgt>
                                        </p:tgtEl>
                                        <p:attrNameLst>
                                          <p:attrName>ppt_y</p:attrName>
                                        </p:attrNameLst>
                                      </p:cBhvr>
                                      <p:tavLst>
                                        <p:tav tm="0">
                                          <p:val>
                                            <p:strVal val="#ppt_y"/>
                                          </p:val>
                                        </p:tav>
                                        <p:tav tm="100000">
                                          <p:val>
                                            <p:strVal val="#ppt_y"/>
                                          </p:val>
                                        </p:tav>
                                      </p:tavLst>
                                    </p:anim>
                                    <p:animEffect transition="in" filter="fade">
                                      <p:cBhvr>
                                        <p:cTn id="119" dur="500"/>
                                        <p:tgtEl>
                                          <p:spTgt spid="3">
                                            <p:txEl>
                                              <p:pRg st="12" end="12"/>
                                            </p:txEl>
                                          </p:spTgt>
                                        </p:tgtEl>
                                      </p:cBhvr>
                                    </p:animEffect>
                                  </p:childTnLst>
                                </p:cTn>
                              </p:par>
                            </p:childTnLst>
                          </p:cTn>
                        </p:par>
                        <p:par>
                          <p:cTn id="120" fill="hold" nodeType="afterGroup">
                            <p:stCondLst>
                              <p:cond delay="7500"/>
                            </p:stCondLst>
                            <p:childTnLst>
                              <p:par>
                                <p:cTn id="121" presetID="54" presetClass="entr" presetSubtype="0" accel="100000" fill="hold" grpId="0" nodeType="afterEffect">
                                  <p:stCondLst>
                                    <p:cond delay="0"/>
                                  </p:stCondLst>
                                  <p:childTnLst>
                                    <p:set>
                                      <p:cBhvr>
                                        <p:cTn id="122" dur="1" fill="hold">
                                          <p:stCondLst>
                                            <p:cond delay="0"/>
                                          </p:stCondLst>
                                        </p:cTn>
                                        <p:tgtEl>
                                          <p:spTgt spid="3">
                                            <p:txEl>
                                              <p:pRg st="13" end="13"/>
                                            </p:txEl>
                                          </p:spTgt>
                                        </p:tgtEl>
                                        <p:attrNameLst>
                                          <p:attrName>style.visibility</p:attrName>
                                        </p:attrNameLst>
                                      </p:cBhvr>
                                      <p:to>
                                        <p:strVal val="visible"/>
                                      </p:to>
                                    </p:set>
                                    <p:anim calcmode="lin" valueType="num">
                                      <p:cBhvr>
                                        <p:cTn id="123" dur="500" fill="hold"/>
                                        <p:tgtEl>
                                          <p:spTgt spid="3">
                                            <p:txEl>
                                              <p:pRg st="13" end="13"/>
                                            </p:txEl>
                                          </p:spTgt>
                                        </p:tgtEl>
                                        <p:attrNameLst>
                                          <p:attrName>ppt_w</p:attrName>
                                        </p:attrNameLst>
                                      </p:cBhvr>
                                      <p:tavLst>
                                        <p:tav tm="0">
                                          <p:val>
                                            <p:strVal val="#ppt_w*0.05"/>
                                          </p:val>
                                        </p:tav>
                                        <p:tav tm="100000">
                                          <p:val>
                                            <p:strVal val="#ppt_w"/>
                                          </p:val>
                                        </p:tav>
                                      </p:tavLst>
                                    </p:anim>
                                    <p:anim calcmode="lin" valueType="num">
                                      <p:cBhvr>
                                        <p:cTn id="124" dur="500" fill="hold"/>
                                        <p:tgtEl>
                                          <p:spTgt spid="3">
                                            <p:txEl>
                                              <p:pRg st="13" end="13"/>
                                            </p:txEl>
                                          </p:spTgt>
                                        </p:tgtEl>
                                        <p:attrNameLst>
                                          <p:attrName>ppt_h</p:attrName>
                                        </p:attrNameLst>
                                      </p:cBhvr>
                                      <p:tavLst>
                                        <p:tav tm="0">
                                          <p:val>
                                            <p:strVal val="#ppt_h"/>
                                          </p:val>
                                        </p:tav>
                                        <p:tav tm="100000">
                                          <p:val>
                                            <p:strVal val="#ppt_h"/>
                                          </p:val>
                                        </p:tav>
                                      </p:tavLst>
                                    </p:anim>
                                    <p:anim calcmode="lin" valueType="num">
                                      <p:cBhvr>
                                        <p:cTn id="125" dur="500" fill="hold"/>
                                        <p:tgtEl>
                                          <p:spTgt spid="3">
                                            <p:txEl>
                                              <p:pRg st="13" end="13"/>
                                            </p:txEl>
                                          </p:spTgt>
                                        </p:tgtEl>
                                        <p:attrNameLst>
                                          <p:attrName>ppt_x</p:attrName>
                                        </p:attrNameLst>
                                      </p:cBhvr>
                                      <p:tavLst>
                                        <p:tav tm="0">
                                          <p:val>
                                            <p:strVal val="#ppt_x-.2"/>
                                          </p:val>
                                        </p:tav>
                                        <p:tav tm="100000">
                                          <p:val>
                                            <p:strVal val="#ppt_x"/>
                                          </p:val>
                                        </p:tav>
                                      </p:tavLst>
                                    </p:anim>
                                    <p:anim calcmode="lin" valueType="num">
                                      <p:cBhvr>
                                        <p:cTn id="126" dur="500" fill="hold"/>
                                        <p:tgtEl>
                                          <p:spTgt spid="3">
                                            <p:txEl>
                                              <p:pRg st="13" end="13"/>
                                            </p:txEl>
                                          </p:spTgt>
                                        </p:tgtEl>
                                        <p:attrNameLst>
                                          <p:attrName>ppt_y</p:attrName>
                                        </p:attrNameLst>
                                      </p:cBhvr>
                                      <p:tavLst>
                                        <p:tav tm="0">
                                          <p:val>
                                            <p:strVal val="#ppt_y"/>
                                          </p:val>
                                        </p:tav>
                                        <p:tav tm="100000">
                                          <p:val>
                                            <p:strVal val="#ppt_y"/>
                                          </p:val>
                                        </p:tav>
                                      </p:tavLst>
                                    </p:anim>
                                    <p:animEffect transition="in" filter="fade">
                                      <p:cBhvr>
                                        <p:cTn id="127" dur="500"/>
                                        <p:tgtEl>
                                          <p:spTgt spid="3">
                                            <p:txEl>
                                              <p:pRg st="13" end="13"/>
                                            </p:txEl>
                                          </p:spTgt>
                                        </p:tgtEl>
                                      </p:cBhvr>
                                    </p:animEffect>
                                  </p:childTnLst>
                                </p:cTn>
                              </p:par>
                            </p:childTnLst>
                          </p:cTn>
                        </p:par>
                        <p:par>
                          <p:cTn id="128" fill="hold" nodeType="afterGroup">
                            <p:stCondLst>
                              <p:cond delay="8000"/>
                            </p:stCondLst>
                            <p:childTnLst>
                              <p:par>
                                <p:cTn id="129" presetID="54" presetClass="entr" presetSubtype="0" accel="100000" fill="hold" grpId="0" nodeType="afterEffect">
                                  <p:stCondLst>
                                    <p:cond delay="0"/>
                                  </p:stCondLst>
                                  <p:childTnLst>
                                    <p:set>
                                      <p:cBhvr>
                                        <p:cTn id="130" dur="1" fill="hold">
                                          <p:stCondLst>
                                            <p:cond delay="0"/>
                                          </p:stCondLst>
                                        </p:cTn>
                                        <p:tgtEl>
                                          <p:spTgt spid="3">
                                            <p:txEl>
                                              <p:pRg st="14" end="14"/>
                                            </p:txEl>
                                          </p:spTgt>
                                        </p:tgtEl>
                                        <p:attrNameLst>
                                          <p:attrName>style.visibility</p:attrName>
                                        </p:attrNameLst>
                                      </p:cBhvr>
                                      <p:to>
                                        <p:strVal val="visible"/>
                                      </p:to>
                                    </p:set>
                                    <p:anim calcmode="lin" valueType="num">
                                      <p:cBhvr>
                                        <p:cTn id="131" dur="500" fill="hold"/>
                                        <p:tgtEl>
                                          <p:spTgt spid="3">
                                            <p:txEl>
                                              <p:pRg st="14" end="14"/>
                                            </p:txEl>
                                          </p:spTgt>
                                        </p:tgtEl>
                                        <p:attrNameLst>
                                          <p:attrName>ppt_w</p:attrName>
                                        </p:attrNameLst>
                                      </p:cBhvr>
                                      <p:tavLst>
                                        <p:tav tm="0">
                                          <p:val>
                                            <p:strVal val="#ppt_w*0.05"/>
                                          </p:val>
                                        </p:tav>
                                        <p:tav tm="100000">
                                          <p:val>
                                            <p:strVal val="#ppt_w"/>
                                          </p:val>
                                        </p:tav>
                                      </p:tavLst>
                                    </p:anim>
                                    <p:anim calcmode="lin" valueType="num">
                                      <p:cBhvr>
                                        <p:cTn id="132" dur="500" fill="hold"/>
                                        <p:tgtEl>
                                          <p:spTgt spid="3">
                                            <p:txEl>
                                              <p:pRg st="14" end="14"/>
                                            </p:txEl>
                                          </p:spTgt>
                                        </p:tgtEl>
                                        <p:attrNameLst>
                                          <p:attrName>ppt_h</p:attrName>
                                        </p:attrNameLst>
                                      </p:cBhvr>
                                      <p:tavLst>
                                        <p:tav tm="0">
                                          <p:val>
                                            <p:strVal val="#ppt_h"/>
                                          </p:val>
                                        </p:tav>
                                        <p:tav tm="100000">
                                          <p:val>
                                            <p:strVal val="#ppt_h"/>
                                          </p:val>
                                        </p:tav>
                                      </p:tavLst>
                                    </p:anim>
                                    <p:anim calcmode="lin" valueType="num">
                                      <p:cBhvr>
                                        <p:cTn id="133" dur="500" fill="hold"/>
                                        <p:tgtEl>
                                          <p:spTgt spid="3">
                                            <p:txEl>
                                              <p:pRg st="14" end="14"/>
                                            </p:txEl>
                                          </p:spTgt>
                                        </p:tgtEl>
                                        <p:attrNameLst>
                                          <p:attrName>ppt_x</p:attrName>
                                        </p:attrNameLst>
                                      </p:cBhvr>
                                      <p:tavLst>
                                        <p:tav tm="0">
                                          <p:val>
                                            <p:strVal val="#ppt_x-.2"/>
                                          </p:val>
                                        </p:tav>
                                        <p:tav tm="100000">
                                          <p:val>
                                            <p:strVal val="#ppt_x"/>
                                          </p:val>
                                        </p:tav>
                                      </p:tavLst>
                                    </p:anim>
                                    <p:anim calcmode="lin" valueType="num">
                                      <p:cBhvr>
                                        <p:cTn id="134" dur="500" fill="hold"/>
                                        <p:tgtEl>
                                          <p:spTgt spid="3">
                                            <p:txEl>
                                              <p:pRg st="14" end="14"/>
                                            </p:txEl>
                                          </p:spTgt>
                                        </p:tgtEl>
                                        <p:attrNameLst>
                                          <p:attrName>ppt_y</p:attrName>
                                        </p:attrNameLst>
                                      </p:cBhvr>
                                      <p:tavLst>
                                        <p:tav tm="0">
                                          <p:val>
                                            <p:strVal val="#ppt_y"/>
                                          </p:val>
                                        </p:tav>
                                        <p:tav tm="100000">
                                          <p:val>
                                            <p:strVal val="#ppt_y"/>
                                          </p:val>
                                        </p:tav>
                                      </p:tavLst>
                                    </p:anim>
                                    <p:animEffect transition="in" filter="fade">
                                      <p:cBhvr>
                                        <p:cTn id="135" dur="500"/>
                                        <p:tgtEl>
                                          <p:spTgt spid="3">
                                            <p:txEl>
                                              <p:pRg st="14" end="14"/>
                                            </p:txEl>
                                          </p:spTgt>
                                        </p:tgtEl>
                                      </p:cBhvr>
                                    </p:animEffect>
                                  </p:childTnLst>
                                </p:cTn>
                              </p:par>
                            </p:childTnLst>
                          </p:cTn>
                        </p:par>
                        <p:par>
                          <p:cTn id="136" fill="hold" nodeType="afterGroup">
                            <p:stCondLst>
                              <p:cond delay="8500"/>
                            </p:stCondLst>
                            <p:childTnLst>
                              <p:par>
                                <p:cTn id="137" presetID="54" presetClass="entr" presetSubtype="0" accel="100000" fill="hold" grpId="0" nodeType="afterEffect">
                                  <p:stCondLst>
                                    <p:cond delay="0"/>
                                  </p:stCondLst>
                                  <p:childTnLst>
                                    <p:set>
                                      <p:cBhvr>
                                        <p:cTn id="138" dur="1" fill="hold">
                                          <p:stCondLst>
                                            <p:cond delay="0"/>
                                          </p:stCondLst>
                                        </p:cTn>
                                        <p:tgtEl>
                                          <p:spTgt spid="3">
                                            <p:txEl>
                                              <p:pRg st="15" end="15"/>
                                            </p:txEl>
                                          </p:spTgt>
                                        </p:tgtEl>
                                        <p:attrNameLst>
                                          <p:attrName>style.visibility</p:attrName>
                                        </p:attrNameLst>
                                      </p:cBhvr>
                                      <p:to>
                                        <p:strVal val="visible"/>
                                      </p:to>
                                    </p:set>
                                    <p:anim calcmode="lin" valueType="num">
                                      <p:cBhvr>
                                        <p:cTn id="139" dur="500" fill="hold"/>
                                        <p:tgtEl>
                                          <p:spTgt spid="3">
                                            <p:txEl>
                                              <p:pRg st="15" end="15"/>
                                            </p:txEl>
                                          </p:spTgt>
                                        </p:tgtEl>
                                        <p:attrNameLst>
                                          <p:attrName>ppt_w</p:attrName>
                                        </p:attrNameLst>
                                      </p:cBhvr>
                                      <p:tavLst>
                                        <p:tav tm="0">
                                          <p:val>
                                            <p:strVal val="#ppt_w*0.05"/>
                                          </p:val>
                                        </p:tav>
                                        <p:tav tm="100000">
                                          <p:val>
                                            <p:strVal val="#ppt_w"/>
                                          </p:val>
                                        </p:tav>
                                      </p:tavLst>
                                    </p:anim>
                                    <p:anim calcmode="lin" valueType="num">
                                      <p:cBhvr>
                                        <p:cTn id="140" dur="500" fill="hold"/>
                                        <p:tgtEl>
                                          <p:spTgt spid="3">
                                            <p:txEl>
                                              <p:pRg st="15" end="15"/>
                                            </p:txEl>
                                          </p:spTgt>
                                        </p:tgtEl>
                                        <p:attrNameLst>
                                          <p:attrName>ppt_h</p:attrName>
                                        </p:attrNameLst>
                                      </p:cBhvr>
                                      <p:tavLst>
                                        <p:tav tm="0">
                                          <p:val>
                                            <p:strVal val="#ppt_h"/>
                                          </p:val>
                                        </p:tav>
                                        <p:tav tm="100000">
                                          <p:val>
                                            <p:strVal val="#ppt_h"/>
                                          </p:val>
                                        </p:tav>
                                      </p:tavLst>
                                    </p:anim>
                                    <p:anim calcmode="lin" valueType="num">
                                      <p:cBhvr>
                                        <p:cTn id="141" dur="500" fill="hold"/>
                                        <p:tgtEl>
                                          <p:spTgt spid="3">
                                            <p:txEl>
                                              <p:pRg st="15" end="15"/>
                                            </p:txEl>
                                          </p:spTgt>
                                        </p:tgtEl>
                                        <p:attrNameLst>
                                          <p:attrName>ppt_x</p:attrName>
                                        </p:attrNameLst>
                                      </p:cBhvr>
                                      <p:tavLst>
                                        <p:tav tm="0">
                                          <p:val>
                                            <p:strVal val="#ppt_x-.2"/>
                                          </p:val>
                                        </p:tav>
                                        <p:tav tm="100000">
                                          <p:val>
                                            <p:strVal val="#ppt_x"/>
                                          </p:val>
                                        </p:tav>
                                      </p:tavLst>
                                    </p:anim>
                                    <p:anim calcmode="lin" valueType="num">
                                      <p:cBhvr>
                                        <p:cTn id="142" dur="500" fill="hold"/>
                                        <p:tgtEl>
                                          <p:spTgt spid="3">
                                            <p:txEl>
                                              <p:pRg st="15" end="15"/>
                                            </p:txEl>
                                          </p:spTgt>
                                        </p:tgtEl>
                                        <p:attrNameLst>
                                          <p:attrName>ppt_y</p:attrName>
                                        </p:attrNameLst>
                                      </p:cBhvr>
                                      <p:tavLst>
                                        <p:tav tm="0">
                                          <p:val>
                                            <p:strVal val="#ppt_y"/>
                                          </p:val>
                                        </p:tav>
                                        <p:tav tm="100000">
                                          <p:val>
                                            <p:strVal val="#ppt_y"/>
                                          </p:val>
                                        </p:tav>
                                      </p:tavLst>
                                    </p:anim>
                                    <p:animEffect transition="in" filter="fade">
                                      <p:cBhvr>
                                        <p:cTn id="143" dur="500"/>
                                        <p:tgtEl>
                                          <p:spTgt spid="3">
                                            <p:txEl>
                                              <p:pRg st="15" end="15"/>
                                            </p:txEl>
                                          </p:spTgt>
                                        </p:tgtEl>
                                      </p:cBhvr>
                                    </p:animEffect>
                                  </p:childTnLst>
                                </p:cTn>
                              </p:par>
                            </p:childTnLst>
                          </p:cTn>
                        </p:par>
                        <p:par>
                          <p:cTn id="144" fill="hold" nodeType="afterGroup">
                            <p:stCondLst>
                              <p:cond delay="9000"/>
                            </p:stCondLst>
                            <p:childTnLst>
                              <p:par>
                                <p:cTn id="145" presetID="54" presetClass="entr" presetSubtype="0" accel="100000" fill="hold" grpId="0" nodeType="afterEffect">
                                  <p:stCondLst>
                                    <p:cond delay="0"/>
                                  </p:stCondLst>
                                  <p:childTnLst>
                                    <p:set>
                                      <p:cBhvr>
                                        <p:cTn id="146" dur="1" fill="hold">
                                          <p:stCondLst>
                                            <p:cond delay="0"/>
                                          </p:stCondLst>
                                        </p:cTn>
                                        <p:tgtEl>
                                          <p:spTgt spid="3">
                                            <p:txEl>
                                              <p:pRg st="16" end="16"/>
                                            </p:txEl>
                                          </p:spTgt>
                                        </p:tgtEl>
                                        <p:attrNameLst>
                                          <p:attrName>style.visibility</p:attrName>
                                        </p:attrNameLst>
                                      </p:cBhvr>
                                      <p:to>
                                        <p:strVal val="visible"/>
                                      </p:to>
                                    </p:set>
                                    <p:anim calcmode="lin" valueType="num">
                                      <p:cBhvr>
                                        <p:cTn id="147" dur="500" fill="hold"/>
                                        <p:tgtEl>
                                          <p:spTgt spid="3">
                                            <p:txEl>
                                              <p:pRg st="16" end="16"/>
                                            </p:txEl>
                                          </p:spTgt>
                                        </p:tgtEl>
                                        <p:attrNameLst>
                                          <p:attrName>ppt_w</p:attrName>
                                        </p:attrNameLst>
                                      </p:cBhvr>
                                      <p:tavLst>
                                        <p:tav tm="0">
                                          <p:val>
                                            <p:strVal val="#ppt_w*0.05"/>
                                          </p:val>
                                        </p:tav>
                                        <p:tav tm="100000">
                                          <p:val>
                                            <p:strVal val="#ppt_w"/>
                                          </p:val>
                                        </p:tav>
                                      </p:tavLst>
                                    </p:anim>
                                    <p:anim calcmode="lin" valueType="num">
                                      <p:cBhvr>
                                        <p:cTn id="148" dur="500" fill="hold"/>
                                        <p:tgtEl>
                                          <p:spTgt spid="3">
                                            <p:txEl>
                                              <p:pRg st="16" end="16"/>
                                            </p:txEl>
                                          </p:spTgt>
                                        </p:tgtEl>
                                        <p:attrNameLst>
                                          <p:attrName>ppt_h</p:attrName>
                                        </p:attrNameLst>
                                      </p:cBhvr>
                                      <p:tavLst>
                                        <p:tav tm="0">
                                          <p:val>
                                            <p:strVal val="#ppt_h"/>
                                          </p:val>
                                        </p:tav>
                                        <p:tav tm="100000">
                                          <p:val>
                                            <p:strVal val="#ppt_h"/>
                                          </p:val>
                                        </p:tav>
                                      </p:tavLst>
                                    </p:anim>
                                    <p:anim calcmode="lin" valueType="num">
                                      <p:cBhvr>
                                        <p:cTn id="149" dur="500" fill="hold"/>
                                        <p:tgtEl>
                                          <p:spTgt spid="3">
                                            <p:txEl>
                                              <p:pRg st="16" end="16"/>
                                            </p:txEl>
                                          </p:spTgt>
                                        </p:tgtEl>
                                        <p:attrNameLst>
                                          <p:attrName>ppt_x</p:attrName>
                                        </p:attrNameLst>
                                      </p:cBhvr>
                                      <p:tavLst>
                                        <p:tav tm="0">
                                          <p:val>
                                            <p:strVal val="#ppt_x-.2"/>
                                          </p:val>
                                        </p:tav>
                                        <p:tav tm="100000">
                                          <p:val>
                                            <p:strVal val="#ppt_x"/>
                                          </p:val>
                                        </p:tav>
                                      </p:tavLst>
                                    </p:anim>
                                    <p:anim calcmode="lin" valueType="num">
                                      <p:cBhvr>
                                        <p:cTn id="150" dur="500" fill="hold"/>
                                        <p:tgtEl>
                                          <p:spTgt spid="3">
                                            <p:txEl>
                                              <p:pRg st="16" end="16"/>
                                            </p:txEl>
                                          </p:spTgt>
                                        </p:tgtEl>
                                        <p:attrNameLst>
                                          <p:attrName>ppt_y</p:attrName>
                                        </p:attrNameLst>
                                      </p:cBhvr>
                                      <p:tavLst>
                                        <p:tav tm="0">
                                          <p:val>
                                            <p:strVal val="#ppt_y"/>
                                          </p:val>
                                        </p:tav>
                                        <p:tav tm="100000">
                                          <p:val>
                                            <p:strVal val="#ppt_y"/>
                                          </p:val>
                                        </p:tav>
                                      </p:tavLst>
                                    </p:anim>
                                    <p:animEffect transition="in" filter="fade">
                                      <p:cBhvr>
                                        <p:cTn id="151" dur="500"/>
                                        <p:tgtEl>
                                          <p:spTgt spid="3">
                                            <p:txEl>
                                              <p:pRg st="16" end="16"/>
                                            </p:txEl>
                                          </p:spTgt>
                                        </p:tgtEl>
                                      </p:cBhvr>
                                    </p:animEffect>
                                  </p:childTnLst>
                                </p:cTn>
                              </p:par>
                            </p:childTnLst>
                          </p:cTn>
                        </p:par>
                        <p:par>
                          <p:cTn id="152" fill="hold" nodeType="afterGroup">
                            <p:stCondLst>
                              <p:cond delay="9500"/>
                            </p:stCondLst>
                            <p:childTnLst>
                              <p:par>
                                <p:cTn id="153" presetID="54" presetClass="entr" presetSubtype="0" accel="100000" fill="hold" grpId="0" nodeType="afterEffect">
                                  <p:stCondLst>
                                    <p:cond delay="0"/>
                                  </p:stCondLst>
                                  <p:childTnLst>
                                    <p:set>
                                      <p:cBhvr>
                                        <p:cTn id="154" dur="1" fill="hold">
                                          <p:stCondLst>
                                            <p:cond delay="0"/>
                                          </p:stCondLst>
                                        </p:cTn>
                                        <p:tgtEl>
                                          <p:spTgt spid="3">
                                            <p:txEl>
                                              <p:pRg st="17" end="17"/>
                                            </p:txEl>
                                          </p:spTgt>
                                        </p:tgtEl>
                                        <p:attrNameLst>
                                          <p:attrName>style.visibility</p:attrName>
                                        </p:attrNameLst>
                                      </p:cBhvr>
                                      <p:to>
                                        <p:strVal val="visible"/>
                                      </p:to>
                                    </p:set>
                                    <p:anim calcmode="lin" valueType="num">
                                      <p:cBhvr>
                                        <p:cTn id="155" dur="500" fill="hold"/>
                                        <p:tgtEl>
                                          <p:spTgt spid="3">
                                            <p:txEl>
                                              <p:pRg st="17" end="17"/>
                                            </p:txEl>
                                          </p:spTgt>
                                        </p:tgtEl>
                                        <p:attrNameLst>
                                          <p:attrName>ppt_w</p:attrName>
                                        </p:attrNameLst>
                                      </p:cBhvr>
                                      <p:tavLst>
                                        <p:tav tm="0">
                                          <p:val>
                                            <p:strVal val="#ppt_w*0.05"/>
                                          </p:val>
                                        </p:tav>
                                        <p:tav tm="100000">
                                          <p:val>
                                            <p:strVal val="#ppt_w"/>
                                          </p:val>
                                        </p:tav>
                                      </p:tavLst>
                                    </p:anim>
                                    <p:anim calcmode="lin" valueType="num">
                                      <p:cBhvr>
                                        <p:cTn id="156" dur="500" fill="hold"/>
                                        <p:tgtEl>
                                          <p:spTgt spid="3">
                                            <p:txEl>
                                              <p:pRg st="17" end="17"/>
                                            </p:txEl>
                                          </p:spTgt>
                                        </p:tgtEl>
                                        <p:attrNameLst>
                                          <p:attrName>ppt_h</p:attrName>
                                        </p:attrNameLst>
                                      </p:cBhvr>
                                      <p:tavLst>
                                        <p:tav tm="0">
                                          <p:val>
                                            <p:strVal val="#ppt_h"/>
                                          </p:val>
                                        </p:tav>
                                        <p:tav tm="100000">
                                          <p:val>
                                            <p:strVal val="#ppt_h"/>
                                          </p:val>
                                        </p:tav>
                                      </p:tavLst>
                                    </p:anim>
                                    <p:anim calcmode="lin" valueType="num">
                                      <p:cBhvr>
                                        <p:cTn id="157" dur="500" fill="hold"/>
                                        <p:tgtEl>
                                          <p:spTgt spid="3">
                                            <p:txEl>
                                              <p:pRg st="17" end="17"/>
                                            </p:txEl>
                                          </p:spTgt>
                                        </p:tgtEl>
                                        <p:attrNameLst>
                                          <p:attrName>ppt_x</p:attrName>
                                        </p:attrNameLst>
                                      </p:cBhvr>
                                      <p:tavLst>
                                        <p:tav tm="0">
                                          <p:val>
                                            <p:strVal val="#ppt_x-.2"/>
                                          </p:val>
                                        </p:tav>
                                        <p:tav tm="100000">
                                          <p:val>
                                            <p:strVal val="#ppt_x"/>
                                          </p:val>
                                        </p:tav>
                                      </p:tavLst>
                                    </p:anim>
                                    <p:anim calcmode="lin" valueType="num">
                                      <p:cBhvr>
                                        <p:cTn id="158" dur="500" fill="hold"/>
                                        <p:tgtEl>
                                          <p:spTgt spid="3">
                                            <p:txEl>
                                              <p:pRg st="17" end="17"/>
                                            </p:txEl>
                                          </p:spTgt>
                                        </p:tgtEl>
                                        <p:attrNameLst>
                                          <p:attrName>ppt_y</p:attrName>
                                        </p:attrNameLst>
                                      </p:cBhvr>
                                      <p:tavLst>
                                        <p:tav tm="0">
                                          <p:val>
                                            <p:strVal val="#ppt_y"/>
                                          </p:val>
                                        </p:tav>
                                        <p:tav tm="100000">
                                          <p:val>
                                            <p:strVal val="#ppt_y"/>
                                          </p:val>
                                        </p:tav>
                                      </p:tavLst>
                                    </p:anim>
                                    <p:animEffect transition="in" filter="fade">
                                      <p:cBhvr>
                                        <p:cTn id="159" dur="500"/>
                                        <p:tgtEl>
                                          <p:spTgt spid="3">
                                            <p:txEl>
                                              <p:pRg st="17" end="17"/>
                                            </p:txEl>
                                          </p:spTgt>
                                        </p:tgtEl>
                                      </p:cBhvr>
                                    </p:animEffect>
                                  </p:childTnLst>
                                </p:cTn>
                              </p:par>
                            </p:childTnLst>
                          </p:cTn>
                        </p:par>
                        <p:par>
                          <p:cTn id="160" fill="hold" nodeType="afterGroup">
                            <p:stCondLst>
                              <p:cond delay="10000"/>
                            </p:stCondLst>
                            <p:childTnLst>
                              <p:par>
                                <p:cTn id="161" presetID="54" presetClass="entr" presetSubtype="0" accel="100000" fill="hold" grpId="0" nodeType="afterEffect">
                                  <p:stCondLst>
                                    <p:cond delay="0"/>
                                  </p:stCondLst>
                                  <p:childTnLst>
                                    <p:set>
                                      <p:cBhvr>
                                        <p:cTn id="162" dur="1" fill="hold">
                                          <p:stCondLst>
                                            <p:cond delay="0"/>
                                          </p:stCondLst>
                                        </p:cTn>
                                        <p:tgtEl>
                                          <p:spTgt spid="3">
                                            <p:txEl>
                                              <p:pRg st="18" end="18"/>
                                            </p:txEl>
                                          </p:spTgt>
                                        </p:tgtEl>
                                        <p:attrNameLst>
                                          <p:attrName>style.visibility</p:attrName>
                                        </p:attrNameLst>
                                      </p:cBhvr>
                                      <p:to>
                                        <p:strVal val="visible"/>
                                      </p:to>
                                    </p:set>
                                    <p:anim calcmode="lin" valueType="num">
                                      <p:cBhvr>
                                        <p:cTn id="163" dur="500" fill="hold"/>
                                        <p:tgtEl>
                                          <p:spTgt spid="3">
                                            <p:txEl>
                                              <p:pRg st="18" end="18"/>
                                            </p:txEl>
                                          </p:spTgt>
                                        </p:tgtEl>
                                        <p:attrNameLst>
                                          <p:attrName>ppt_w</p:attrName>
                                        </p:attrNameLst>
                                      </p:cBhvr>
                                      <p:tavLst>
                                        <p:tav tm="0">
                                          <p:val>
                                            <p:strVal val="#ppt_w*0.05"/>
                                          </p:val>
                                        </p:tav>
                                        <p:tav tm="100000">
                                          <p:val>
                                            <p:strVal val="#ppt_w"/>
                                          </p:val>
                                        </p:tav>
                                      </p:tavLst>
                                    </p:anim>
                                    <p:anim calcmode="lin" valueType="num">
                                      <p:cBhvr>
                                        <p:cTn id="164" dur="500" fill="hold"/>
                                        <p:tgtEl>
                                          <p:spTgt spid="3">
                                            <p:txEl>
                                              <p:pRg st="18" end="18"/>
                                            </p:txEl>
                                          </p:spTgt>
                                        </p:tgtEl>
                                        <p:attrNameLst>
                                          <p:attrName>ppt_h</p:attrName>
                                        </p:attrNameLst>
                                      </p:cBhvr>
                                      <p:tavLst>
                                        <p:tav tm="0">
                                          <p:val>
                                            <p:strVal val="#ppt_h"/>
                                          </p:val>
                                        </p:tav>
                                        <p:tav tm="100000">
                                          <p:val>
                                            <p:strVal val="#ppt_h"/>
                                          </p:val>
                                        </p:tav>
                                      </p:tavLst>
                                    </p:anim>
                                    <p:anim calcmode="lin" valueType="num">
                                      <p:cBhvr>
                                        <p:cTn id="165" dur="500" fill="hold"/>
                                        <p:tgtEl>
                                          <p:spTgt spid="3">
                                            <p:txEl>
                                              <p:pRg st="18" end="18"/>
                                            </p:txEl>
                                          </p:spTgt>
                                        </p:tgtEl>
                                        <p:attrNameLst>
                                          <p:attrName>ppt_x</p:attrName>
                                        </p:attrNameLst>
                                      </p:cBhvr>
                                      <p:tavLst>
                                        <p:tav tm="0">
                                          <p:val>
                                            <p:strVal val="#ppt_x-.2"/>
                                          </p:val>
                                        </p:tav>
                                        <p:tav tm="100000">
                                          <p:val>
                                            <p:strVal val="#ppt_x"/>
                                          </p:val>
                                        </p:tav>
                                      </p:tavLst>
                                    </p:anim>
                                    <p:anim calcmode="lin" valueType="num">
                                      <p:cBhvr>
                                        <p:cTn id="166" dur="500" fill="hold"/>
                                        <p:tgtEl>
                                          <p:spTgt spid="3">
                                            <p:txEl>
                                              <p:pRg st="18" end="18"/>
                                            </p:txEl>
                                          </p:spTgt>
                                        </p:tgtEl>
                                        <p:attrNameLst>
                                          <p:attrName>ppt_y</p:attrName>
                                        </p:attrNameLst>
                                      </p:cBhvr>
                                      <p:tavLst>
                                        <p:tav tm="0">
                                          <p:val>
                                            <p:strVal val="#ppt_y"/>
                                          </p:val>
                                        </p:tav>
                                        <p:tav tm="100000">
                                          <p:val>
                                            <p:strVal val="#ppt_y"/>
                                          </p:val>
                                        </p:tav>
                                      </p:tavLst>
                                    </p:anim>
                                    <p:animEffect transition="in" filter="fade">
                                      <p:cBhvr>
                                        <p:cTn id="167" dur="500"/>
                                        <p:tgtEl>
                                          <p:spTgt spid="3">
                                            <p:txEl>
                                              <p:pRg st="18" end="18"/>
                                            </p:txEl>
                                          </p:spTgt>
                                        </p:tgtEl>
                                      </p:cBhvr>
                                    </p:animEffect>
                                  </p:childTnLst>
                                </p:cTn>
                              </p:par>
                            </p:childTnLst>
                          </p:cTn>
                        </p:par>
                        <p:par>
                          <p:cTn id="168" fill="hold" nodeType="afterGroup">
                            <p:stCondLst>
                              <p:cond delay="10500"/>
                            </p:stCondLst>
                            <p:childTnLst>
                              <p:par>
                                <p:cTn id="169" presetID="54" presetClass="entr" presetSubtype="0" accel="100000" fill="hold" grpId="0" nodeType="afterEffect">
                                  <p:stCondLst>
                                    <p:cond delay="0"/>
                                  </p:stCondLst>
                                  <p:childTnLst>
                                    <p:set>
                                      <p:cBhvr>
                                        <p:cTn id="170" dur="1" fill="hold">
                                          <p:stCondLst>
                                            <p:cond delay="0"/>
                                          </p:stCondLst>
                                        </p:cTn>
                                        <p:tgtEl>
                                          <p:spTgt spid="3">
                                            <p:txEl>
                                              <p:pRg st="19" end="19"/>
                                            </p:txEl>
                                          </p:spTgt>
                                        </p:tgtEl>
                                        <p:attrNameLst>
                                          <p:attrName>style.visibility</p:attrName>
                                        </p:attrNameLst>
                                      </p:cBhvr>
                                      <p:to>
                                        <p:strVal val="visible"/>
                                      </p:to>
                                    </p:set>
                                    <p:anim calcmode="lin" valueType="num">
                                      <p:cBhvr>
                                        <p:cTn id="171" dur="500" fill="hold"/>
                                        <p:tgtEl>
                                          <p:spTgt spid="3">
                                            <p:txEl>
                                              <p:pRg st="19" end="19"/>
                                            </p:txEl>
                                          </p:spTgt>
                                        </p:tgtEl>
                                        <p:attrNameLst>
                                          <p:attrName>ppt_w</p:attrName>
                                        </p:attrNameLst>
                                      </p:cBhvr>
                                      <p:tavLst>
                                        <p:tav tm="0">
                                          <p:val>
                                            <p:strVal val="#ppt_w*0.05"/>
                                          </p:val>
                                        </p:tav>
                                        <p:tav tm="100000">
                                          <p:val>
                                            <p:strVal val="#ppt_w"/>
                                          </p:val>
                                        </p:tav>
                                      </p:tavLst>
                                    </p:anim>
                                    <p:anim calcmode="lin" valueType="num">
                                      <p:cBhvr>
                                        <p:cTn id="172" dur="500" fill="hold"/>
                                        <p:tgtEl>
                                          <p:spTgt spid="3">
                                            <p:txEl>
                                              <p:pRg st="19" end="19"/>
                                            </p:txEl>
                                          </p:spTgt>
                                        </p:tgtEl>
                                        <p:attrNameLst>
                                          <p:attrName>ppt_h</p:attrName>
                                        </p:attrNameLst>
                                      </p:cBhvr>
                                      <p:tavLst>
                                        <p:tav tm="0">
                                          <p:val>
                                            <p:strVal val="#ppt_h"/>
                                          </p:val>
                                        </p:tav>
                                        <p:tav tm="100000">
                                          <p:val>
                                            <p:strVal val="#ppt_h"/>
                                          </p:val>
                                        </p:tav>
                                      </p:tavLst>
                                    </p:anim>
                                    <p:anim calcmode="lin" valueType="num">
                                      <p:cBhvr>
                                        <p:cTn id="173" dur="500" fill="hold"/>
                                        <p:tgtEl>
                                          <p:spTgt spid="3">
                                            <p:txEl>
                                              <p:pRg st="19" end="19"/>
                                            </p:txEl>
                                          </p:spTgt>
                                        </p:tgtEl>
                                        <p:attrNameLst>
                                          <p:attrName>ppt_x</p:attrName>
                                        </p:attrNameLst>
                                      </p:cBhvr>
                                      <p:tavLst>
                                        <p:tav tm="0">
                                          <p:val>
                                            <p:strVal val="#ppt_x-.2"/>
                                          </p:val>
                                        </p:tav>
                                        <p:tav tm="100000">
                                          <p:val>
                                            <p:strVal val="#ppt_x"/>
                                          </p:val>
                                        </p:tav>
                                      </p:tavLst>
                                    </p:anim>
                                    <p:anim calcmode="lin" valueType="num">
                                      <p:cBhvr>
                                        <p:cTn id="174" dur="500" fill="hold"/>
                                        <p:tgtEl>
                                          <p:spTgt spid="3">
                                            <p:txEl>
                                              <p:pRg st="19" end="19"/>
                                            </p:txEl>
                                          </p:spTgt>
                                        </p:tgtEl>
                                        <p:attrNameLst>
                                          <p:attrName>ppt_y</p:attrName>
                                        </p:attrNameLst>
                                      </p:cBhvr>
                                      <p:tavLst>
                                        <p:tav tm="0">
                                          <p:val>
                                            <p:strVal val="#ppt_y"/>
                                          </p:val>
                                        </p:tav>
                                        <p:tav tm="100000">
                                          <p:val>
                                            <p:strVal val="#ppt_y"/>
                                          </p:val>
                                        </p:tav>
                                      </p:tavLst>
                                    </p:anim>
                                    <p:animEffect transition="in" filter="fade">
                                      <p:cBhvr>
                                        <p:cTn id="175" dur="500"/>
                                        <p:tgtEl>
                                          <p:spTgt spid="3">
                                            <p:txEl>
                                              <p:pRg st="19" end="19"/>
                                            </p:txEl>
                                          </p:spTgt>
                                        </p:tgtEl>
                                      </p:cBhvr>
                                    </p:animEffect>
                                  </p:childTnLst>
                                </p:cTn>
                              </p:par>
                            </p:childTnLst>
                          </p:cTn>
                        </p:par>
                        <p:par>
                          <p:cTn id="176" fill="hold" nodeType="afterGroup">
                            <p:stCondLst>
                              <p:cond delay="11000"/>
                            </p:stCondLst>
                            <p:childTnLst>
                              <p:par>
                                <p:cTn id="177" presetID="54" presetClass="entr" presetSubtype="0" accel="100000" fill="hold" grpId="0" nodeType="afterEffect">
                                  <p:stCondLst>
                                    <p:cond delay="0"/>
                                  </p:stCondLst>
                                  <p:childTnLst>
                                    <p:set>
                                      <p:cBhvr>
                                        <p:cTn id="178" dur="1" fill="hold">
                                          <p:stCondLst>
                                            <p:cond delay="0"/>
                                          </p:stCondLst>
                                        </p:cTn>
                                        <p:tgtEl>
                                          <p:spTgt spid="3">
                                            <p:txEl>
                                              <p:pRg st="20" end="20"/>
                                            </p:txEl>
                                          </p:spTgt>
                                        </p:tgtEl>
                                        <p:attrNameLst>
                                          <p:attrName>style.visibility</p:attrName>
                                        </p:attrNameLst>
                                      </p:cBhvr>
                                      <p:to>
                                        <p:strVal val="visible"/>
                                      </p:to>
                                    </p:set>
                                    <p:anim calcmode="lin" valueType="num">
                                      <p:cBhvr>
                                        <p:cTn id="179" dur="500" fill="hold"/>
                                        <p:tgtEl>
                                          <p:spTgt spid="3">
                                            <p:txEl>
                                              <p:pRg st="20" end="20"/>
                                            </p:txEl>
                                          </p:spTgt>
                                        </p:tgtEl>
                                        <p:attrNameLst>
                                          <p:attrName>ppt_w</p:attrName>
                                        </p:attrNameLst>
                                      </p:cBhvr>
                                      <p:tavLst>
                                        <p:tav tm="0">
                                          <p:val>
                                            <p:strVal val="#ppt_w*0.05"/>
                                          </p:val>
                                        </p:tav>
                                        <p:tav tm="100000">
                                          <p:val>
                                            <p:strVal val="#ppt_w"/>
                                          </p:val>
                                        </p:tav>
                                      </p:tavLst>
                                    </p:anim>
                                    <p:anim calcmode="lin" valueType="num">
                                      <p:cBhvr>
                                        <p:cTn id="180" dur="500" fill="hold"/>
                                        <p:tgtEl>
                                          <p:spTgt spid="3">
                                            <p:txEl>
                                              <p:pRg st="20" end="20"/>
                                            </p:txEl>
                                          </p:spTgt>
                                        </p:tgtEl>
                                        <p:attrNameLst>
                                          <p:attrName>ppt_h</p:attrName>
                                        </p:attrNameLst>
                                      </p:cBhvr>
                                      <p:tavLst>
                                        <p:tav tm="0">
                                          <p:val>
                                            <p:strVal val="#ppt_h"/>
                                          </p:val>
                                        </p:tav>
                                        <p:tav tm="100000">
                                          <p:val>
                                            <p:strVal val="#ppt_h"/>
                                          </p:val>
                                        </p:tav>
                                      </p:tavLst>
                                    </p:anim>
                                    <p:anim calcmode="lin" valueType="num">
                                      <p:cBhvr>
                                        <p:cTn id="181" dur="500" fill="hold"/>
                                        <p:tgtEl>
                                          <p:spTgt spid="3">
                                            <p:txEl>
                                              <p:pRg st="20" end="20"/>
                                            </p:txEl>
                                          </p:spTgt>
                                        </p:tgtEl>
                                        <p:attrNameLst>
                                          <p:attrName>ppt_x</p:attrName>
                                        </p:attrNameLst>
                                      </p:cBhvr>
                                      <p:tavLst>
                                        <p:tav tm="0">
                                          <p:val>
                                            <p:strVal val="#ppt_x-.2"/>
                                          </p:val>
                                        </p:tav>
                                        <p:tav tm="100000">
                                          <p:val>
                                            <p:strVal val="#ppt_x"/>
                                          </p:val>
                                        </p:tav>
                                      </p:tavLst>
                                    </p:anim>
                                    <p:anim calcmode="lin" valueType="num">
                                      <p:cBhvr>
                                        <p:cTn id="182" dur="500" fill="hold"/>
                                        <p:tgtEl>
                                          <p:spTgt spid="3">
                                            <p:txEl>
                                              <p:pRg st="20" end="20"/>
                                            </p:txEl>
                                          </p:spTgt>
                                        </p:tgtEl>
                                        <p:attrNameLst>
                                          <p:attrName>ppt_y</p:attrName>
                                        </p:attrNameLst>
                                      </p:cBhvr>
                                      <p:tavLst>
                                        <p:tav tm="0">
                                          <p:val>
                                            <p:strVal val="#ppt_y"/>
                                          </p:val>
                                        </p:tav>
                                        <p:tav tm="100000">
                                          <p:val>
                                            <p:strVal val="#ppt_y"/>
                                          </p:val>
                                        </p:tav>
                                      </p:tavLst>
                                    </p:anim>
                                    <p:animEffect transition="in" filter="fade">
                                      <p:cBhvr>
                                        <p:cTn id="183" dur="500"/>
                                        <p:tgtEl>
                                          <p:spTgt spid="3">
                                            <p:txEl>
                                              <p:pRg st="20" end="20"/>
                                            </p:txEl>
                                          </p:spTgt>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54" presetClass="entr" presetSubtype="0" accel="100000" fill="hold" grpId="0" nodeType="clickEffect">
                                  <p:stCondLst>
                                    <p:cond delay="0"/>
                                  </p:stCondLst>
                                  <p:childTnLst>
                                    <p:set>
                                      <p:cBhvr>
                                        <p:cTn id="187" dur="1" fill="hold">
                                          <p:stCondLst>
                                            <p:cond delay="0"/>
                                          </p:stCondLst>
                                        </p:cTn>
                                        <p:tgtEl>
                                          <p:spTgt spid="4"/>
                                        </p:tgtEl>
                                        <p:attrNameLst>
                                          <p:attrName>style.visibility</p:attrName>
                                        </p:attrNameLst>
                                      </p:cBhvr>
                                      <p:to>
                                        <p:strVal val="visible"/>
                                      </p:to>
                                    </p:set>
                                    <p:anim calcmode="lin" valueType="num">
                                      <p:cBhvr>
                                        <p:cTn id="188" dur="500" fill="hold"/>
                                        <p:tgtEl>
                                          <p:spTgt spid="4"/>
                                        </p:tgtEl>
                                        <p:attrNameLst>
                                          <p:attrName>ppt_w</p:attrName>
                                        </p:attrNameLst>
                                      </p:cBhvr>
                                      <p:tavLst>
                                        <p:tav tm="0">
                                          <p:val>
                                            <p:strVal val="#ppt_w*0.05"/>
                                          </p:val>
                                        </p:tav>
                                        <p:tav tm="100000">
                                          <p:val>
                                            <p:strVal val="#ppt_w"/>
                                          </p:val>
                                        </p:tav>
                                      </p:tavLst>
                                    </p:anim>
                                    <p:anim calcmode="lin" valueType="num">
                                      <p:cBhvr>
                                        <p:cTn id="189" dur="500" fill="hold"/>
                                        <p:tgtEl>
                                          <p:spTgt spid="4"/>
                                        </p:tgtEl>
                                        <p:attrNameLst>
                                          <p:attrName>ppt_h</p:attrName>
                                        </p:attrNameLst>
                                      </p:cBhvr>
                                      <p:tavLst>
                                        <p:tav tm="0">
                                          <p:val>
                                            <p:strVal val="#ppt_h"/>
                                          </p:val>
                                        </p:tav>
                                        <p:tav tm="100000">
                                          <p:val>
                                            <p:strVal val="#ppt_h"/>
                                          </p:val>
                                        </p:tav>
                                      </p:tavLst>
                                    </p:anim>
                                    <p:anim calcmode="lin" valueType="num">
                                      <p:cBhvr>
                                        <p:cTn id="190" dur="500" fill="hold"/>
                                        <p:tgtEl>
                                          <p:spTgt spid="4"/>
                                        </p:tgtEl>
                                        <p:attrNameLst>
                                          <p:attrName>ppt_x</p:attrName>
                                        </p:attrNameLst>
                                      </p:cBhvr>
                                      <p:tavLst>
                                        <p:tav tm="0">
                                          <p:val>
                                            <p:strVal val="#ppt_x-.2"/>
                                          </p:val>
                                        </p:tav>
                                        <p:tav tm="100000">
                                          <p:val>
                                            <p:strVal val="#ppt_x"/>
                                          </p:val>
                                        </p:tav>
                                      </p:tavLst>
                                    </p:anim>
                                    <p:anim calcmode="lin" valueType="num">
                                      <p:cBhvr>
                                        <p:cTn id="191" dur="500" fill="hold"/>
                                        <p:tgtEl>
                                          <p:spTgt spid="4"/>
                                        </p:tgtEl>
                                        <p:attrNameLst>
                                          <p:attrName>ppt_y</p:attrName>
                                        </p:attrNameLst>
                                      </p:cBhvr>
                                      <p:tavLst>
                                        <p:tav tm="0">
                                          <p:val>
                                            <p:strVal val="#ppt_y"/>
                                          </p:val>
                                        </p:tav>
                                        <p:tav tm="100000">
                                          <p:val>
                                            <p:strVal val="#ppt_y"/>
                                          </p:val>
                                        </p:tav>
                                      </p:tavLst>
                                    </p:anim>
                                    <p:animEffect transition="in" filter="fade">
                                      <p:cBhvr>
                                        <p:cTn id="192" dur="500"/>
                                        <p:tgtEl>
                                          <p:spTgt spid="4"/>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47" presetClass="entr" presetSubtype="0" fill="hold" grpId="0" nodeType="clickEffect">
                                  <p:stCondLst>
                                    <p:cond delay="0"/>
                                  </p:stCondLst>
                                  <p:childTnLst>
                                    <p:set>
                                      <p:cBhvr>
                                        <p:cTn id="196" dur="1" fill="hold">
                                          <p:stCondLst>
                                            <p:cond delay="0"/>
                                          </p:stCondLst>
                                        </p:cTn>
                                        <p:tgtEl>
                                          <p:spTgt spid="7"/>
                                        </p:tgtEl>
                                        <p:attrNameLst>
                                          <p:attrName>style.visibility</p:attrName>
                                        </p:attrNameLst>
                                      </p:cBhvr>
                                      <p:to>
                                        <p:strVal val="visible"/>
                                      </p:to>
                                    </p:set>
                                    <p:animEffect transition="in" filter="fade">
                                      <p:cBhvr>
                                        <p:cTn id="197" dur="1000"/>
                                        <p:tgtEl>
                                          <p:spTgt spid="7"/>
                                        </p:tgtEl>
                                      </p:cBhvr>
                                    </p:animEffect>
                                    <p:anim calcmode="lin" valueType="num">
                                      <p:cBhvr>
                                        <p:cTn id="198" dur="1000" fill="hold"/>
                                        <p:tgtEl>
                                          <p:spTgt spid="7"/>
                                        </p:tgtEl>
                                        <p:attrNameLst>
                                          <p:attrName>ppt_x</p:attrName>
                                        </p:attrNameLst>
                                      </p:cBhvr>
                                      <p:tavLst>
                                        <p:tav tm="0">
                                          <p:val>
                                            <p:strVal val="#ppt_x"/>
                                          </p:val>
                                        </p:tav>
                                        <p:tav tm="100000">
                                          <p:val>
                                            <p:strVal val="#ppt_x"/>
                                          </p:val>
                                        </p:tav>
                                      </p:tavLst>
                                    </p:anim>
                                    <p:anim calcmode="lin" valueType="num">
                                      <p:cBhvr>
                                        <p:cTn id="19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5575"/>
            <a:ext cx="8229600" cy="1252538"/>
          </a:xfrm>
        </p:spPr>
        <p:txBody>
          <a:bodyPr/>
          <a:lstStyle/>
          <a:p>
            <a:pPr eaLnBrk="1" fontAlgn="auto" hangingPunct="1">
              <a:spcAft>
                <a:spcPts val="0"/>
              </a:spcAft>
              <a:defRPr/>
            </a:pPr>
            <a:endParaRPr lang="fr-FR" dirty="0">
              <a:solidFill>
                <a:schemeClr val="accent1">
                  <a:satMod val="150000"/>
                </a:schemeClr>
              </a:solidFill>
            </a:endParaRPr>
          </a:p>
        </p:txBody>
      </p:sp>
      <p:sp>
        <p:nvSpPr>
          <p:cNvPr id="6" name="Rectangle 5"/>
          <p:cNvSpPr/>
          <p:nvPr/>
        </p:nvSpPr>
        <p:spPr>
          <a:xfrm>
            <a:off x="7927975" y="-100013"/>
            <a:ext cx="1216025" cy="69580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7" name="Titre 1"/>
          <p:cNvSpPr txBox="1">
            <a:spLocks/>
          </p:cNvSpPr>
          <p:nvPr/>
        </p:nvSpPr>
        <p:spPr>
          <a:xfrm rot="5400000">
            <a:off x="4402836" y="3488436"/>
            <a:ext cx="8229600" cy="1252728"/>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xmlns:a="http://schemas.openxmlformats.org/drawingml/2006/main" eaLnBrk="1" fontAlgn="auto" hangingPunct="1">
              <a:spcAft>
                <a:spcPts val="0"/>
              </a:spcAft>
              <a:defRPr/>
            </a:pPr>
            <a:r xmlns:a="http://schemas.openxmlformats.org/drawingml/2006/main">
              <a:rPr lang="en" sz="4500" b="1" dirty="0">
                <a:solidFill>
                  <a:schemeClr val="accent1">
                    <a:satMod val="150000"/>
                  </a:schemeClr>
                </a:solidFill>
                <a:latin typeface="+mj-lt"/>
                <a:ea typeface="+mj-ea"/>
                <a:cs typeface="+mj-cs"/>
              </a:rPr>
              <a:t>       </a:t>
            </a:r>
            <a:r xmlns:a="http://schemas.openxmlformats.org/drawingml/2006/main">
              <a:rPr lang="en" sz="4500" b="1" dirty="0">
                <a:solidFill>
                  <a:srgbClr val="00B0F0"/>
                </a:solidFill>
                <a:latin typeface="+mj-lt"/>
                <a:ea typeface="+mj-ea"/>
                <a:cs typeface="+mj-cs"/>
              </a:rPr>
              <a:t>Example</a:t>
            </a:r>
          </a:p>
        </p:txBody>
      </p:sp>
      <p:sp>
        <p:nvSpPr>
          <p:cNvPr id="8" name="Rectangle à coins arrondis 7"/>
          <p:cNvSpPr/>
          <p:nvPr/>
        </p:nvSpPr>
        <p:spPr>
          <a:xfrm rot="5400000">
            <a:off x="8027988" y="138113"/>
            <a:ext cx="914400" cy="914400"/>
          </a:xfrm>
          <a:prstGeom prst="roundRect">
            <a:avLst/>
          </a:prstGeom>
        </p:spPr>
        <p:style>
          <a:lnRef idx="1">
            <a:schemeClr val="accent2"/>
          </a:lnRef>
          <a:fillRef idx="3">
            <a:schemeClr val="accent2"/>
          </a:fillRef>
          <a:effectRef idx="2">
            <a:schemeClr val="accent2"/>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2048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9565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p:cNvSpPr>
          <p:nvPr>
            <p:ph type="body" idx="1"/>
          </p:nvPr>
        </p:nvSpPr>
        <p:spPr/>
        <p:txBody>
          <a:bodyPr/>
          <a:lstStyle/>
          <a:p>
            <a:pPr xmlns:a="http://schemas.openxmlformats.org/drawingml/2006/main" lvl="1" eaLnBrk="1" hangingPunct="1"/>
            <a:r xmlns:a="http://schemas.openxmlformats.org/drawingml/2006/main">
              <a:rPr lang="en" altLang="en-US" sz="3200" smtClean="0"/>
              <a:t>definition</a:t>
            </a:r>
          </a:p>
          <a:p>
            <a:pPr xmlns:a="http://schemas.openxmlformats.org/drawingml/2006/main" lvl="2" eaLnBrk="1" hangingPunct="1"/>
            <a:r xmlns:a="http://schemas.openxmlformats.org/drawingml/2006/main">
              <a:rPr lang="en" altLang="en-US" sz="3200" smtClean="0"/>
              <a:t>This is an array of arrays</a:t>
            </a:r>
          </a:p>
          <a:p>
            <a:pPr xmlns:a="http://schemas.openxmlformats.org/drawingml/2006/main" lvl="1" eaLnBrk="1" hangingPunct="1"/>
            <a:r xmlns:a="http://schemas.openxmlformats.org/drawingml/2006/main">
              <a:rPr lang="en" altLang="en-US" sz="3200" smtClean="0"/>
              <a:t>statement</a:t>
            </a:r>
          </a:p>
          <a:p>
            <a:pPr xmlns:a="http://schemas.openxmlformats.org/drawingml/2006/main" lvl="2" eaLnBrk="1" hangingPunct="1"/>
            <a:r xmlns:a="http://schemas.openxmlformats.org/drawingml/2006/main">
              <a:rPr lang="en" altLang="en-US" sz="3200" b="1" smtClean="0"/>
              <a:t>kind</a:t>
            </a:r>
            <a:r xmlns:a="http://schemas.openxmlformats.org/drawingml/2006/main">
              <a:rPr lang="en" altLang="en-US" sz="3200" smtClean="0"/>
              <a:t> </a:t>
            </a:r>
            <a:r xmlns:a="http://schemas.openxmlformats.org/drawingml/2006/main">
              <a:rPr lang="en" altLang="en-US" sz="3200" b="1" smtClean="0"/>
              <a:t>table_name </a:t>
            </a:r>
            <a:r xmlns:a="http://schemas.openxmlformats.org/drawingml/2006/main">
              <a:rPr lang="en" altLang="en-US" sz="3200" smtClean="0"/>
              <a:t>[dim1][dim2]…[dimn]</a:t>
            </a:r>
          </a:p>
          <a:p>
            <a:pPr xmlns:a="http://schemas.openxmlformats.org/drawingml/2006/main" lvl="1" eaLnBrk="1" hangingPunct="1"/>
            <a:r xmlns:a="http://schemas.openxmlformats.org/drawingml/2006/main">
              <a:rPr lang="en" altLang="en-US" sz="3200" smtClean="0"/>
              <a:t>examples:</a:t>
            </a:r>
          </a:p>
          <a:p>
            <a:pPr xmlns:a="http://schemas.openxmlformats.org/drawingml/2006/main" lvl="2" eaLnBrk="1" hangingPunct="1"/>
            <a:r xmlns:a="http://schemas.openxmlformats.org/drawingml/2006/main">
              <a:rPr lang="en" altLang="en-US" sz="3200" smtClean="0">
                <a:solidFill>
                  <a:srgbClr val="002060"/>
                </a:solidFill>
              </a:rPr>
              <a:t>char buffer[20][80];</a:t>
            </a:r>
          </a:p>
          <a:p>
            <a:pPr xmlns:a="http://schemas.openxmlformats.org/drawingml/2006/main" lvl="2" eaLnBrk="1" hangingPunct="1"/>
            <a:r xmlns:a="http://schemas.openxmlformats.org/drawingml/2006/main">
              <a:rPr lang="en" altLang="en-US" sz="3200" smtClean="0">
                <a:solidFill>
                  <a:srgbClr val="002060"/>
                </a:solidFill>
              </a:rPr>
              <a:t>int mat[6][10];</a:t>
            </a:r>
          </a:p>
          <a:p>
            <a:pPr xmlns:a="http://schemas.openxmlformats.org/drawingml/2006/main" lvl="2" eaLnBrk="1" hangingPunct="1"/>
            <a:r xmlns:a="http://schemas.openxmlformats.org/drawingml/2006/main">
              <a:rPr lang="en" altLang="en-US" sz="3200" smtClean="0">
                <a:solidFill>
                  <a:srgbClr val="002060"/>
                </a:solidFill>
              </a:rPr>
              <a:t>char pounds[100][60][80];</a:t>
            </a:r>
          </a:p>
        </p:txBody>
      </p:sp>
      <p:sp>
        <p:nvSpPr>
          <p:cNvPr id="5" name="Rectangle 2"/>
          <p:cNvSpPr txBox="1">
            <a:spLocks noChangeArrowheads="1"/>
          </p:cNvSpPr>
          <p:nvPr/>
        </p:nvSpPr>
        <p:spPr>
          <a:xfrm>
            <a:off x="539552" y="88040"/>
            <a:ext cx="8229600" cy="1252728"/>
          </a:xfrm>
          <a:prstGeom prst="rect">
            <a:avLst/>
          </a:prstGeom>
        </p:spPr>
        <p:txBody>
          <a:bodyPr rIns="45720" anchor="ctr">
            <a:normAutofit fontScale="90000" lnSpcReduction="10000"/>
            <a:scene3d>
              <a:camera prst="orthographicFront"/>
              <a:lightRig rig="threePt" dir="t">
                <a:rot lat="0" lon="0" rev="4800000"/>
              </a:lightRig>
            </a:scene3d>
            <a:sp3d prstMaterial="matte">
              <a:bevelT w="50800" h="10160"/>
            </a:sp3d>
          </a:bodyPr>
          <a:lstStyle/>
          <a:p>
            <a:pPr xmlns:a="http://schemas.openxmlformats.org/drawingml/2006/main" eaLnBrk="1" hangingPunct="1">
              <a:defRPr/>
            </a:pPr>
            <a:r xmlns:a="http://schemas.openxmlformats.org/drawingml/2006/main">
              <a:rPr lang="en" sz="4500" b="1" dirty="0">
                <a:solidFill>
                  <a:srgbClr val="00B0F0"/>
                </a:solidFill>
                <a:latin typeface="+mj-lt"/>
                <a:ea typeface="+mj-ea"/>
                <a:cs typeface="+mj-cs"/>
              </a:rPr>
              <a:t>Static arrays with 2 or more dimensions: MATRICES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xmlns:a="http://schemas.openxmlformats.org/drawingml/2006/main" eaLnBrk="1" hangingPunct="1">
              <a:defRPr/>
            </a:pPr>
            <a:r xmlns:a="http://schemas.openxmlformats.org/drawingml/2006/main">
              <a:rPr lang="en" dirty="0">
                <a:solidFill>
                  <a:srgbClr val="00B0F0"/>
                </a:solidFill>
              </a:rPr>
              <a:t>DIES</a:t>
            </a:r>
          </a:p>
        </p:txBody>
      </p:sp>
      <p:sp>
        <p:nvSpPr>
          <p:cNvPr id="22531" name="Rectangle 3"/>
          <p:cNvSpPr>
            <a:spLocks noGrp="1"/>
          </p:cNvSpPr>
          <p:nvPr>
            <p:ph type="body" idx="1"/>
          </p:nvPr>
        </p:nvSpPr>
        <p:spPr/>
        <p:txBody>
          <a:bodyPr/>
          <a:lstStyle/>
          <a:p>
            <a:pPr xmlns:a="http://schemas.openxmlformats.org/drawingml/2006/main" lvl="1" eaLnBrk="1" hangingPunct="1"/>
            <a:r xmlns:a="http://schemas.openxmlformats.org/drawingml/2006/main">
              <a:rPr lang="en" altLang="en-US" smtClean="0"/>
              <a:t>access to elements</a:t>
            </a:r>
          </a:p>
          <a:p>
            <a:pPr xmlns:a="http://schemas.openxmlformats.org/drawingml/2006/main" lvl="2" eaLnBrk="1" hangingPunct="1"/>
            <a:r xmlns:a="http://schemas.openxmlformats.org/drawingml/2006/main">
              <a:rPr lang="en" altLang="en-US" sz="2800" smtClean="0"/>
              <a:t>table_name[ind1][ind2]…[indn]</a:t>
            </a:r>
          </a:p>
          <a:p>
            <a:pPr xmlns:a="http://schemas.openxmlformats.org/drawingml/2006/main" lvl="1" eaLnBrk="1" hangingPunct="1"/>
            <a:r xmlns:a="http://schemas.openxmlformats.org/drawingml/2006/main">
              <a:rPr lang="en" altLang="en-US" u="sng" smtClean="0"/>
              <a:t>examples </a:t>
            </a:r>
            <a:r xmlns:a="http://schemas.openxmlformats.org/drawingml/2006/main">
              <a:rPr lang="en" altLang="en-US" smtClean="0"/>
              <a:t>:</a:t>
            </a:r>
          </a:p>
          <a:p>
            <a:pPr xmlns:a="http://schemas.openxmlformats.org/drawingml/2006/main" lvl="2" eaLnBrk="1" hangingPunct="1"/>
            <a:r xmlns:a="http://schemas.openxmlformats.org/drawingml/2006/main">
              <a:rPr lang="en" altLang="en-US" sz="2800" smtClean="0"/>
              <a:t>book[30][15][20] = 'c';</a:t>
            </a:r>
          </a:p>
          <a:p>
            <a:pPr xmlns:a="http://schemas.openxmlformats.org/drawingml/2006/main" lvl="2" eaLnBrk="1" hangingPunct="1"/>
            <a:r xmlns:a="http://schemas.openxmlformats.org/drawingml/2006/main">
              <a:rPr lang="en" altLang="en-US" sz="2800" smtClean="0"/>
              <a:t>mat[5][6] =13;</a:t>
            </a:r>
          </a:p>
          <a:p>
            <a:pPr xmlns:a="http://schemas.openxmlformats.org/drawingml/2006/main" lvl="2" eaLnBrk="1" hangingPunct="1"/>
            <a:r xmlns:a="http://schemas.openxmlformats.org/drawingml/2006/main">
              <a:rPr lang="en" altLang="en-US" sz="2800" smtClean="0"/>
              <a:t>cost &lt;&lt; mat[5][6]&lt;&lt;'\n';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xmlns:a="http://schemas.openxmlformats.org/drawingml/2006/main" eaLnBrk="1" hangingPunct="1">
              <a:defRPr/>
            </a:pPr>
            <a:r xmlns:a="http://schemas.openxmlformats.org/drawingml/2006/main">
              <a:rPr lang="en" dirty="0">
                <a:solidFill>
                  <a:srgbClr val="00B0F0"/>
                </a:solidFill>
              </a:rPr>
              <a:t>Dynamic initialization</a:t>
            </a:r>
          </a:p>
        </p:txBody>
      </p:sp>
      <p:sp>
        <p:nvSpPr>
          <p:cNvPr id="23555" name="Rectangle 3"/>
          <p:cNvSpPr>
            <a:spLocks noGrp="1"/>
          </p:cNvSpPr>
          <p:nvPr>
            <p:ph type="body" idx="1"/>
          </p:nvPr>
        </p:nvSpPr>
        <p:spPr/>
        <p:txBody>
          <a:bodyPr/>
          <a:lstStyle/>
          <a:p>
            <a:pPr xmlns:a="http://schemas.openxmlformats.org/drawingml/2006/main" eaLnBrk="1" hangingPunct="1"/>
            <a:r xmlns:a="http://schemas.openxmlformats.org/drawingml/2006/main">
              <a:rPr lang="en" altLang="en-US" smtClean="0"/>
              <a:t>One-dimensional array</a:t>
            </a:r>
          </a:p>
          <a:p>
            <a:pPr xmlns:a="http://schemas.openxmlformats.org/drawingml/2006/main" lvl="2" eaLnBrk="1" hangingPunct="1">
              <a:buFont typeface="Wingdings" panose="05000000000000000000" pitchFamily="2" charset="2"/>
              <a:buNone/>
            </a:pPr>
            <a:r xmlns:a="http://schemas.openxmlformats.org/drawingml/2006/main">
              <a:rPr lang="en" altLang="en-US" smtClean="0"/>
              <a:t>int * t;</a:t>
            </a:r>
          </a:p>
          <a:p>
            <a:pPr xmlns:a="http://schemas.openxmlformats.org/drawingml/2006/main" lvl="2" eaLnBrk="1" hangingPunct="1">
              <a:buFont typeface="Wingdings" panose="05000000000000000000" pitchFamily="2" charset="2"/>
              <a:buNone/>
            </a:pPr>
            <a:r xmlns:a="http://schemas.openxmlformats.org/drawingml/2006/main">
              <a:rPr lang="en" altLang="en-US" smtClean="0"/>
              <a:t>t = (int*)malloc(20*sizeof(int));</a:t>
            </a:r>
          </a:p>
        </p:txBody>
      </p:sp>
      <p:sp>
        <p:nvSpPr>
          <p:cNvPr id="41988" name="AutoShape 4"/>
          <p:cNvSpPr>
            <a:spLocks noChangeArrowheads="1"/>
          </p:cNvSpPr>
          <p:nvPr/>
        </p:nvSpPr>
        <p:spPr bwMode="auto">
          <a:xfrm>
            <a:off x="827088" y="3695700"/>
            <a:ext cx="1681162" cy="1143000"/>
          </a:xfrm>
          <a:prstGeom prst="cloudCallout">
            <a:avLst>
              <a:gd name="adj1" fmla="val 4287"/>
              <a:gd name="adj2" fmla="val -84861"/>
            </a:avLst>
          </a:prstGeom>
          <a:solidFill>
            <a:schemeClr val="tx2">
              <a:lumMod val="40000"/>
              <a:lumOff val="60000"/>
            </a:schemeClr>
          </a:solidFill>
          <a:ln w="9525">
            <a:solidFill>
              <a:schemeClr val="tx1"/>
            </a:solidFill>
            <a:round/>
            <a:headEnd/>
            <a:tailEnd/>
          </a:ln>
          <a:effectLst/>
        </p:spPr>
        <p:txBody>
          <a:bodyPr/>
          <a:lstStyle/>
          <a:p>
            <a:pPr xmlns:a="http://schemas.openxmlformats.org/drawingml/2006/main" algn="ctr" eaLnBrk="1" hangingPunct="1">
              <a:defRPr/>
            </a:pPr>
            <a:r xmlns:a="http://schemas.openxmlformats.org/drawingml/2006/main">
              <a:rPr lang="en" sz="1600" b="1" dirty="0">
                <a:latin typeface="Comic Sans MS" pitchFamily="66" charset="0"/>
                <a:cs typeface="Arial" charset="0"/>
              </a:rPr>
              <a:t>table name</a:t>
            </a:r>
          </a:p>
        </p:txBody>
      </p:sp>
      <p:sp>
        <p:nvSpPr>
          <p:cNvPr id="41989" name="AutoShape 5"/>
          <p:cNvSpPr>
            <a:spLocks noChangeArrowheads="1"/>
          </p:cNvSpPr>
          <p:nvPr/>
        </p:nvSpPr>
        <p:spPr bwMode="auto">
          <a:xfrm>
            <a:off x="6546850" y="2781300"/>
            <a:ext cx="2273300" cy="2133600"/>
          </a:xfrm>
          <a:prstGeom prst="cloudCallout">
            <a:avLst>
              <a:gd name="adj1" fmla="val -149227"/>
              <a:gd name="adj2" fmla="val -27454"/>
            </a:avLst>
          </a:prstGeom>
          <a:solidFill>
            <a:schemeClr val="tx2">
              <a:lumMod val="40000"/>
              <a:lumOff val="60000"/>
            </a:schemeClr>
          </a:solidFill>
          <a:ln w="9525">
            <a:solidFill>
              <a:schemeClr val="tx1"/>
            </a:solidFill>
            <a:round/>
            <a:headEnd/>
            <a:tailEnd/>
          </a:ln>
          <a:effectLst/>
        </p:spPr>
        <p:txBody>
          <a:bodyPr/>
          <a:lstStyle/>
          <a:p>
            <a:pPr xmlns:a="http://schemas.openxmlformats.org/drawingml/2006/main" algn="ctr" eaLnBrk="1" hangingPunct="1">
              <a:defRPr/>
            </a:pPr>
            <a:r xmlns:a="http://schemas.openxmlformats.org/drawingml/2006/main">
              <a:rPr lang="en" sz="1600" b="1" dirty="0">
                <a:latin typeface="Comic Sans MS" pitchFamily="66" charset="0"/>
                <a:cs typeface="Arial" charset="0"/>
              </a:rPr>
              <a:t>function for automatic calculation of the size of an integer in bytes</a:t>
            </a:r>
          </a:p>
        </p:txBody>
      </p:sp>
      <p:sp>
        <p:nvSpPr>
          <p:cNvPr id="41990" name="AutoShape 6"/>
          <p:cNvSpPr>
            <a:spLocks noChangeArrowheads="1"/>
          </p:cNvSpPr>
          <p:nvPr/>
        </p:nvSpPr>
        <p:spPr bwMode="auto">
          <a:xfrm>
            <a:off x="2432050" y="4229100"/>
            <a:ext cx="2133600" cy="1676400"/>
          </a:xfrm>
          <a:prstGeom prst="cloudCallout">
            <a:avLst>
              <a:gd name="adj1" fmla="val -21278"/>
              <a:gd name="adj2" fmla="val -102935"/>
            </a:avLst>
          </a:prstGeom>
          <a:solidFill>
            <a:schemeClr val="tx2">
              <a:lumMod val="40000"/>
              <a:lumOff val="60000"/>
            </a:schemeClr>
          </a:solidFill>
          <a:ln w="9525">
            <a:solidFill>
              <a:schemeClr val="tx1"/>
            </a:solidFill>
            <a:round/>
            <a:headEnd/>
            <a:tailEnd/>
          </a:ln>
          <a:effectLst/>
        </p:spPr>
        <p:txBody>
          <a:bodyPr/>
          <a:lstStyle/>
          <a:p>
            <a:pPr xmlns:a="http://schemas.openxmlformats.org/drawingml/2006/main" algn="ctr" eaLnBrk="1" hangingPunct="1">
              <a:defRPr/>
            </a:pPr>
            <a:r xmlns:a="http://schemas.openxmlformats.org/drawingml/2006/main">
              <a:rPr lang="en" sz="1600" b="1" dirty="0">
                <a:latin typeface="Comic Sans MS" pitchFamily="66" charset="0"/>
                <a:cs typeface="Arial" charset="0"/>
              </a:rPr>
              <a:t>dynamic memory allocation function</a:t>
            </a:r>
          </a:p>
        </p:txBody>
      </p:sp>
      <p:sp>
        <p:nvSpPr>
          <p:cNvPr id="41991" name="AutoShape 7"/>
          <p:cNvSpPr>
            <a:spLocks noChangeArrowheads="1"/>
          </p:cNvSpPr>
          <p:nvPr/>
        </p:nvSpPr>
        <p:spPr bwMode="auto">
          <a:xfrm>
            <a:off x="4946650" y="4305300"/>
            <a:ext cx="2001838" cy="1828800"/>
          </a:xfrm>
          <a:prstGeom prst="cloudCallout">
            <a:avLst>
              <a:gd name="adj1" fmla="val -131424"/>
              <a:gd name="adj2" fmla="val -112057"/>
            </a:avLst>
          </a:prstGeom>
          <a:solidFill>
            <a:schemeClr val="tx2">
              <a:lumMod val="40000"/>
              <a:lumOff val="60000"/>
            </a:schemeClr>
          </a:solidFill>
          <a:ln w="9525">
            <a:solidFill>
              <a:schemeClr val="tx1"/>
            </a:solidFill>
            <a:round/>
            <a:headEnd/>
            <a:tailEnd/>
          </a:ln>
          <a:effectLst/>
        </p:spPr>
        <p:txBody>
          <a:bodyPr/>
          <a:lstStyle/>
          <a:p>
            <a:pPr xmlns:a="http://schemas.openxmlformats.org/drawingml/2006/main" algn="ctr" eaLnBrk="1" hangingPunct="1">
              <a:defRPr/>
            </a:pPr>
            <a:r xmlns:a="http://schemas.openxmlformats.org/drawingml/2006/main">
              <a:rPr lang="en" sz="1600" b="1" dirty="0">
                <a:latin typeface="Comic Sans MS" pitchFamily="66" charset="0"/>
                <a:cs typeface="Arial" charset="0"/>
              </a:rPr>
              <a:t>number of elements in array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checkerboard(across)">
                                      <p:cBhvr>
                                        <p:cTn id="7" dur="500"/>
                                        <p:tgtEl>
                                          <p:spTgt spid="41988"/>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1990"/>
                                        </p:tgtEl>
                                        <p:attrNameLst>
                                          <p:attrName>style.visibility</p:attrName>
                                        </p:attrNameLst>
                                      </p:cBhvr>
                                      <p:to>
                                        <p:strVal val="visible"/>
                                      </p:to>
                                    </p:set>
                                    <p:animEffect transition="in" filter="checkerboard(across)">
                                      <p:cBhvr>
                                        <p:cTn id="11" dur="500"/>
                                        <p:tgtEl>
                                          <p:spTgt spid="41990"/>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1991"/>
                                        </p:tgtEl>
                                        <p:attrNameLst>
                                          <p:attrName>style.visibility</p:attrName>
                                        </p:attrNameLst>
                                      </p:cBhvr>
                                      <p:to>
                                        <p:strVal val="visible"/>
                                      </p:to>
                                    </p:set>
                                    <p:animEffect transition="in" filter="checkerboard(across)">
                                      <p:cBhvr>
                                        <p:cTn id="15" dur="500"/>
                                        <p:tgtEl>
                                          <p:spTgt spid="41991"/>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1989"/>
                                        </p:tgtEl>
                                        <p:attrNameLst>
                                          <p:attrName>style.visibility</p:attrName>
                                        </p:attrNameLst>
                                      </p:cBhvr>
                                      <p:to>
                                        <p:strVal val="visible"/>
                                      </p:to>
                                    </p:set>
                                    <p:animEffect transition="in" filter="checkerboard(across)">
                                      <p:cBhvr>
                                        <p:cTn id="19" dur="500"/>
                                        <p:tgtEl>
                                          <p:spTgt spid="41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P spid="41989" grpId="0" animBg="1"/>
      <p:bldP spid="41990" grpId="0" animBg="1"/>
      <p:bldP spid="4199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xmlns:a="http://schemas.openxmlformats.org/drawingml/2006/main" eaLnBrk="1" hangingPunct="1">
              <a:defRPr/>
            </a:pPr>
            <a:r xmlns:a="http://schemas.openxmlformats.org/drawingml/2006/main">
              <a:rPr lang="en" dirty="0">
                <a:solidFill>
                  <a:srgbClr val="00B0F0"/>
                </a:solidFill>
              </a:rPr>
              <a:t>Dynamic initialization </a:t>
            </a:r>
            <a:br xmlns:a="http://schemas.openxmlformats.org/drawingml/2006/main">
              <a:rPr lang="fr-FR" dirty="0">
                <a:solidFill>
                  <a:srgbClr val="00B0F0"/>
                </a:solidFill>
              </a:rPr>
            </a:br>
            <a:r xmlns:a="http://schemas.openxmlformats.org/drawingml/2006/main">
              <a:rPr lang="en" dirty="0">
                <a:solidFill>
                  <a:srgbClr val="00B0F0"/>
                </a:solidFill>
              </a:rPr>
              <a:t>continued</a:t>
            </a:r>
          </a:p>
        </p:txBody>
      </p:sp>
      <p:sp>
        <p:nvSpPr>
          <p:cNvPr id="25603" name="Rectangle 3"/>
          <p:cNvSpPr>
            <a:spLocks noGrp="1"/>
          </p:cNvSpPr>
          <p:nvPr>
            <p:ph type="body" idx="1"/>
          </p:nvPr>
        </p:nvSpPr>
        <p:spPr>
          <a:xfrm>
            <a:off x="395288" y="2133600"/>
            <a:ext cx="8324850" cy="2303463"/>
          </a:xfrm>
        </p:spPr>
        <p:txBody>
          <a:bodyPr/>
          <a:lstStyle/>
          <a:p>
            <a:pPr xmlns:a="http://schemas.openxmlformats.org/drawingml/2006/main" lvl="1" eaLnBrk="1" hangingPunct="1"/>
            <a:r xmlns:a="http://schemas.openxmlformats.org/drawingml/2006/main">
              <a:rPr lang="en" altLang="en-US" smtClean="0"/>
              <a:t>Two-dimensional array n*m</a:t>
            </a:r>
          </a:p>
          <a:p>
            <a:pPr xmlns:a="http://schemas.openxmlformats.org/drawingml/2006/main" lvl="2" eaLnBrk="1" hangingPunct="1"/>
            <a:r xmlns:a="http://schemas.openxmlformats.org/drawingml/2006/main">
              <a:rPr lang="en" altLang="en-US" sz="2800" smtClean="0"/>
              <a:t>dynamic declaration of array of n pointers and n one-dimensional arrays of m elements</a:t>
            </a:r>
          </a:p>
          <a:p>
            <a:pPr xmlns:a="http://schemas.openxmlformats.org/drawingml/2006/main" lvl="2" eaLnBrk="1" hangingPunct="1"/>
            <a:r xmlns:a="http://schemas.openxmlformats.org/drawingml/2006/main">
              <a:rPr lang="en" altLang="en-US" sz="2800" smtClean="0"/>
              <a:t>a few lines of code are required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xmlns:a="http://schemas.openxmlformats.org/drawingml/2006/main" eaLnBrk="1" hangingPunct="1">
              <a:defRPr/>
            </a:pPr>
            <a:r xmlns:a="http://schemas.openxmlformats.org/drawingml/2006/main">
              <a:rPr lang="en" dirty="0">
                <a:solidFill>
                  <a:srgbClr val="00B0F0"/>
                </a:solidFill>
              </a:rPr>
              <a:t>Dynamic initialization </a:t>
            </a:r>
            <a:br xmlns:a="http://schemas.openxmlformats.org/drawingml/2006/main">
              <a:rPr lang="fr-FR" dirty="0">
                <a:solidFill>
                  <a:srgbClr val="00B0F0"/>
                </a:solidFill>
              </a:rPr>
            </a:br>
            <a:r xmlns:a="http://schemas.openxmlformats.org/drawingml/2006/main">
              <a:rPr lang="en" dirty="0">
                <a:solidFill>
                  <a:srgbClr val="00B0F0"/>
                </a:solidFill>
              </a:rPr>
              <a:t>continued</a:t>
            </a:r>
          </a:p>
        </p:txBody>
      </p:sp>
      <p:sp>
        <p:nvSpPr>
          <p:cNvPr id="26627" name="Rectangle 3"/>
          <p:cNvSpPr>
            <a:spLocks noGrp="1"/>
          </p:cNvSpPr>
          <p:nvPr>
            <p:ph type="body" idx="1"/>
          </p:nvPr>
        </p:nvSpPr>
        <p:spPr>
          <a:xfrm>
            <a:off x="395288" y="1700213"/>
            <a:ext cx="7848600" cy="4648200"/>
          </a:xfrm>
        </p:spPr>
        <p:txBody>
          <a:bodyPr/>
          <a:lstStyle/>
          <a:p>
            <a:pPr xmlns:a="http://schemas.openxmlformats.org/drawingml/2006/main" eaLnBrk="1" hangingPunct="1">
              <a:lnSpc>
                <a:spcPct val="90000"/>
              </a:lnSpc>
              <a:buFont typeface="Wingdings" panose="05000000000000000000" pitchFamily="2" charset="2"/>
              <a:buNone/>
            </a:pPr>
            <a:r xmlns:a="http://schemas.openxmlformats.org/drawingml/2006/main">
              <a:rPr lang="en" altLang="en-US" sz="2400" smtClean="0"/>
              <a:t>Two-dimensional array n*m</a:t>
            </a:r>
          </a:p>
          <a:p>
            <a:pPr xmlns:a="http://schemas.openxmlformats.org/drawingml/2006/main" lvl="1" eaLnBrk="1" hangingPunct="1">
              <a:lnSpc>
                <a:spcPct val="90000"/>
              </a:lnSpc>
              <a:buFont typeface="Wingdings" panose="05000000000000000000" pitchFamily="2" charset="2"/>
              <a:buNone/>
            </a:pPr>
            <a:r xmlns:a="http://schemas.openxmlformats.org/drawingml/2006/main">
              <a:rPr lang="en" altLang="en-US" sz="2000" smtClean="0">
                <a:solidFill>
                  <a:srgbClr val="002060"/>
                </a:solidFill>
              </a:rPr>
              <a:t>      </a:t>
            </a:r>
            <a:r xmlns:a="http://schemas.openxmlformats.org/drawingml/2006/main">
              <a:rPr lang="en" altLang="en-US" sz="2000" b="1" smtClean="0">
                <a:solidFill>
                  <a:srgbClr val="002060"/>
                </a:solidFill>
              </a:rPr>
              <a:t>int **TAB,l;</a:t>
            </a:r>
          </a:p>
          <a:p>
            <a:pPr xmlns:a="http://schemas.openxmlformats.org/drawingml/2006/main" lvl="2" eaLnBrk="1" hangingPunct="1">
              <a:lnSpc>
                <a:spcPct val="80000"/>
              </a:lnSpc>
              <a:spcBef>
                <a:spcPct val="10000"/>
              </a:spcBef>
              <a:buFont typeface="Wingdings" panose="05000000000000000000" pitchFamily="2" charset="2"/>
              <a:buNone/>
            </a:pPr>
            <a:r xmlns:a="http://schemas.openxmlformats.org/drawingml/2006/main">
              <a:rPr lang="en" altLang="en-US" sz="2000" b="1" smtClean="0">
                <a:solidFill>
                  <a:srgbClr val="002060"/>
                </a:solidFill>
              </a:rPr>
              <a:t>TAB = (int**)malloc(n*sizeof(int*));</a:t>
            </a:r>
          </a:p>
          <a:p>
            <a:pPr xmlns:a="http://schemas.openxmlformats.org/drawingml/2006/main" lvl="2" eaLnBrk="1" hangingPunct="1">
              <a:lnSpc>
                <a:spcPct val="80000"/>
              </a:lnSpc>
              <a:spcBef>
                <a:spcPct val="10000"/>
              </a:spcBef>
              <a:buFont typeface="Wingdings" panose="05000000000000000000" pitchFamily="2" charset="2"/>
              <a:buNone/>
            </a:pPr>
            <a:r xmlns:a="http://schemas.openxmlformats.org/drawingml/2006/main">
              <a:rPr lang="en" altLang="en-US" sz="2000" b="1" smtClean="0">
                <a:solidFill>
                  <a:srgbClr val="002060"/>
                </a:solidFill>
              </a:rPr>
              <a:t>for (l=0;l&lt;n;l++)</a:t>
            </a:r>
          </a:p>
          <a:p>
            <a:pPr xmlns:a="http://schemas.openxmlformats.org/drawingml/2006/main" lvl="2" eaLnBrk="1" hangingPunct="1">
              <a:lnSpc>
                <a:spcPct val="80000"/>
              </a:lnSpc>
              <a:spcBef>
                <a:spcPct val="10000"/>
              </a:spcBef>
              <a:buFont typeface="Wingdings" panose="05000000000000000000" pitchFamily="2" charset="2"/>
              <a:buNone/>
            </a:pPr>
            <a:r xmlns:a="http://schemas.openxmlformats.org/drawingml/2006/main">
              <a:rPr lang="en" altLang="en-US" sz="2000" b="1" smtClean="0">
                <a:solidFill>
                  <a:srgbClr val="002060"/>
                </a:solidFill>
              </a:rPr>
              <a:t>{</a:t>
            </a:r>
          </a:p>
          <a:p>
            <a:pPr xmlns:a="http://schemas.openxmlformats.org/drawingml/2006/main" lvl="2" eaLnBrk="1" hangingPunct="1">
              <a:lnSpc>
                <a:spcPct val="80000"/>
              </a:lnSpc>
              <a:spcBef>
                <a:spcPct val="10000"/>
              </a:spcBef>
              <a:buFont typeface="Wingdings" panose="05000000000000000000" pitchFamily="2" charset="2"/>
              <a:buNone/>
            </a:pPr>
            <a:r xmlns:a="http://schemas.openxmlformats.org/drawingml/2006/main">
              <a:rPr lang="en" altLang="en-US" sz="2000" b="1" smtClean="0">
                <a:solidFill>
                  <a:srgbClr val="002060"/>
                </a:solidFill>
              </a:rPr>
              <a:t>TAB[l] = (int*)malloc(m*sizeof(int));</a:t>
            </a:r>
          </a:p>
          <a:p>
            <a:pPr xmlns:a="http://schemas.openxmlformats.org/drawingml/2006/main" lvl="2" eaLnBrk="1" hangingPunct="1">
              <a:lnSpc>
                <a:spcPct val="80000"/>
              </a:lnSpc>
              <a:spcBef>
                <a:spcPct val="10000"/>
              </a:spcBef>
              <a:buFont typeface="Wingdings" panose="05000000000000000000" pitchFamily="2" charset="2"/>
              <a:buNone/>
            </a:pPr>
            <a:r xmlns:a="http://schemas.openxmlformats.org/drawingml/2006/main">
              <a:rPr lang="en" altLang="en-US" sz="2000" b="1" smtClean="0">
                <a:solidFill>
                  <a:srgbClr val="002060"/>
                </a:solidFill>
              </a:rPr>
              <a:t>}</a:t>
            </a:r>
          </a:p>
          <a:p>
            <a:pPr lvl="2" eaLnBrk="1" hangingPunct="1">
              <a:lnSpc>
                <a:spcPct val="80000"/>
              </a:lnSpc>
              <a:spcBef>
                <a:spcPct val="10000"/>
              </a:spcBef>
              <a:buFont typeface="Wingdings" panose="05000000000000000000" pitchFamily="2" charset="2"/>
              <a:buNone/>
            </a:pPr>
            <a:endParaRPr lang="fr-FR" altLang="en-US" sz="2000" b="1" smtClean="0">
              <a:solidFill>
                <a:schemeClr val="accent2"/>
              </a:solidFill>
            </a:endParaRPr>
          </a:p>
          <a:p>
            <a:pPr xmlns:a="http://schemas.openxmlformats.org/drawingml/2006/main" lvl="2" eaLnBrk="1" hangingPunct="1">
              <a:lnSpc>
                <a:spcPct val="80000"/>
              </a:lnSpc>
              <a:spcBef>
                <a:spcPct val="10000"/>
              </a:spcBef>
              <a:buFont typeface="Wingdings" panose="05000000000000000000" pitchFamily="2" charset="2"/>
              <a:buNone/>
            </a:pPr>
            <a:r xmlns:a="http://schemas.openxmlformats.org/drawingml/2006/main">
              <a:rPr lang="en" altLang="en-US" sz="2000" b="1" smtClean="0"/>
              <a:t>deallocation:</a:t>
            </a:r>
          </a:p>
          <a:p>
            <a:pPr lvl="2" eaLnBrk="1" hangingPunct="1">
              <a:lnSpc>
                <a:spcPct val="80000"/>
              </a:lnSpc>
              <a:spcBef>
                <a:spcPct val="10000"/>
              </a:spcBef>
              <a:buFont typeface="Wingdings" panose="05000000000000000000" pitchFamily="2" charset="2"/>
              <a:buNone/>
            </a:pPr>
            <a:endParaRPr lang="fr-FR" altLang="en-US" sz="2000" b="1" smtClean="0"/>
          </a:p>
          <a:p>
            <a:pPr xmlns:a="http://schemas.openxmlformats.org/drawingml/2006/main" lvl="2" eaLnBrk="1" hangingPunct="1">
              <a:lnSpc>
                <a:spcPct val="80000"/>
              </a:lnSpc>
              <a:spcBef>
                <a:spcPct val="10000"/>
              </a:spcBef>
              <a:buFont typeface="Wingdings" panose="05000000000000000000" pitchFamily="2" charset="2"/>
              <a:buNone/>
            </a:pPr>
            <a:r xmlns:a="http://schemas.openxmlformats.org/drawingml/2006/main">
              <a:rPr lang="en" altLang="en-US" sz="2000" smtClean="0"/>
              <a:t> </a:t>
            </a:r>
            <a:r xmlns:a="http://schemas.openxmlformats.org/drawingml/2006/main">
              <a:rPr lang="en" altLang="en-US" sz="2000" b="1" smtClean="0">
                <a:solidFill>
                  <a:srgbClr val="002060"/>
                </a:solidFill>
              </a:rPr>
              <a:t>for (l=0;l&lt;n;l++)</a:t>
            </a:r>
          </a:p>
          <a:p>
            <a:pPr xmlns:a="http://schemas.openxmlformats.org/drawingml/2006/main" lvl="2" eaLnBrk="1" hangingPunct="1">
              <a:lnSpc>
                <a:spcPct val="80000"/>
              </a:lnSpc>
              <a:spcBef>
                <a:spcPct val="10000"/>
              </a:spcBef>
              <a:buFont typeface="Wingdings" panose="05000000000000000000" pitchFamily="2" charset="2"/>
              <a:buNone/>
            </a:pPr>
            <a:r xmlns:a="http://schemas.openxmlformats.org/drawingml/2006/main">
              <a:rPr lang="en" altLang="en-US" sz="2000" b="1" smtClean="0">
                <a:solidFill>
                  <a:srgbClr val="002060"/>
                </a:solidFill>
              </a:rPr>
              <a:t>free(TAB[l]);</a:t>
            </a:r>
          </a:p>
          <a:p>
            <a:pPr xmlns:a="http://schemas.openxmlformats.org/drawingml/2006/main" lvl="2" eaLnBrk="1" hangingPunct="1">
              <a:lnSpc>
                <a:spcPct val="80000"/>
              </a:lnSpc>
              <a:spcBef>
                <a:spcPct val="10000"/>
              </a:spcBef>
              <a:buFont typeface="Wingdings" panose="05000000000000000000" pitchFamily="2" charset="2"/>
              <a:buNone/>
            </a:pPr>
            <a:r xmlns:a="http://schemas.openxmlformats.org/drawingml/2006/main">
              <a:rPr lang="en" altLang="en-US" sz="2000" b="1" smtClean="0">
                <a:solidFill>
                  <a:srgbClr val="002060"/>
                </a:solidFill>
              </a:rPr>
              <a:t>free(TAB);</a:t>
            </a:r>
          </a:p>
          <a:p>
            <a:pPr lvl="2" eaLnBrk="1" hangingPunct="1">
              <a:lnSpc>
                <a:spcPct val="80000"/>
              </a:lnSpc>
              <a:spcBef>
                <a:spcPct val="10000"/>
              </a:spcBef>
              <a:buFont typeface="Wingdings" panose="05000000000000000000" pitchFamily="2" charset="2"/>
              <a:buNone/>
            </a:pPr>
            <a:endParaRPr lang="fr-FR" altLang="en-US" sz="1800" b="1" smtClean="0">
              <a:solidFill>
                <a:schemeClr val="accent2"/>
              </a:solidFill>
            </a:endParaRPr>
          </a:p>
          <a:p>
            <a:pPr lvl="1" eaLnBrk="1" hangingPunct="1">
              <a:lnSpc>
                <a:spcPct val="90000"/>
              </a:lnSpc>
            </a:pPr>
            <a:endParaRPr lang="fr-FR" altLang="en-US" sz="2000" smtClean="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INTRODUCTION</a:t>
            </a:r>
          </a:p>
        </p:txBody>
      </p:sp>
      <p:sp>
        <p:nvSpPr>
          <p:cNvPr id="3" name="Espace réservé du contenu 2"/>
          <p:cNvSpPr>
            <a:spLocks noGrp="1"/>
          </p:cNvSpPr>
          <p:nvPr>
            <p:ph idx="1"/>
          </p:nvPr>
        </p:nvSpPr>
        <p:spPr/>
        <p:txBody>
          <a:bodyPr rtlCol="0">
            <a:normAutofit fontScale="62500" lnSpcReduction="20000"/>
          </a:bodyPr>
          <a:lstStyle/>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Consider a program whose execution gives:</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Enter ten values:</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1:4</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2:7</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3:34</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4:1</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5:88</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6:22</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7:74</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8:19</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9:3</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10:51</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Enter a value</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22</a:t>
            </a:r>
          </a:p>
          <a:p>
            <a:pPr xmlns:a="http://schemas.openxmlformats.org/drawingml/2006/main" marL="996696" lvl="2" eaLnBrk="1" fontAlgn="auto" hangingPunct="1">
              <a:spcAft>
                <a:spcPts val="0"/>
              </a:spcAft>
              <a:buClr>
                <a:schemeClr val="accent3"/>
              </a:buClr>
              <a:buFont typeface="Arial"/>
              <a:buNone/>
              <a:defRPr/>
            </a:pPr>
            <a:r xmlns:a="http://schemas.openxmlformats.org/drawingml/2006/main">
              <a:rPr lang="en" sz="2500" b="1" dirty="0"/>
              <a:t>22 is the 6th </a:t>
            </a:r>
            <a:r xmlns:a="http://schemas.openxmlformats.org/drawingml/2006/main">
              <a:rPr lang="en" sz="2500" b="1" baseline="30000" dirty="0"/>
              <a:t>value </a:t>
            </a:r>
            <a:r xmlns:a="http://schemas.openxmlformats.org/drawingml/2006/main">
              <a:rPr lang="en" sz="2500" b="1" dirty="0"/>
              <a:t>entered</a:t>
            </a:r>
          </a:p>
          <a:p>
            <a:pPr marL="731520" lvl="1" indent="-274320" eaLnBrk="1" fontAlgn="auto" hangingPunct="1">
              <a:spcAft>
                <a:spcPts val="0"/>
              </a:spcAft>
              <a:buFont typeface="Wingdings"/>
              <a:buNone/>
              <a:defRPr/>
            </a:pPr>
            <a:endParaRPr lang="fr-FR" dirty="0"/>
          </a:p>
          <a:p>
            <a:pPr xmlns:a="http://schemas.openxmlformats.org/drawingml/2006/main" marL="438912" indent="-320040" algn="ctr" eaLnBrk="1" fontAlgn="auto" hangingPunct="1">
              <a:spcBef>
                <a:spcPts val="0"/>
              </a:spcBef>
              <a:spcAft>
                <a:spcPts val="0"/>
              </a:spcAft>
              <a:buFont typeface="Wingdings 2"/>
              <a:buChar char=""/>
              <a:defRPr/>
            </a:pPr>
            <a:r xmlns:a="http://schemas.openxmlformats.org/drawingml/2006/main">
              <a:rPr lang="en" b="1" dirty="0">
                <a:solidFill>
                  <a:srgbClr val="FF0000"/>
                </a:solidFill>
              </a:rPr>
              <a:t>How to program this without using 10 variables to store the first ten values entered?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DEFNITIONS</a:t>
            </a:r>
          </a:p>
        </p:txBody>
      </p:sp>
      <p:sp>
        <p:nvSpPr>
          <p:cNvPr id="3" name="Espace réservé du contenu 2"/>
          <p:cNvSpPr>
            <a:spLocks noGrp="1"/>
          </p:cNvSpPr>
          <p:nvPr>
            <p:ph idx="1"/>
          </p:nvPr>
        </p:nvSpPr>
        <p:spPr/>
        <p:txBody>
          <a:bodyPr rtlCol="0">
            <a:normAutofit/>
          </a:bodyPr>
          <a:lstStyle/>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An array is a grouping of </a:t>
            </a:r>
            <a:r xmlns:a="http://schemas.openxmlformats.org/drawingml/2006/main">
              <a:rPr lang="en" dirty="0">
                <a:solidFill>
                  <a:schemeClr val="accent3">
                    <a:lumMod val="75000"/>
                  </a:schemeClr>
                </a:solidFill>
              </a:rPr>
              <a:t>variables of the same type </a:t>
            </a:r>
            <a:r xmlns:a="http://schemas.openxmlformats.org/drawingml/2006/main">
              <a:rPr lang="en" dirty="0"/>
              <a:t>, it is identified by </a:t>
            </a:r>
            <a:r xmlns:a="http://schemas.openxmlformats.org/drawingml/2006/main">
              <a:rPr lang="en" dirty="0">
                <a:solidFill>
                  <a:schemeClr val="accent3">
                    <a:lumMod val="75000"/>
                  </a:schemeClr>
                </a:solidFill>
              </a:rPr>
              <a:t>a name </a:t>
            </a:r>
            <a:r xmlns:a="http://schemas.openxmlformats.org/drawingml/2006/main">
              <a:rPr lang="en" dirty="0"/>
              <a:t>. Each of the variables in the array is numbered, this number is called an </a:t>
            </a:r>
            <a:r xmlns:a="http://schemas.openxmlformats.org/drawingml/2006/main">
              <a:rPr lang="en" dirty="0">
                <a:solidFill>
                  <a:schemeClr val="accent3">
                    <a:lumMod val="75000"/>
                  </a:schemeClr>
                </a:solidFill>
              </a:rPr>
              <a:t>index </a:t>
            </a:r>
            <a:r xmlns:a="http://schemas.openxmlformats.org/drawingml/2006/main">
              <a:rPr lang="en" dirty="0"/>
              <a:t>.</a:t>
            </a:r>
          </a:p>
          <a:p>
            <a:pPr marL="438912" indent="-320040" eaLnBrk="1" fontAlgn="auto" hangingPunct="1">
              <a:spcBef>
                <a:spcPts val="0"/>
              </a:spcBef>
              <a:spcAft>
                <a:spcPts val="0"/>
              </a:spcAft>
              <a:buFont typeface="Wingdings 2"/>
              <a:buChar char=""/>
              <a:defRPr/>
            </a:pPr>
            <a:endParaRPr lang="fr-FR" dirty="0"/>
          </a:p>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Each variable of the table is therefore characterized by the name of the table and its index.</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DEFNITIONS</a:t>
            </a:r>
          </a:p>
        </p:txBody>
      </p:sp>
      <p:sp>
        <p:nvSpPr>
          <p:cNvPr id="3" name="Espace réservé du contenu 2"/>
          <p:cNvSpPr>
            <a:spLocks noGrp="1"/>
          </p:cNvSpPr>
          <p:nvPr>
            <p:ph idx="1"/>
          </p:nvPr>
        </p:nvSpPr>
        <p:spPr>
          <a:xfrm>
            <a:off x="457200" y="1774825"/>
            <a:ext cx="8218488" cy="3167063"/>
          </a:xfrm>
        </p:spPr>
        <p:txBody>
          <a:bodyPr rtlCol="0">
            <a:normAutofit fontScale="92500" lnSpcReduction="20000"/>
          </a:bodyPr>
          <a:lstStyle/>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If for example, </a:t>
            </a:r>
            <a:r xmlns:a="http://schemas.openxmlformats.org/drawingml/2006/main">
              <a:rPr lang="en" dirty="0">
                <a:solidFill>
                  <a:schemeClr val="accent2">
                    <a:lumMod val="75000"/>
                  </a:schemeClr>
                </a:solidFill>
              </a:rPr>
              <a:t>T </a:t>
            </a:r>
            <a:r xmlns:a="http://schemas.openxmlformats.org/drawingml/2006/main">
              <a:rPr lang="en" dirty="0"/>
              <a:t>is an array of </a:t>
            </a:r>
            <a:r xmlns:a="http://schemas.openxmlformats.org/drawingml/2006/main">
              <a:rPr lang="en" dirty="0">
                <a:solidFill>
                  <a:schemeClr val="accent2">
                    <a:lumMod val="75000"/>
                  </a:schemeClr>
                </a:solidFill>
              </a:rPr>
              <a:t>10 variables </a:t>
            </a:r>
            <a:r xmlns:a="http://schemas.openxmlformats.org/drawingml/2006/main">
              <a:rPr lang="en" dirty="0"/>
              <a:t>, then each of them will be numbered and it will be possible to find it using </a:t>
            </a:r>
            <a:r xmlns:a="http://schemas.openxmlformats.org/drawingml/2006/main">
              <a:rPr lang="en" dirty="0">
                <a:solidFill>
                  <a:schemeClr val="accent6"/>
                </a:solidFill>
              </a:rPr>
              <a:t>the name of the array and the index of the variable simultaneously.</a:t>
            </a:r>
          </a:p>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The different variables of T will have numbers from 0 to 9, and we will call each of these variables </a:t>
            </a:r>
            <a:r xmlns:a="http://schemas.openxmlformats.org/drawingml/2006/main">
              <a:rPr lang="en" dirty="0">
                <a:solidFill>
                  <a:srgbClr val="FF0000"/>
                </a:solidFill>
              </a:rPr>
              <a:t>an element of </a:t>
            </a:r>
            <a:r xmlns:a="http://schemas.openxmlformats.org/drawingml/2006/main">
              <a:rPr lang="en" dirty="0">
                <a:solidFill>
                  <a:schemeClr val="accent2">
                    <a:lumMod val="75000"/>
                  </a:schemeClr>
                </a:solidFill>
              </a:rPr>
              <a:t>T </a:t>
            </a:r>
            <a:r xmlns:a="http://schemas.openxmlformats.org/drawingml/2006/main">
              <a:rPr lang="en" dirty="0"/>
              <a:t>.</a:t>
            </a:r>
          </a:p>
        </p:txBody>
      </p:sp>
      <p:graphicFrame>
        <p:nvGraphicFramePr>
          <p:cNvPr id="4" name="Tableau 3"/>
          <p:cNvGraphicFramePr>
            <a:graphicFrameLocks noGrp="1"/>
          </p:cNvGraphicFramePr>
          <p:nvPr/>
        </p:nvGraphicFramePr>
        <p:xfrm>
          <a:off x="1476375" y="5229225"/>
          <a:ext cx="6096000" cy="73660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149736">
                <a:tc>
                  <a:txBody>
                    <a:bodyPr/>
                    <a:lstStyle/>
                    <a:p>
                      <a:pPr xmlns:a="http://schemas.openxmlformats.org/drawingml/2006/main" algn="ctr"/>
                      <a:r xmlns:a="http://schemas.openxmlformats.org/drawingml/2006/main">
                        <a:rPr lang="en" dirty="0">
                          <a:solidFill>
                            <a:schemeClr val="tx1"/>
                          </a:solidFill>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xmlns:a="http://schemas.openxmlformats.org/drawingml/2006/main" algn="ctr"/>
                      <a:r xmlns:a="http://schemas.openxmlformats.org/drawingml/2006/main">
                        <a:rPr lang="en" dirty="0">
                          <a:solidFill>
                            <a:schemeClr val="tx1"/>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xmlns:a="http://schemas.openxmlformats.org/drawingml/2006/main" algn="ctr"/>
                      <a:r xmlns:a="http://schemas.openxmlformats.org/drawingml/2006/main">
                        <a:rPr lang="en" dirty="0">
                          <a:solidFill>
                            <a:schemeClr val="tx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xmlns:a="http://schemas.openxmlformats.org/drawingml/2006/main" algn="ctr"/>
                      <a:r xmlns:a="http://schemas.openxmlformats.org/drawingml/2006/main">
                        <a:rPr lang="en" dirty="0">
                          <a:solidFill>
                            <a:schemeClr val="tx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xmlns:a="http://schemas.openxmlformats.org/drawingml/2006/main" algn="ctr"/>
                      <a:r xmlns:a="http://schemas.openxmlformats.org/drawingml/2006/main">
                        <a:rPr lang="en" dirty="0">
                          <a:solidFill>
                            <a:schemeClr val="tx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xmlns:a="http://schemas.openxmlformats.org/drawingml/2006/main" algn="ctr"/>
                      <a:r xmlns:a="http://schemas.openxmlformats.org/drawingml/2006/main">
                        <a:rPr lang="en" dirty="0">
                          <a:solidFill>
                            <a:schemeClr val="tx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xmlns:a="http://schemas.openxmlformats.org/drawingml/2006/main" algn="ctr"/>
                      <a:r xmlns:a="http://schemas.openxmlformats.org/drawingml/2006/main">
                        <a:rPr lang="en" dirty="0">
                          <a:solidFill>
                            <a:schemeClr val="tx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xmlns:a="http://schemas.openxmlformats.org/drawingml/2006/main" algn="ctr"/>
                      <a:r xmlns:a="http://schemas.openxmlformats.org/drawingml/2006/main">
                        <a:rPr lang="en" dirty="0">
                          <a:solidFill>
                            <a:schemeClr val="tx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xmlns:a="http://schemas.openxmlformats.org/drawingml/2006/main" algn="ctr"/>
                      <a:r xmlns:a="http://schemas.openxmlformats.org/drawingml/2006/main">
                        <a:rPr lang="en" dirty="0">
                          <a:solidFill>
                            <a:schemeClr val="tx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xmlns:a="http://schemas.openxmlformats.org/drawingml/2006/main" algn="ctr"/>
                      <a:r xmlns:a="http://schemas.openxmlformats.org/drawingml/2006/main">
                        <a:rPr lang="en" dirty="0">
                          <a:solidFill>
                            <a:schemeClr val="tx1"/>
                          </a:solidFill>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pPr xmlns:a="http://schemas.openxmlformats.org/drawingml/2006/main" algn="ctr"/>
                      <a:r xmlns:a="http://schemas.openxmlformats.org/drawingml/2006/main">
                        <a:rPr lang="en" dirty="0"/>
                        <a:t>e1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xmlns:a="http://schemas.openxmlformats.org/drawingml/2006/main" algn="ctr"/>
                      <a:r xmlns:a="http://schemas.openxmlformats.org/drawingml/2006/main">
                        <a:rPr lang="en" dirty="0"/>
                        <a:t>e2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xmlns:a="http://schemas.openxmlformats.org/drawingml/2006/main" algn="ctr"/>
                      <a:r xmlns:a="http://schemas.openxmlformats.org/drawingml/2006/main">
                        <a:rPr lang="en" dirty="0"/>
                        <a:t>e3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xmlns:a="http://schemas.openxmlformats.org/drawingml/2006/main" algn="ctr"/>
                      <a:r xmlns:a="http://schemas.openxmlformats.org/drawingml/2006/main">
                        <a:rPr lang="en" dirty="0"/>
                        <a:t>e4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xmlns:a="http://schemas.openxmlformats.org/drawingml/2006/main" algn="ctr"/>
                      <a:r xmlns:a="http://schemas.openxmlformats.org/drawingml/2006/main">
                        <a:rPr lang="en" dirty="0"/>
                        <a:t>e5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xmlns:a="http://schemas.openxmlformats.org/drawingml/2006/main" algn="ctr"/>
                      <a:r xmlns:a="http://schemas.openxmlformats.org/drawingml/2006/main">
                        <a:rPr lang="en" dirty="0"/>
                        <a:t>e6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xmlns:a="http://schemas.openxmlformats.org/drawingml/2006/main" algn="ctr"/>
                      <a:r xmlns:a="http://schemas.openxmlformats.org/drawingml/2006/main">
                        <a:rPr lang="en" dirty="0"/>
                        <a:t>e7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xmlns:a="http://schemas.openxmlformats.org/drawingml/2006/main" algn="ctr"/>
                      <a:r xmlns:a="http://schemas.openxmlformats.org/drawingml/2006/main">
                        <a:rPr lang="en" dirty="0"/>
                        <a:t>e8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xmlns:a="http://schemas.openxmlformats.org/drawingml/2006/main" algn="ctr"/>
                      <a:r xmlns:a="http://schemas.openxmlformats.org/drawingml/2006/main">
                        <a:rPr lang="en" dirty="0"/>
                        <a:t>e9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xmlns:a="http://schemas.openxmlformats.org/drawingml/2006/main" algn="ctr"/>
                      <a:r xmlns:a="http://schemas.openxmlformats.org/drawingml/2006/main">
                        <a:rPr lang="en" dirty="0"/>
                        <a:t>e10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bl>
          </a:graphicData>
        </a:graphic>
      </p:graphicFrame>
      <p:sp>
        <p:nvSpPr>
          <p:cNvPr id="5" name="ZoneTexte 4"/>
          <p:cNvSpPr txBox="1">
            <a:spLocks noChangeArrowheads="1"/>
          </p:cNvSpPr>
          <p:nvPr/>
        </p:nvSpPr>
        <p:spPr bwMode="auto">
          <a:xfrm>
            <a:off x="755650" y="5516563"/>
            <a:ext cx="647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xmlns:a="http://schemas.openxmlformats.org/drawingml/2006/main" algn="ctr" eaLnBrk="1" hangingPunct="1">
              <a:buClrTx/>
              <a:buSzTx/>
              <a:buFontTx/>
              <a:buNone/>
            </a:pPr>
            <a:r xmlns:a="http://schemas.openxmlformats.org/drawingml/2006/main">
              <a:rPr lang="en" altLang="en-US" sz="2400" b="1"/>
              <a:t>T</a:t>
            </a:r>
          </a:p>
        </p:txBody>
      </p:sp>
      <p:sp>
        <p:nvSpPr>
          <p:cNvPr id="6" name="ZoneTexte 5"/>
          <p:cNvSpPr txBox="1">
            <a:spLocks noChangeArrowheads="1"/>
          </p:cNvSpPr>
          <p:nvPr/>
        </p:nvSpPr>
        <p:spPr bwMode="auto">
          <a:xfrm>
            <a:off x="7667625" y="5229225"/>
            <a:ext cx="792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xmlns:a="http://schemas.openxmlformats.org/drawingml/2006/main" algn="ctr" eaLnBrk="1" hangingPunct="1">
              <a:buClrTx/>
              <a:buSzTx/>
              <a:buFontTx/>
              <a:buNone/>
            </a:pPr>
            <a:r xmlns:a="http://schemas.openxmlformats.org/drawingml/2006/main">
              <a:rPr lang="en" altLang="en-US" sz="1400" b="1"/>
              <a:t>clues</a:t>
            </a:r>
          </a:p>
        </p:txBody>
      </p:sp>
      <p:sp>
        <p:nvSpPr>
          <p:cNvPr id="7" name="ZoneTexte 6"/>
          <p:cNvSpPr txBox="1">
            <a:spLocks noChangeArrowheads="1"/>
          </p:cNvSpPr>
          <p:nvPr/>
        </p:nvSpPr>
        <p:spPr bwMode="auto">
          <a:xfrm>
            <a:off x="7667625" y="5661025"/>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xmlns:a="http://schemas.openxmlformats.org/drawingml/2006/main" algn="ctr" eaLnBrk="1" hangingPunct="1">
              <a:buClrTx/>
              <a:buSzTx/>
              <a:buFontTx/>
              <a:buNone/>
            </a:pPr>
            <a:r xmlns:a="http://schemas.openxmlformats.org/drawingml/2006/main">
              <a:rPr lang="en" altLang="en-US" sz="1400" b="1"/>
              <a:t>elements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par>
                          <p:cTn id="8" fill="hold" nodeType="afterGroup">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Horizontal)">
                                      <p:cBhvr>
                                        <p:cTn id="11" dur="500"/>
                                        <p:tgtEl>
                                          <p:spTgt spid="5"/>
                                        </p:tgtEl>
                                      </p:cBhvr>
                                    </p:animEffect>
                                  </p:childTnLst>
                                </p:cTn>
                              </p:par>
                            </p:childTnLst>
                          </p:cTn>
                        </p:par>
                        <p:par>
                          <p:cTn id="12" fill="hold" nodeType="afterGroup">
                            <p:stCondLst>
                              <p:cond delay="1000"/>
                            </p:stCondLst>
                            <p:childTnLst>
                              <p:par>
                                <p:cTn id="13" presetID="16" presetClass="entr" presetSubtype="2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Horizontal)">
                                      <p:cBhvr>
                                        <p:cTn id="15" dur="500"/>
                                        <p:tgtEl>
                                          <p:spTgt spid="6"/>
                                        </p:tgtEl>
                                      </p:cBhvr>
                                    </p:animEffect>
                                  </p:childTnLst>
                                </p:cTn>
                              </p:par>
                            </p:childTnLst>
                          </p:cTn>
                        </p:par>
                        <p:par>
                          <p:cTn id="16" fill="hold" nodeType="afterGroup">
                            <p:stCondLst>
                              <p:cond delay="1500"/>
                            </p:stCondLst>
                            <p:childTnLst>
                              <p:par>
                                <p:cTn id="17" presetID="16" presetClass="entr" presetSubtype="2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rgbClr val="FF0000"/>
                </a:solidFill>
              </a:rPr>
              <a:t>         </a:t>
            </a:r>
            <a:r xmlns:a="http://schemas.openxmlformats.org/drawingml/2006/main">
              <a:rPr lang="en" dirty="0">
                <a:solidFill>
                  <a:schemeClr val="accent3">
                    <a:lumMod val="75000"/>
                  </a:schemeClr>
                </a:solidFill>
              </a:rPr>
              <a:t>Noticed</a:t>
            </a:r>
          </a:p>
        </p:txBody>
      </p:sp>
      <p:sp>
        <p:nvSpPr>
          <p:cNvPr id="3" name="Espace réservé du contenu 2"/>
          <p:cNvSpPr>
            <a:spLocks noGrp="1"/>
          </p:cNvSpPr>
          <p:nvPr>
            <p:ph idx="1"/>
          </p:nvPr>
        </p:nvSpPr>
        <p:spPr>
          <a:xfrm>
            <a:off x="468313" y="2349500"/>
            <a:ext cx="8229600" cy="2444750"/>
          </a:xfrm>
          <a:solidFill>
            <a:schemeClr val="accent4">
              <a:lumMod val="60000"/>
              <a:lumOff val="40000"/>
            </a:schemeClr>
          </a:solidFill>
        </p:spPr>
        <p:txBody>
          <a:bodyPr rtlCol="0">
            <a:normAutofit/>
          </a:bodyPr>
          <a:lstStyle/>
          <a:p>
            <a:pPr xmlns:a="http://schemas.openxmlformats.org/drawingml/2006/main" marL="438912" indent="-320040" algn="ctr" eaLnBrk="1" fontAlgn="auto" hangingPunct="1">
              <a:spcBef>
                <a:spcPts val="0"/>
              </a:spcBef>
              <a:spcAft>
                <a:spcPts val="0"/>
              </a:spcAft>
              <a:buFont typeface="Wingdings 2"/>
              <a:buNone/>
              <a:defRPr/>
            </a:pPr>
            <a:r xmlns:a="http://schemas.openxmlformats.org/drawingml/2006/main">
              <a:rPr lang="en" dirty="0"/>
              <a:t>A variable that is not an array is called </a:t>
            </a:r>
            <a:r xmlns:a="http://schemas.openxmlformats.org/drawingml/2006/main">
              <a:rPr lang="en" dirty="0">
                <a:solidFill>
                  <a:schemeClr val="accent6"/>
                </a:solidFill>
              </a:rPr>
              <a:t>a scalar variable </a:t>
            </a:r>
            <a:r xmlns:a="http://schemas.openxmlformats.org/drawingml/2006/main">
              <a:rPr lang="en" dirty="0"/>
              <a:t>.</a:t>
            </a:r>
          </a:p>
          <a:p>
            <a:pPr xmlns:a="http://schemas.openxmlformats.org/drawingml/2006/main" marL="438912" indent="-320040" algn="ctr" eaLnBrk="1" fontAlgn="auto" hangingPunct="1">
              <a:spcBef>
                <a:spcPts val="0"/>
              </a:spcBef>
              <a:spcAft>
                <a:spcPts val="0"/>
              </a:spcAft>
              <a:buFont typeface="Wingdings 2"/>
              <a:buNone/>
              <a:defRPr/>
            </a:pPr>
            <a:r xmlns:a="http://schemas.openxmlformats.org/drawingml/2006/main">
              <a:rPr lang="en" dirty="0"/>
              <a:t>an array as opposed to a scalar variable is a </a:t>
            </a:r>
            <a:r xmlns:a="http://schemas.openxmlformats.org/drawingml/2006/main">
              <a:rPr lang="en" dirty="0">
                <a:solidFill>
                  <a:srgbClr val="009900"/>
                </a:solidFill>
              </a:rPr>
              <a:t>non-scalar variable </a:t>
            </a:r>
            <a:r xmlns:a="http://schemas.openxmlformats.org/drawingml/2006/main">
              <a:rPr lang="en" dirty="0"/>
              <a:t>.</a:t>
            </a:r>
          </a:p>
          <a:p>
            <a:pPr marL="438912" indent="-320040" eaLnBrk="1" fontAlgn="auto" hangingPunct="1">
              <a:spcBef>
                <a:spcPts val="0"/>
              </a:spcBef>
              <a:spcAft>
                <a:spcPts val="0"/>
              </a:spcAft>
              <a:buFont typeface="Wingdings 2"/>
              <a:buNone/>
              <a:defRPr/>
            </a:pPr>
            <a:endParaRPr lang="fr-FR" dirty="0"/>
          </a:p>
        </p:txBody>
      </p:sp>
      <p:sp>
        <p:nvSpPr>
          <p:cNvPr id="4" name="Rectangle à coins arrondis 3"/>
          <p:cNvSpPr/>
          <p:nvPr/>
        </p:nvSpPr>
        <p:spPr>
          <a:xfrm>
            <a:off x="323528" y="332656"/>
            <a:ext cx="914400" cy="914400"/>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3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400" decel="100000"/>
                                        <p:tgtEl>
                                          <p:spTgt spid="3">
                                            <p:bg/>
                                          </p:spTgt>
                                        </p:tgtEl>
                                      </p:cBhvr>
                                    </p:animEffect>
                                    <p:anim calcmode="lin" valueType="num">
                                      <p:cBhvr>
                                        <p:cTn id="12" dur="400" decel="100000" fill="hold"/>
                                        <p:tgtEl>
                                          <p:spTgt spid="3">
                                            <p:bg/>
                                          </p:spTgt>
                                        </p:tgtEl>
                                        <p:attrNameLst>
                                          <p:attrName>style.rotation</p:attrName>
                                        </p:attrNameLst>
                                      </p:cBhvr>
                                      <p:tavLst>
                                        <p:tav tm="0">
                                          <p:val>
                                            <p:fltVal val="-90"/>
                                          </p:val>
                                        </p:tav>
                                        <p:tav tm="100000">
                                          <p:val>
                                            <p:fltVal val="0"/>
                                          </p:val>
                                        </p:tav>
                                      </p:tavLst>
                                    </p:anim>
                                    <p:anim calcmode="lin" valueType="num">
                                      <p:cBhvr>
                                        <p:cTn id="13" dur="400" decel="100000" fill="hold"/>
                                        <p:tgtEl>
                                          <p:spTgt spid="3">
                                            <p:bg/>
                                          </p:spTgt>
                                        </p:tgtEl>
                                        <p:attrNameLst>
                                          <p:attrName>ppt_x</p:attrName>
                                        </p:attrNameLst>
                                      </p:cBhvr>
                                      <p:tavLst>
                                        <p:tav tm="0">
                                          <p:val>
                                            <p:strVal val="#ppt_x+0.4"/>
                                          </p:val>
                                        </p:tav>
                                        <p:tav tm="100000">
                                          <p:val>
                                            <p:strVal val="#ppt_x-0.05"/>
                                          </p:val>
                                        </p:tav>
                                      </p:tavLst>
                                    </p:anim>
                                    <p:anim calcmode="lin" valueType="num">
                                      <p:cBhvr>
                                        <p:cTn id="14" dur="400" decel="100000" fill="hold"/>
                                        <p:tgtEl>
                                          <p:spTgt spid="3">
                                            <p:bg/>
                                          </p:spTgt>
                                        </p:tgtEl>
                                        <p:attrNameLst>
                                          <p:attrName>ppt_y</p:attrName>
                                        </p:attrNameLst>
                                      </p:cBhvr>
                                      <p:tavLst>
                                        <p:tav tm="0">
                                          <p:val>
                                            <p:strVal val="#ppt_y-0.4"/>
                                          </p:val>
                                        </p:tav>
                                        <p:tav tm="100000">
                                          <p:val>
                                            <p:strVal val="#ppt_y+0.1"/>
                                          </p:val>
                                        </p:tav>
                                      </p:tavLst>
                                    </p:anim>
                                    <p:anim calcmode="lin" valueType="num">
                                      <p:cBhvr>
                                        <p:cTn id="15" dur="100" accel="100000" fill="hold">
                                          <p:stCondLst>
                                            <p:cond delay="400"/>
                                          </p:stCondLst>
                                        </p:cTn>
                                        <p:tgtEl>
                                          <p:spTgt spid="3">
                                            <p:bg/>
                                          </p:spTgt>
                                        </p:tgtEl>
                                        <p:attrNameLst>
                                          <p:attrName>ppt_x</p:attrName>
                                        </p:attrNameLst>
                                      </p:cBhvr>
                                      <p:tavLst>
                                        <p:tav tm="0">
                                          <p:val>
                                            <p:strVal val="#ppt_x-0.05"/>
                                          </p:val>
                                        </p:tav>
                                        <p:tav tm="100000">
                                          <p:val>
                                            <p:strVal val="#ppt_x"/>
                                          </p:val>
                                        </p:tav>
                                      </p:tavLst>
                                    </p:anim>
                                    <p:anim calcmode="lin" valueType="num">
                                      <p:cBhvr>
                                        <p:cTn id="16" dur="100" accel="100000" fill="hold">
                                          <p:stCondLst>
                                            <p:cond delay="400"/>
                                          </p:stCondLst>
                                        </p:cTn>
                                        <p:tgtEl>
                                          <p:spTgt spid="3">
                                            <p:bg/>
                                          </p:spTgt>
                                        </p:tgtEl>
                                        <p:attrNameLst>
                                          <p:attrName>ppt_y</p:attrName>
                                        </p:attrNameLst>
                                      </p:cBhvr>
                                      <p:tavLst>
                                        <p:tav tm="0">
                                          <p:val>
                                            <p:strVal val="#ppt_y+0.1"/>
                                          </p:val>
                                        </p:tav>
                                        <p:tav tm="100000">
                                          <p:val>
                                            <p:strVal val="#ppt_y"/>
                                          </p:val>
                                        </p:tav>
                                      </p:tavLst>
                                    </p:anim>
                                  </p:childTnLst>
                                </p:cTn>
                              </p:par>
                            </p:childTnLst>
                          </p:cTn>
                        </p:par>
                        <p:par>
                          <p:cTn id="17" fill="hold" nodeType="afterGroup">
                            <p:stCondLst>
                              <p:cond delay="1000"/>
                            </p:stCondLst>
                            <p:childTnLst>
                              <p:par>
                                <p:cTn id="18" presetID="30" presetClass="entr" presetSubtype="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400" decel="100000"/>
                                        <p:tgtEl>
                                          <p:spTgt spid="3">
                                            <p:txEl>
                                              <p:pRg st="0" end="0"/>
                                            </p:txEl>
                                          </p:spTgt>
                                        </p:tgtEl>
                                      </p:cBhvr>
                                    </p:animEffect>
                                    <p:anim calcmode="lin" valueType="num">
                                      <p:cBhvr>
                                        <p:cTn id="21" dur="4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2" dur="4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3" dur="4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4" dur="100" accel="100000" fill="hold">
                                          <p:stCondLst>
                                            <p:cond delay="4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5" dur="100" accel="100000" fill="hold">
                                          <p:stCondLst>
                                            <p:cond delay="4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26" fill="hold" nodeType="afterGroup">
                            <p:stCondLst>
                              <p:cond delay="1500"/>
                            </p:stCondLst>
                            <p:childTnLst>
                              <p:par>
                                <p:cTn id="27" presetID="30" presetClass="entr" presetSubtype="0" fill="hold" grpId="0"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400" decel="100000"/>
                                        <p:tgtEl>
                                          <p:spTgt spid="3">
                                            <p:txEl>
                                              <p:pRg st="1" end="1"/>
                                            </p:txEl>
                                          </p:spTgt>
                                        </p:tgtEl>
                                      </p:cBhvr>
                                    </p:animEffect>
                                    <p:anim calcmode="lin" valueType="num">
                                      <p:cBhvr>
                                        <p:cTn id="30" dur="4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1" dur="4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2" dur="4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3" dur="100" accel="100000" fill="hold">
                                          <p:stCondLst>
                                            <p:cond delay="4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4" dur="100" accel="100000" fill="hold">
                                          <p:stCondLst>
                                            <p:cond delay="4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STATEMENT</a:t>
            </a:r>
          </a:p>
        </p:txBody>
      </p:sp>
      <p:sp>
        <p:nvSpPr>
          <p:cNvPr id="3" name="Espace réservé du contenu 2"/>
          <p:cNvSpPr>
            <a:spLocks noGrp="1"/>
          </p:cNvSpPr>
          <p:nvPr>
            <p:ph idx="1"/>
          </p:nvPr>
        </p:nvSpPr>
        <p:spPr>
          <a:xfrm>
            <a:off x="457200" y="1557338"/>
            <a:ext cx="8229600" cy="5111750"/>
          </a:xfrm>
        </p:spPr>
        <p:txBody>
          <a:bodyPr rtlCol="0">
            <a:normAutofit fontScale="85000" lnSpcReduction="10000"/>
          </a:bodyPr>
          <a:lstStyle/>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As the variables of an array must be of the same type, this type should be specified when declaring the array. Similarly, when declaring the array, specify the number of variables it contains.</a:t>
            </a:r>
          </a:p>
          <a:p>
            <a:pPr marL="438912" indent="-320040" eaLnBrk="1" fontAlgn="auto" hangingPunct="1">
              <a:spcBef>
                <a:spcPts val="0"/>
              </a:spcBef>
              <a:spcAft>
                <a:spcPts val="0"/>
              </a:spcAft>
              <a:buFont typeface="Wingdings 2"/>
              <a:buChar char=""/>
              <a:defRPr/>
            </a:pPr>
            <a:endParaRPr lang="fr-FR" dirty="0"/>
          </a:p>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The syntax is:</a:t>
            </a:r>
          </a:p>
          <a:p>
            <a:pPr marL="438912" indent="-320040" eaLnBrk="1" fontAlgn="auto" hangingPunct="1">
              <a:spcBef>
                <a:spcPts val="0"/>
              </a:spcBef>
              <a:spcAft>
                <a:spcPts val="0"/>
              </a:spcAft>
              <a:buFont typeface="Wingdings 2"/>
              <a:buChar char=""/>
              <a:defRPr/>
            </a:pPr>
            <a:endParaRPr lang="fr-FR" dirty="0"/>
          </a:p>
          <a:p>
            <a:pPr xmlns:a="http://schemas.openxmlformats.org/drawingml/2006/main" marL="438912" indent="-320040" algn="ctr" eaLnBrk="1" fontAlgn="auto" hangingPunct="1">
              <a:spcBef>
                <a:spcPts val="0"/>
              </a:spcBef>
              <a:spcAft>
                <a:spcPts val="0"/>
              </a:spcAft>
              <a:buFont typeface="Wingdings 2"/>
              <a:buNone/>
              <a:defRPr/>
            </a:pPr>
            <a:r xmlns:a="http://schemas.openxmlformats.org/drawingml/2006/main">
              <a:rPr lang="en" dirty="0">
                <a:solidFill>
                  <a:srgbClr val="FF0000"/>
                </a:solidFill>
              </a:rPr>
              <a:t>&lt;type&gt; </a:t>
            </a:r>
            <a:r xmlns:a="http://schemas.openxmlformats.org/drawingml/2006/main">
              <a:rPr lang="en" b="1" dirty="0">
                <a:solidFill>
                  <a:srgbClr val="FF0000"/>
                </a:solidFill>
              </a:rPr>
              <a:t>&lt;tablename&gt; </a:t>
            </a:r>
            <a:r xmlns:a="http://schemas.openxmlformats.org/drawingml/2006/main">
              <a:rPr lang="en" dirty="0"/>
              <a:t>[ </a:t>
            </a:r>
            <a:r xmlns:a="http://schemas.openxmlformats.org/drawingml/2006/main">
              <a:rPr lang="en" dirty="0">
                <a:solidFill>
                  <a:srgbClr val="FF0000"/>
                </a:solidFill>
              </a:rPr>
              <a:t>&lt;size&gt; </a:t>
            </a:r>
            <a:r xmlns:a="http://schemas.openxmlformats.org/drawingml/2006/main">
              <a:rPr lang="en" dirty="0"/>
              <a:t>] </a:t>
            </a:r>
            <a:r xmlns:a="http://schemas.openxmlformats.org/drawingml/2006/main">
              <a:rPr lang="en" b="1" dirty="0">
                <a:solidFill>
                  <a:srgbClr val="FF0000"/>
                </a:solidFill>
              </a:rPr>
              <a:t>; </a:t>
            </a:r>
            <a:r xmlns:a="http://schemas.openxmlformats.org/drawingml/2006/main">
              <a:rPr lang="en" dirty="0">
                <a:solidFill>
                  <a:srgbClr val="FF0000"/>
                </a:solidFill>
              </a:rPr>
              <a:t>_</a:t>
            </a:r>
          </a:p>
          <a:p>
            <a:pPr marL="438912" indent="-320040" algn="ctr" eaLnBrk="1" fontAlgn="auto" hangingPunct="1">
              <a:spcBef>
                <a:spcPts val="0"/>
              </a:spcBef>
              <a:spcAft>
                <a:spcPts val="0"/>
              </a:spcAft>
              <a:buFont typeface="Wingdings 2"/>
              <a:buNone/>
              <a:defRPr/>
            </a:pPr>
            <a:endParaRPr lang="fr-FR" dirty="0"/>
          </a:p>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For example,</a:t>
            </a:r>
          </a:p>
          <a:p>
            <a:pPr xmlns:a="http://schemas.openxmlformats.org/drawingml/2006/main" marL="438912" indent="-320040" algn="ctr" eaLnBrk="1" fontAlgn="auto" hangingPunct="1">
              <a:spcBef>
                <a:spcPts val="0"/>
              </a:spcBef>
              <a:spcAft>
                <a:spcPts val="0"/>
              </a:spcAft>
              <a:buFont typeface="Wingdings 2"/>
              <a:buNone/>
              <a:defRPr/>
            </a:pPr>
            <a:r xmlns:a="http://schemas.openxmlformats.org/drawingml/2006/main">
              <a:rPr lang="en" b="1" dirty="0">
                <a:solidFill>
                  <a:schemeClr val="accent2">
                    <a:lumMod val="50000"/>
                  </a:schemeClr>
                </a:solidFill>
              </a:rPr>
              <a:t>int T[4];</a:t>
            </a:r>
          </a:p>
          <a:p>
            <a:pPr xmlns:a="http://schemas.openxmlformats.org/drawingml/2006/main" marL="438912" indent="-320040" eaLnBrk="1" fontAlgn="auto" hangingPunct="1">
              <a:spcBef>
                <a:spcPts val="0"/>
              </a:spcBef>
              <a:spcAft>
                <a:spcPts val="0"/>
              </a:spcAft>
              <a:buFont typeface="Wingdings 2"/>
              <a:buNone/>
              <a:defRPr/>
            </a:pPr>
            <a:r xmlns:a="http://schemas.openxmlformats.org/drawingml/2006/main">
              <a:rPr lang="en" dirty="0"/>
              <a:t>declares an array T containing 4 int type variables.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INITIALIZATION</a:t>
            </a:r>
          </a:p>
        </p:txBody>
      </p:sp>
      <p:sp>
        <p:nvSpPr>
          <p:cNvPr id="3" name="Espace réservé du contenu 2"/>
          <p:cNvSpPr>
            <a:spLocks noGrp="1"/>
          </p:cNvSpPr>
          <p:nvPr>
            <p:ph idx="1"/>
          </p:nvPr>
        </p:nvSpPr>
        <p:spPr>
          <a:xfrm>
            <a:off x="457200" y="1774825"/>
            <a:ext cx="8507413" cy="4625975"/>
          </a:xfrm>
        </p:spPr>
        <p:txBody>
          <a:bodyPr rtlCol="0">
            <a:normAutofit fontScale="92500"/>
          </a:bodyPr>
          <a:lstStyle/>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It is possible to initialize the elements of an array at the declaration, we do this as for scalar variables:</a:t>
            </a:r>
          </a:p>
          <a:p>
            <a:pPr xmlns:a="http://schemas.openxmlformats.org/drawingml/2006/main" marL="438912" indent="-320040" eaLnBrk="1" fontAlgn="auto" hangingPunct="1">
              <a:spcBef>
                <a:spcPts val="0"/>
              </a:spcBef>
              <a:spcAft>
                <a:spcPts val="0"/>
              </a:spcAft>
              <a:buFont typeface="Wingdings 2"/>
              <a:buNone/>
              <a:defRPr/>
            </a:pPr>
            <a:r xmlns:a="http://schemas.openxmlformats.org/drawingml/2006/main">
              <a:rPr lang="en" sz="2800" dirty="0">
                <a:solidFill>
                  <a:srgbClr val="FF0000"/>
                </a:solidFill>
              </a:rPr>
              <a:t>&lt;type&gt; &lt;name&gt;[&lt;size&gt;] = &lt;initialization value&gt;;</a:t>
            </a:r>
          </a:p>
          <a:p>
            <a:pPr marL="438912" indent="-320040" eaLnBrk="1" fontAlgn="auto" hangingPunct="1">
              <a:spcBef>
                <a:spcPts val="0"/>
              </a:spcBef>
              <a:spcAft>
                <a:spcPts val="0"/>
              </a:spcAft>
              <a:buFont typeface="Wingdings 2"/>
              <a:buNone/>
              <a:defRPr/>
            </a:pPr>
            <a:endParaRPr lang="pt-BR" sz="2800" dirty="0">
              <a:solidFill>
                <a:srgbClr val="FF0000"/>
              </a:solidFill>
            </a:endParaRPr>
          </a:p>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The only thing that changes is the way of writing the initialization value, we write in braces all the elements of the array, we arrange them in order of increasing index, separating them with commas.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INITIALIZATION</a:t>
            </a:r>
          </a:p>
        </p:txBody>
      </p:sp>
      <p:sp>
        <p:nvSpPr>
          <p:cNvPr id="16387" name="Espace réservé du contenu 2"/>
          <p:cNvSpPr>
            <a:spLocks noGrp="1"/>
          </p:cNvSpPr>
          <p:nvPr>
            <p:ph idx="1"/>
          </p:nvPr>
        </p:nvSpPr>
        <p:spPr>
          <a:xfrm>
            <a:off x="539750" y="1773238"/>
            <a:ext cx="8374063" cy="4625975"/>
          </a:xfrm>
        </p:spPr>
        <p:txBody>
          <a:bodyPr/>
          <a:lstStyle/>
          <a:p>
            <a:pPr xmlns:a="http://schemas.openxmlformats.org/drawingml/2006/main" eaLnBrk="1" hangingPunct="1"/>
            <a:r xmlns:a="http://schemas.openxmlformats.org/drawingml/2006/main">
              <a:rPr lang="en" altLang="en-US" smtClean="0"/>
              <a:t>The general syntax of the initialization value is therefore:</a:t>
            </a:r>
          </a:p>
          <a:p>
            <a:pPr xmlns:a="http://schemas.openxmlformats.org/drawingml/2006/main" eaLnBrk="1" hangingPunct="1">
              <a:buFont typeface="Wingdings 2" panose="05020102010507070707" pitchFamily="18" charset="2"/>
              <a:buNone/>
            </a:pPr>
            <a:r xmlns:a="http://schemas.openxmlformats.org/drawingml/2006/main">
              <a:rPr lang="en" altLang="en-US" sz="2000" b="1" smtClean="0">
                <a:solidFill>
                  <a:srgbClr val="FF0000"/>
                </a:solidFill>
              </a:rPr>
              <a:t>&lt;type&gt; &lt;name&gt; </a:t>
            </a:r>
            <a:r xmlns:a="http://schemas.openxmlformats.org/drawingml/2006/main">
              <a:rPr lang="en" altLang="en-US" sz="2000" b="1" smtClean="0"/>
              <a:t>[ </a:t>
            </a:r>
            <a:r xmlns:a="http://schemas.openxmlformats.org/drawingml/2006/main">
              <a:rPr lang="en" altLang="en-US" sz="2000" b="1" smtClean="0">
                <a:solidFill>
                  <a:srgbClr val="FF0000"/>
                </a:solidFill>
              </a:rPr>
              <a:t>&lt;size&gt; </a:t>
            </a:r>
            <a:r xmlns:a="http://schemas.openxmlformats.org/drawingml/2006/main">
              <a:rPr lang="en" altLang="en-US" sz="2000" b="1" smtClean="0"/>
              <a:t>] </a:t>
            </a:r>
            <a:r xmlns:a="http://schemas.openxmlformats.org/drawingml/2006/main">
              <a:rPr lang="en" altLang="en-US" sz="2000" b="1" smtClean="0">
                <a:solidFill>
                  <a:srgbClr val="FF0000"/>
                </a:solidFill>
              </a:rPr>
              <a:t>= </a:t>
            </a:r>
            <a:r xmlns:a="http://schemas.openxmlformats.org/drawingml/2006/main">
              <a:rPr lang="en" altLang="en-US" sz="2000" b="1" smtClean="0"/>
              <a:t>{ </a:t>
            </a:r>
            <a:r xmlns:a="http://schemas.openxmlformats.org/drawingml/2006/main">
              <a:rPr lang="en" altLang="en-US" sz="2000" b="1" smtClean="0">
                <a:solidFill>
                  <a:srgbClr val="FF0000"/>
                </a:solidFill>
              </a:rPr>
              <a:t>&lt;value 0 &gt;, &lt;value 1 &gt;, . . . , &lt;value n -1&gt; </a:t>
            </a:r>
            <a:r xmlns:a="http://schemas.openxmlformats.org/drawingml/2006/main">
              <a:rPr lang="en" altLang="en-US" sz="2000" b="1" smtClean="0"/>
              <a:t>};</a:t>
            </a:r>
          </a:p>
          <a:p>
            <a:pPr eaLnBrk="1" hangingPunct="1">
              <a:buFont typeface="Wingdings 2" panose="05020102010507070707" pitchFamily="18" charset="2"/>
              <a:buNone/>
            </a:pPr>
            <a:endParaRPr lang="nn-NO" altLang="en-US" sz="2000" b="1" smtClean="0"/>
          </a:p>
          <a:p>
            <a:pPr xmlns:a="http://schemas.openxmlformats.org/drawingml/2006/main" eaLnBrk="1" hangingPunct="1"/>
            <a:r xmlns:a="http://schemas.openxmlformats.org/drawingml/2006/main">
              <a:rPr lang="en" altLang="en-US" smtClean="0"/>
              <a:t>For example, we create an array containing the first 5 odd numbers like this:</a:t>
            </a:r>
          </a:p>
          <a:p>
            <a:pPr algn="ctr" eaLnBrk="1" hangingPunct="1">
              <a:buFont typeface="Wingdings 2" panose="05020102010507070707" pitchFamily="18" charset="2"/>
              <a:buNone/>
            </a:pPr>
            <a:endParaRPr lang="fr-FR" altLang="en-US" b="1" smtClean="0">
              <a:solidFill>
                <a:schemeClr val="tx2"/>
              </a:solidFill>
            </a:endParaRPr>
          </a:p>
          <a:p>
            <a:pPr xmlns:a="http://schemas.openxmlformats.org/drawingml/2006/main" algn="ctr" eaLnBrk="1" hangingPunct="1">
              <a:buFont typeface="Wingdings 2" panose="05020102010507070707" pitchFamily="18" charset="2"/>
              <a:buNone/>
            </a:pPr>
            <a:r xmlns:a="http://schemas.openxmlformats.org/drawingml/2006/main">
              <a:rPr lang="en" altLang="en-US" b="1" smtClean="0">
                <a:solidFill>
                  <a:schemeClr val="tx2"/>
                </a:solidFill>
              </a:rPr>
              <a:t>int T[5] = {1, 3, 5, 7, 9};</a:t>
            </a:r>
          </a:p>
          <a:p>
            <a:pPr eaLnBrk="1" hangingPunct="1"/>
            <a:endParaRPr lang="fr-FR" altLang="en-US" smtClean="0"/>
          </a:p>
          <a:p>
            <a:pPr eaLnBrk="1" hangingPunct="1"/>
            <a:endParaRPr lang="fr-FR"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dirty="0">
                <a:solidFill>
                  <a:schemeClr val="accent1">
                    <a:satMod val="150000"/>
                  </a:schemeClr>
                </a:solidFill>
              </a:rPr>
              <a:t>ACCESS TO ELEMENTS</a:t>
            </a:r>
          </a:p>
        </p:txBody>
      </p:sp>
      <p:sp>
        <p:nvSpPr>
          <p:cNvPr id="3" name="Espace réservé du contenu 2"/>
          <p:cNvSpPr>
            <a:spLocks noGrp="1"/>
          </p:cNvSpPr>
          <p:nvPr>
            <p:ph idx="1"/>
          </p:nvPr>
        </p:nvSpPr>
        <p:spPr/>
        <p:txBody>
          <a:bodyPr rtlCol="0">
            <a:normAutofit/>
          </a:bodyPr>
          <a:lstStyle/>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The </a:t>
            </a:r>
            <a:r xmlns:a="http://schemas.openxmlformats.org/drawingml/2006/main">
              <a:rPr lang="en" dirty="0" err="1"/>
              <a:t>elements </a:t>
            </a:r>
            <a:r xmlns:a="http://schemas.openxmlformats.org/drawingml/2006/main">
              <a:rPr lang="en" dirty="0"/>
              <a:t>of an n-element array are indices from 0 to n-1. We denote by </a:t>
            </a:r>
            <a:r xmlns:a="http://schemas.openxmlformats.org/drawingml/2006/main">
              <a:rPr lang="en" dirty="0">
                <a:solidFill>
                  <a:schemeClr val="accent6"/>
                </a:solidFill>
              </a:rPr>
              <a:t>T[i] </a:t>
            </a:r>
            <a:r xmlns:a="http://schemas.openxmlformats.org/drawingml/2006/main">
              <a:rPr lang="en" dirty="0"/>
              <a:t>the element of index i of the array T.</a:t>
            </a:r>
          </a:p>
          <a:p>
            <a:pPr xmlns:a="http://schemas.openxmlformats.org/drawingml/2006/main" marL="438912" indent="-320040" eaLnBrk="1" fontAlgn="auto" hangingPunct="1">
              <a:spcBef>
                <a:spcPts val="0"/>
              </a:spcBef>
              <a:spcAft>
                <a:spcPts val="0"/>
              </a:spcAft>
              <a:buFont typeface="Wingdings 2"/>
              <a:buChar char=""/>
              <a:defRPr/>
            </a:pPr>
            <a:r xmlns:a="http://schemas.openxmlformats.org/drawingml/2006/main">
              <a:rPr lang="en" dirty="0"/>
              <a:t>The five elements of the table in the example above are therefore noted</a:t>
            </a:r>
          </a:p>
          <a:p>
            <a:pPr xmlns:a="http://schemas.openxmlformats.org/drawingml/2006/main" marL="996696" lvl="2" algn="ctr" eaLnBrk="1" fontAlgn="auto" hangingPunct="1">
              <a:spcAft>
                <a:spcPts val="0"/>
              </a:spcAft>
              <a:buClr>
                <a:schemeClr val="accent3"/>
              </a:buClr>
              <a:buFont typeface="Arial"/>
              <a:buNone/>
              <a:defRPr/>
            </a:pPr>
            <a:r xmlns:a="http://schemas.openxmlformats.org/drawingml/2006/main">
              <a:rPr lang="en" sz="2800" b="1" dirty="0">
                <a:solidFill>
                  <a:schemeClr val="tx2"/>
                </a:solidFill>
              </a:rPr>
              <a:t>T[0], T[1], T[2], T[3] </a:t>
            </a:r>
            <a:r xmlns:a="http://schemas.openxmlformats.org/drawingml/2006/main">
              <a:rPr lang="en" sz="2800" b="1" dirty="0"/>
              <a:t>and </a:t>
            </a:r>
            <a:r xmlns:a="http://schemas.openxmlformats.org/drawingml/2006/main">
              <a:rPr lang="en" sz="2800" b="1" dirty="0">
                <a:solidFill>
                  <a:schemeClr val="tx2"/>
                </a:solidFill>
              </a:rPr>
              <a:t>T[4].</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117</TotalTime>
  <Words>1147</Words>
  <Application>Microsoft Office PowerPoint</Application>
  <PresentationFormat>Affichage à l'écran (4:3)</PresentationFormat>
  <Paragraphs>159</Paragraphs>
  <Slides>17</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17</vt:i4>
      </vt:variant>
    </vt:vector>
  </HeadingPairs>
  <TitlesOfParts>
    <vt:vector size="25" baseType="lpstr">
      <vt:lpstr>Arial</vt:lpstr>
      <vt:lpstr>Corbel</vt:lpstr>
      <vt:lpstr>Wingdings 2</vt:lpstr>
      <vt:lpstr>Wingdings</vt:lpstr>
      <vt:lpstr>Wingdings 3</vt:lpstr>
      <vt:lpstr>Calibri</vt:lpstr>
      <vt:lpstr>Comic Sans MS</vt:lpstr>
      <vt:lpstr>Module</vt:lpstr>
      <vt:lpstr>LES TABLEAUX</vt:lpstr>
      <vt:lpstr>INRODUCTION</vt:lpstr>
      <vt:lpstr>DÉFNITIONS</vt:lpstr>
      <vt:lpstr>DÉFNITIONS</vt:lpstr>
      <vt:lpstr>         Remarque</vt:lpstr>
      <vt:lpstr>DÉCLARATION</vt:lpstr>
      <vt:lpstr>INITIALISATION</vt:lpstr>
      <vt:lpstr>INITIALISATION</vt:lpstr>
      <vt:lpstr>ACCÈS AUX ÉLÉMENTS</vt:lpstr>
      <vt:lpstr>        Exemple</vt:lpstr>
      <vt:lpstr>        Exemple</vt:lpstr>
      <vt:lpstr>Présentation PowerPoint</vt:lpstr>
      <vt:lpstr>Présentation PowerPoint</vt:lpstr>
      <vt:lpstr>MATRICES</vt:lpstr>
      <vt:lpstr>Initialisation dynamique</vt:lpstr>
      <vt:lpstr>Initialisation dynamique   suite</vt:lpstr>
      <vt:lpstr>Initialisation dynamique  suite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TABLEAUX</dc:title>
  <dc:creator>click</dc:creator>
  <cp:lastModifiedBy>TLEMSANI</cp:lastModifiedBy>
  <cp:revision>52</cp:revision>
  <dcterms:created xsi:type="dcterms:W3CDTF">2010-12-24T13:22:57Z</dcterms:created>
  <dcterms:modified xsi:type="dcterms:W3CDTF">2023-09-07T18:34:18Z</dcterms:modified>
</cp:coreProperties>
</file>