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8"/>
  </p:notesMasterIdLst>
  <p:sldIdLst>
    <p:sldId id="256" r:id="rId2"/>
    <p:sldId id="257" r:id="rId3"/>
    <p:sldId id="258" r:id="rId4"/>
    <p:sldId id="259" r:id="rId5"/>
    <p:sldId id="260" r:id="rId6"/>
    <p:sldId id="261" r:id="rId7"/>
    <p:sldId id="262" r:id="rId8"/>
    <p:sldId id="263" r:id="rId9"/>
    <p:sldId id="264" r:id="rId10"/>
    <p:sldId id="272" r:id="rId11"/>
    <p:sldId id="265" r:id="rId12"/>
    <p:sldId id="267" r:id="rId13"/>
    <p:sldId id="271" r:id="rId14"/>
    <p:sldId id="269" r:id="rId15"/>
    <p:sldId id="270" r:id="rId16"/>
    <p:sldId id="268" r:id="rId17"/>
  </p:sldIdLst>
  <p:sldSz cx="9144000" cy="6858000" type="screen4x3"/>
  <p:notesSz cx="6858000" cy="9144000"/>
  <p:defaultTextStyle>
    <a:defPPr>
      <a:defRPr lang="en"/>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00"/>
    <a:srgbClr val="33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8" d="100"/>
          <a:sy n="78" d="100"/>
        </p:scale>
        <p:origin x="1522"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mn-lt"/>
                <a:cs typeface="+mn-cs"/>
              </a:defRPr>
            </a:lvl1pPr>
          </a:lstStyle>
          <a:p>
            <a:pPr>
              <a:defRPr/>
            </a:pPr>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eaLnBrk="1" fontAlgn="auto" hangingPunct="1">
              <a:spcBef>
                <a:spcPts val="0"/>
              </a:spcBef>
              <a:spcAft>
                <a:spcPts val="0"/>
              </a:spcAft>
              <a:defRPr sz="1200">
                <a:latin typeface="+mn-lt"/>
                <a:cs typeface="+mn-cs"/>
              </a:defRPr>
            </a:lvl1pPr>
          </a:lstStyle>
          <a:p>
            <a:pPr>
              <a:defRPr/>
            </a:pPr>
            <a:fld id="{EFC15C36-4FD7-43DE-BA73-A1ED241C542D}" type="datetimeFigureOut">
              <a:rPr lang="fr-FR"/>
              <a:pPr>
                <a:defRPr/>
              </a:pPr>
              <a:t>12/10/2023</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fr-FR" noProof="0"/>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noProof="0"/>
              <a:t>Cliquez pour modifier les styles du texte du masque</a:t>
            </a:r>
          </a:p>
          <a:p>
            <a:pPr lvl="1"/>
            <a:r>
              <a:rPr lang="fr-FR" noProof="0"/>
              <a:t>Deuxième niveau</a:t>
            </a:r>
          </a:p>
          <a:p>
            <a:pPr lvl="2"/>
            <a:r>
              <a:rPr lang="fr-FR" noProof="0"/>
              <a:t>Troisième niveau</a:t>
            </a:r>
          </a:p>
          <a:p>
            <a:pPr lvl="3"/>
            <a:r>
              <a:rPr lang="fr-FR" noProof="0"/>
              <a:t>Quatrième niveau</a:t>
            </a:r>
          </a:p>
          <a:p>
            <a:pPr lvl="4"/>
            <a:r>
              <a:rPr lang="fr-FR" noProof="0"/>
              <a:t>Cinquième niveau</a:t>
            </a: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cs typeface="+mn-cs"/>
              </a:defRPr>
            </a:lvl1pPr>
          </a:lstStyle>
          <a:p>
            <a:pPr>
              <a:defRPr/>
            </a:pPr>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anose="020F0502020204030204" pitchFamily="34" charset="0"/>
              </a:defRPr>
            </a:lvl1pPr>
          </a:lstStyle>
          <a:p>
            <a:fld id="{5581AD3E-377E-4EE9-B105-F62216F06883}" type="slidenum">
              <a:rPr lang="fr-FR" altLang="en-US"/>
              <a:pPr/>
              <a:t>‹N°›</a:t>
            </a:fld>
            <a:endParaRPr lang="fr-FR" altLang="en-US"/>
          </a:p>
        </p:txBody>
      </p:sp>
    </p:spTree>
    <p:extLst>
      <p:ext uri="{BB962C8B-B14F-4D97-AF65-F5344CB8AC3E}">
        <p14:creationId xmlns:p14="http://schemas.microsoft.com/office/powerpoint/2010/main" val="194977407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6EB4B218-1814-40D2-9DB0-0CE035F21AE0}" type="slidenum">
              <a:rPr lang="en-US" altLang="en-US"/>
              <a:pPr>
                <a:spcBef>
                  <a:spcPct val="0"/>
                </a:spcBef>
              </a:pPr>
              <a:t>14</a:t>
            </a:fld>
            <a:endParaRPr lang="en-US" altLang="en-US"/>
          </a:p>
        </p:txBody>
      </p:sp>
      <p:sp>
        <p:nvSpPr>
          <p:cNvPr id="24579"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80" name="Rectangle 3"/>
          <p:cNvSpPr>
            <a:spLocks noGrp="1" noChangeArrowheads="1"/>
          </p:cNvSpPr>
          <p:nvPr>
            <p:ph type="body" idx="1"/>
          </p:nvPr>
        </p:nvSpPr>
        <p:spPr bwMode="auto">
          <a:xfrm>
            <a:off x="914400" y="4343400"/>
            <a:ext cx="50292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Tree>
    <p:extLst>
      <p:ext uri="{BB962C8B-B14F-4D97-AF65-F5344CB8AC3E}">
        <p14:creationId xmlns:p14="http://schemas.microsoft.com/office/powerpoint/2010/main" val="3648057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C44E31D-8106-470D-924A-B56461D730EA}" type="slidenum">
              <a:rPr lang="en-US" altLang="en-US"/>
              <a:pPr>
                <a:spcBef>
                  <a:spcPct val="0"/>
                </a:spcBef>
              </a:pPr>
              <a:t>15</a:t>
            </a:fld>
            <a:endParaRPr lang="en-US" altLang="en-US"/>
          </a:p>
        </p:txBody>
      </p:sp>
      <p:sp>
        <p:nvSpPr>
          <p:cNvPr id="26627"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8" name="Rectangle 3"/>
          <p:cNvSpPr>
            <a:spLocks noGrp="1" noChangeArrowheads="1"/>
          </p:cNvSpPr>
          <p:nvPr>
            <p:ph type="body" idx="1"/>
          </p:nvPr>
        </p:nvSpPr>
        <p:spPr bwMode="auto">
          <a:xfrm>
            <a:off x="914400" y="4343400"/>
            <a:ext cx="50292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Tree>
    <p:extLst>
      <p:ext uri="{BB962C8B-B14F-4D97-AF65-F5344CB8AC3E}">
        <p14:creationId xmlns:p14="http://schemas.microsoft.com/office/powerpoint/2010/main" val="39277367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BB43B9A-3B21-455B-820E-B0DB562F8F15}" type="slidenum">
              <a:rPr lang="en-US" altLang="en-US"/>
              <a:pPr>
                <a:spcBef>
                  <a:spcPct val="0"/>
                </a:spcBef>
              </a:pPr>
              <a:t>16</a:t>
            </a:fld>
            <a:endParaRPr lang="en-US" altLang="en-US"/>
          </a:p>
        </p:txBody>
      </p:sp>
      <p:sp>
        <p:nvSpPr>
          <p:cNvPr id="28675"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6" name="Rectangle 3"/>
          <p:cNvSpPr>
            <a:spLocks noGrp="1" noChangeArrowheads="1"/>
          </p:cNvSpPr>
          <p:nvPr>
            <p:ph type="body" idx="1"/>
          </p:nvPr>
        </p:nvSpPr>
        <p:spPr bwMode="auto">
          <a:xfrm>
            <a:off x="914400" y="4343400"/>
            <a:ext cx="50292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Tree>
    <p:extLst>
      <p:ext uri="{BB962C8B-B14F-4D97-AF65-F5344CB8AC3E}">
        <p14:creationId xmlns:p14="http://schemas.microsoft.com/office/powerpoint/2010/main" val="147881561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Pr>
        <a:solidFill>
          <a:schemeClr val="bg2"/>
        </a:solidFill>
        <a:effectLst/>
      </p:bgPr>
    </p:bg>
    <p:spTree>
      <p:nvGrpSpPr>
        <p:cNvPr id="1" name=""/>
        <p:cNvGrpSpPr/>
        <p:nvPr/>
      </p:nvGrpSpPr>
      <p:grpSpPr>
        <a:xfrm>
          <a:off x="0" y="0"/>
          <a:ext cx="0" cy="0"/>
          <a:chOff x="0" y="0"/>
          <a:chExt cx="0" cy="0"/>
        </a:xfrm>
      </p:grpSpPr>
      <p:sp>
        <p:nvSpPr>
          <p:cNvPr id="4" name="Rectangle 3"/>
          <p:cNvSpPr/>
          <p:nvPr/>
        </p:nvSpPr>
        <p:spPr bwMode="white">
          <a:xfrm>
            <a:off x="0" y="5970588"/>
            <a:ext cx="9144000" cy="887412"/>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5" name="Rectangle 4"/>
          <p:cNvSpPr/>
          <p:nvPr/>
        </p:nvSpPr>
        <p:spPr>
          <a:xfrm>
            <a:off x="-9525" y="6053138"/>
            <a:ext cx="2249488" cy="712787"/>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6" name="Rectangle 5"/>
          <p:cNvSpPr/>
          <p:nvPr/>
        </p:nvSpPr>
        <p:spPr>
          <a:xfrm>
            <a:off x="2359025" y="6043613"/>
            <a:ext cx="6784975" cy="714375"/>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8" name="Titre 7"/>
          <p:cNvSpPr>
            <a:spLocks noGrp="1"/>
          </p:cNvSpPr>
          <p:nvPr>
            <p:ph type="ctrTitle"/>
          </p:nvPr>
        </p:nvSpPr>
        <p:spPr>
          <a:xfrm>
            <a:off x="2362200" y="4038600"/>
            <a:ext cx="6477000" cy="1828800"/>
          </a:xfrm>
        </p:spPr>
        <p:txBody>
          <a:bodyPr anchor="b"/>
          <a:lstStyle>
            <a:lvl1pPr>
              <a:defRPr cap="all" baseline="0"/>
            </a:lvl1pPr>
          </a:lstStyle>
          <a:p>
            <a:r>
              <a:rPr lang="fr-FR"/>
              <a:t>Cliquez pour modifier le style du titre</a:t>
            </a:r>
            <a:endParaRPr lang="en-US"/>
          </a:p>
        </p:txBody>
      </p:sp>
      <p:sp>
        <p:nvSpPr>
          <p:cNvPr id="9" name="Sous-titr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fr-FR"/>
              <a:t>Cliquez pour modifier le style des sous-titres du masque</a:t>
            </a:r>
            <a:endParaRPr lang="en-US"/>
          </a:p>
        </p:txBody>
      </p:sp>
      <p:sp>
        <p:nvSpPr>
          <p:cNvPr id="7" name="Espace réservé de la date 27"/>
          <p:cNvSpPr>
            <a:spLocks noGrp="1"/>
          </p:cNvSpPr>
          <p:nvPr>
            <p:ph type="dt" sz="half" idx="10"/>
          </p:nvPr>
        </p:nvSpPr>
        <p:spPr>
          <a:xfrm>
            <a:off x="76200" y="6069013"/>
            <a:ext cx="2057400" cy="685800"/>
          </a:xfrm>
        </p:spPr>
        <p:txBody>
          <a:bodyPr>
            <a:noAutofit/>
          </a:bodyPr>
          <a:lstStyle>
            <a:lvl1pPr algn="ctr">
              <a:defRPr sz="2000">
                <a:solidFill>
                  <a:srgbClr val="FFFFFF"/>
                </a:solidFill>
              </a:defRPr>
            </a:lvl1pPr>
          </a:lstStyle>
          <a:p>
            <a:pPr>
              <a:defRPr/>
            </a:pPr>
            <a:fld id="{A04FE5BC-2168-4777-93EE-FF2A2CC27A9E}" type="datetimeFigureOut">
              <a:rPr lang="fr-FR"/>
              <a:pPr>
                <a:defRPr/>
              </a:pPr>
              <a:t>12/10/2023</a:t>
            </a:fld>
            <a:endParaRPr lang="fr-FR"/>
          </a:p>
        </p:txBody>
      </p:sp>
      <p:sp>
        <p:nvSpPr>
          <p:cNvPr id="10" name="Espace réservé du pied de page 16"/>
          <p:cNvSpPr>
            <a:spLocks noGrp="1"/>
          </p:cNvSpPr>
          <p:nvPr>
            <p:ph type="ftr" sz="quarter" idx="11"/>
          </p:nvPr>
        </p:nvSpPr>
        <p:spPr>
          <a:xfrm>
            <a:off x="2085975" y="236538"/>
            <a:ext cx="5867400" cy="365125"/>
          </a:xfrm>
        </p:spPr>
        <p:txBody>
          <a:bodyPr/>
          <a:lstStyle>
            <a:lvl1pPr algn="r">
              <a:defRPr>
                <a:solidFill>
                  <a:schemeClr val="tx2"/>
                </a:solidFill>
              </a:defRPr>
            </a:lvl1pPr>
          </a:lstStyle>
          <a:p>
            <a:pPr>
              <a:defRPr/>
            </a:pPr>
            <a:endParaRPr lang="fr-FR"/>
          </a:p>
        </p:txBody>
      </p:sp>
      <p:sp>
        <p:nvSpPr>
          <p:cNvPr id="11" name="Espace réservé du numéro de diapositive 28"/>
          <p:cNvSpPr>
            <a:spLocks noGrp="1"/>
          </p:cNvSpPr>
          <p:nvPr>
            <p:ph type="sldNum" sz="quarter" idx="12"/>
          </p:nvPr>
        </p:nvSpPr>
        <p:spPr>
          <a:xfrm>
            <a:off x="8001000" y="228600"/>
            <a:ext cx="838200" cy="381000"/>
          </a:xfrm>
        </p:spPr>
        <p:txBody>
          <a:bodyPr/>
          <a:lstStyle>
            <a:lvl1pPr>
              <a:defRPr>
                <a:solidFill>
                  <a:schemeClr val="tx2"/>
                </a:solidFill>
              </a:defRPr>
            </a:lvl1pPr>
          </a:lstStyle>
          <a:p>
            <a:fld id="{D01CEED5-49C1-4162-AA46-92C87090B680}" type="slidenum">
              <a:rPr lang="fr-FR" altLang="en-US"/>
              <a:pPr/>
              <a:t>‹N°›</a:t>
            </a:fld>
            <a:endParaRPr lang="fr-FR" altLang="en-US"/>
          </a:p>
        </p:txBody>
      </p:sp>
    </p:spTree>
    <p:extLst>
      <p:ext uri="{BB962C8B-B14F-4D97-AF65-F5344CB8AC3E}">
        <p14:creationId xmlns:p14="http://schemas.microsoft.com/office/powerpoint/2010/main" val="2671518676"/>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endParaRPr lang="en-US"/>
          </a:p>
        </p:txBody>
      </p:sp>
      <p:sp>
        <p:nvSpPr>
          <p:cNvPr id="3" name="Espace réservé du texte vertical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Espace réservé de la date 13"/>
          <p:cNvSpPr>
            <a:spLocks noGrp="1"/>
          </p:cNvSpPr>
          <p:nvPr>
            <p:ph type="dt" sz="half" idx="10"/>
          </p:nvPr>
        </p:nvSpPr>
        <p:spPr/>
        <p:txBody>
          <a:bodyPr/>
          <a:lstStyle>
            <a:lvl1pPr>
              <a:defRPr/>
            </a:lvl1pPr>
          </a:lstStyle>
          <a:p>
            <a:pPr>
              <a:defRPr/>
            </a:pPr>
            <a:fld id="{6EED33FD-0AA0-4615-8C81-549F5859913A}" type="datetimeFigureOut">
              <a:rPr lang="fr-FR"/>
              <a:pPr>
                <a:defRPr/>
              </a:pPr>
              <a:t>12/10/2023</a:t>
            </a:fld>
            <a:endParaRPr lang="fr-FR"/>
          </a:p>
        </p:txBody>
      </p:sp>
      <p:sp>
        <p:nvSpPr>
          <p:cNvPr id="5" name="Espace réservé du pied de page 2"/>
          <p:cNvSpPr>
            <a:spLocks noGrp="1"/>
          </p:cNvSpPr>
          <p:nvPr>
            <p:ph type="ftr" sz="quarter" idx="11"/>
          </p:nvPr>
        </p:nvSpPr>
        <p:spPr/>
        <p:txBody>
          <a:bodyPr/>
          <a:lstStyle>
            <a:lvl1pPr>
              <a:defRPr/>
            </a:lvl1pPr>
          </a:lstStyle>
          <a:p>
            <a:pPr>
              <a:defRPr/>
            </a:pPr>
            <a:endParaRPr lang="fr-FR"/>
          </a:p>
        </p:txBody>
      </p:sp>
      <p:sp>
        <p:nvSpPr>
          <p:cNvPr id="6" name="Espace réservé du numéro de diapositive 22"/>
          <p:cNvSpPr>
            <a:spLocks noGrp="1"/>
          </p:cNvSpPr>
          <p:nvPr>
            <p:ph type="sldNum" sz="quarter" idx="12"/>
          </p:nvPr>
        </p:nvSpPr>
        <p:spPr/>
        <p:txBody>
          <a:bodyPr/>
          <a:lstStyle>
            <a:lvl1pPr>
              <a:defRPr/>
            </a:lvl1pPr>
          </a:lstStyle>
          <a:p>
            <a:fld id="{3297E4C7-B172-4DDD-ACF9-4502338E0EF3}" type="slidenum">
              <a:rPr lang="fr-FR" altLang="en-US"/>
              <a:pPr/>
              <a:t>‹N°›</a:t>
            </a:fld>
            <a:endParaRPr lang="fr-FR" altLang="en-US"/>
          </a:p>
        </p:txBody>
      </p:sp>
    </p:spTree>
    <p:extLst>
      <p:ext uri="{BB962C8B-B14F-4D97-AF65-F5344CB8AC3E}">
        <p14:creationId xmlns:p14="http://schemas.microsoft.com/office/powerpoint/2010/main" val="7963837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spTree>
      <p:nvGrpSpPr>
        <p:cNvPr id="1" name=""/>
        <p:cNvGrpSpPr/>
        <p:nvPr/>
      </p:nvGrpSpPr>
      <p:grpSpPr>
        <a:xfrm>
          <a:off x="0" y="0"/>
          <a:ext cx="0" cy="0"/>
          <a:chOff x="0" y="0"/>
          <a:chExt cx="0" cy="0"/>
        </a:xfrm>
      </p:grpSpPr>
      <p:sp>
        <p:nvSpPr>
          <p:cNvPr id="4" name="Rectangle 3"/>
          <p:cNvSpPr/>
          <p:nvPr/>
        </p:nvSpPr>
        <p:spPr bwMode="white">
          <a:xfrm>
            <a:off x="6096000" y="0"/>
            <a:ext cx="320675"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5" name="Rectangle 4"/>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6" name="Rectangle 5"/>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 name="Titre vertical 1"/>
          <p:cNvSpPr>
            <a:spLocks noGrp="1"/>
          </p:cNvSpPr>
          <p:nvPr>
            <p:ph type="title" orient="vert"/>
          </p:nvPr>
        </p:nvSpPr>
        <p:spPr>
          <a:xfrm>
            <a:off x="6553200" y="609600"/>
            <a:ext cx="2057400" cy="5516563"/>
          </a:xfrm>
        </p:spPr>
        <p:txBody>
          <a:bodyPr vert="eaVert"/>
          <a:lstStyle/>
          <a:p>
            <a:r>
              <a:rPr lang="fr-FR"/>
              <a:t>Cliquez pour modifier le style du titre</a:t>
            </a:r>
            <a:endParaRPr lang="en-US"/>
          </a:p>
        </p:txBody>
      </p:sp>
      <p:sp>
        <p:nvSpPr>
          <p:cNvPr id="3" name="Espace réservé du texte vertical 2"/>
          <p:cNvSpPr>
            <a:spLocks noGrp="1"/>
          </p:cNvSpPr>
          <p:nvPr>
            <p:ph type="body" orient="vert" idx="1"/>
          </p:nvPr>
        </p:nvSpPr>
        <p:spPr>
          <a:xfrm>
            <a:off x="457200" y="609600"/>
            <a:ext cx="5562600" cy="5516564"/>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7" name="Espace réservé de la date 3"/>
          <p:cNvSpPr>
            <a:spLocks noGrp="1"/>
          </p:cNvSpPr>
          <p:nvPr>
            <p:ph type="dt" sz="half" idx="10"/>
          </p:nvPr>
        </p:nvSpPr>
        <p:spPr>
          <a:xfrm>
            <a:off x="6553200" y="6248400"/>
            <a:ext cx="2209800" cy="365125"/>
          </a:xfrm>
        </p:spPr>
        <p:txBody>
          <a:bodyPr/>
          <a:lstStyle>
            <a:lvl1pPr>
              <a:defRPr/>
            </a:lvl1pPr>
          </a:lstStyle>
          <a:p>
            <a:pPr>
              <a:defRPr/>
            </a:pPr>
            <a:fld id="{1074AF48-0137-4DAE-A514-964042C179C1}" type="datetimeFigureOut">
              <a:rPr lang="fr-FR"/>
              <a:pPr>
                <a:defRPr/>
              </a:pPr>
              <a:t>12/10/2023</a:t>
            </a:fld>
            <a:endParaRPr lang="fr-FR"/>
          </a:p>
        </p:txBody>
      </p:sp>
      <p:sp>
        <p:nvSpPr>
          <p:cNvPr id="8" name="Espace réservé du pied de page 4"/>
          <p:cNvSpPr>
            <a:spLocks noGrp="1"/>
          </p:cNvSpPr>
          <p:nvPr>
            <p:ph type="ftr" sz="quarter" idx="11"/>
          </p:nvPr>
        </p:nvSpPr>
        <p:spPr>
          <a:xfrm>
            <a:off x="457200" y="6248400"/>
            <a:ext cx="5573713" cy="365125"/>
          </a:xfrm>
        </p:spPr>
        <p:txBody>
          <a:bodyPr/>
          <a:lstStyle>
            <a:lvl1pPr>
              <a:defRPr/>
            </a:lvl1pPr>
          </a:lstStyle>
          <a:p>
            <a:pPr>
              <a:defRPr/>
            </a:pPr>
            <a:endParaRPr lang="fr-FR"/>
          </a:p>
        </p:txBody>
      </p:sp>
      <p:sp>
        <p:nvSpPr>
          <p:cNvPr id="9" name="Espace réservé du numéro de diapositive 5"/>
          <p:cNvSpPr>
            <a:spLocks noGrp="1"/>
          </p:cNvSpPr>
          <p:nvPr>
            <p:ph type="sldNum" sz="quarter" idx="12"/>
          </p:nvPr>
        </p:nvSpPr>
        <p:spPr>
          <a:xfrm rot="5400000">
            <a:off x="5989638" y="144462"/>
            <a:ext cx="533400" cy="244475"/>
          </a:xfrm>
        </p:spPr>
        <p:txBody>
          <a:bodyPr/>
          <a:lstStyle>
            <a:lvl1pPr>
              <a:defRPr/>
            </a:lvl1pPr>
          </a:lstStyle>
          <a:p>
            <a:fld id="{9D242977-BCD9-456E-84A4-464BA679C2A8}" type="slidenum">
              <a:rPr lang="fr-FR" altLang="en-US"/>
              <a:pPr/>
              <a:t>‹N°›</a:t>
            </a:fld>
            <a:endParaRPr lang="fr-FR" altLang="en-US"/>
          </a:p>
        </p:txBody>
      </p:sp>
    </p:spTree>
    <p:extLst>
      <p:ext uri="{BB962C8B-B14F-4D97-AF65-F5344CB8AC3E}">
        <p14:creationId xmlns:p14="http://schemas.microsoft.com/office/powerpoint/2010/main" val="384791813"/>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612648" y="228600"/>
            <a:ext cx="8153400" cy="990600"/>
          </a:xfrm>
        </p:spPr>
        <p:txBody>
          <a:bodyPr/>
          <a:lstStyle/>
          <a:p>
            <a:r>
              <a:rPr lang="fr-FR"/>
              <a:t>Cliquez pour modifier le style du titre</a:t>
            </a:r>
            <a:endParaRPr lang="en-US"/>
          </a:p>
        </p:txBody>
      </p:sp>
      <p:sp>
        <p:nvSpPr>
          <p:cNvPr id="8" name="Espace réservé du contenu 7"/>
          <p:cNvSpPr>
            <a:spLocks noGrp="1"/>
          </p:cNvSpPr>
          <p:nvPr>
            <p:ph sz="quarter" idx="1"/>
          </p:nvPr>
        </p:nvSpPr>
        <p:spPr>
          <a:xfrm>
            <a:off x="612648" y="1600200"/>
            <a:ext cx="8153400" cy="4495800"/>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Espace réservé de la date 13"/>
          <p:cNvSpPr>
            <a:spLocks noGrp="1"/>
          </p:cNvSpPr>
          <p:nvPr>
            <p:ph type="dt" sz="half" idx="10"/>
          </p:nvPr>
        </p:nvSpPr>
        <p:spPr/>
        <p:txBody>
          <a:bodyPr/>
          <a:lstStyle>
            <a:lvl1pPr>
              <a:defRPr/>
            </a:lvl1pPr>
          </a:lstStyle>
          <a:p>
            <a:pPr>
              <a:defRPr/>
            </a:pPr>
            <a:fld id="{0C4C2167-2C6A-4A7A-9748-D373F4E0D1FA}" type="datetimeFigureOut">
              <a:rPr lang="fr-FR"/>
              <a:pPr>
                <a:defRPr/>
              </a:pPr>
              <a:t>12/10/2023</a:t>
            </a:fld>
            <a:endParaRPr lang="fr-FR"/>
          </a:p>
        </p:txBody>
      </p:sp>
      <p:sp>
        <p:nvSpPr>
          <p:cNvPr id="5" name="Espace réservé du pied de page 2"/>
          <p:cNvSpPr>
            <a:spLocks noGrp="1"/>
          </p:cNvSpPr>
          <p:nvPr>
            <p:ph type="ftr" sz="quarter" idx="11"/>
          </p:nvPr>
        </p:nvSpPr>
        <p:spPr/>
        <p:txBody>
          <a:bodyPr/>
          <a:lstStyle>
            <a:lvl1pPr>
              <a:defRPr/>
            </a:lvl1pPr>
          </a:lstStyle>
          <a:p>
            <a:pPr>
              <a:defRPr/>
            </a:pPr>
            <a:endParaRPr lang="fr-FR"/>
          </a:p>
        </p:txBody>
      </p:sp>
      <p:sp>
        <p:nvSpPr>
          <p:cNvPr id="6" name="Espace réservé du numéro de diapositive 22"/>
          <p:cNvSpPr>
            <a:spLocks noGrp="1"/>
          </p:cNvSpPr>
          <p:nvPr>
            <p:ph type="sldNum" sz="quarter" idx="12"/>
          </p:nvPr>
        </p:nvSpPr>
        <p:spPr/>
        <p:txBody>
          <a:bodyPr/>
          <a:lstStyle>
            <a:lvl1pPr>
              <a:defRPr/>
            </a:lvl1pPr>
          </a:lstStyle>
          <a:p>
            <a:fld id="{CAB668E9-E47A-4A61-85D6-C84DA8E27B0A}" type="slidenum">
              <a:rPr lang="fr-FR" altLang="en-US"/>
              <a:pPr/>
              <a:t>‹N°›</a:t>
            </a:fld>
            <a:endParaRPr lang="fr-FR" altLang="en-US"/>
          </a:p>
        </p:txBody>
      </p:sp>
    </p:spTree>
    <p:extLst>
      <p:ext uri="{BB962C8B-B14F-4D97-AF65-F5344CB8AC3E}">
        <p14:creationId xmlns:p14="http://schemas.microsoft.com/office/powerpoint/2010/main" val="29401103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 name="Rectangle 3"/>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5" name="Rectangle 4"/>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6" name="Rectangle 5"/>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3" name="Espace réservé du texte 2"/>
          <p:cNvSpPr>
            <a:spLocks noGrp="1"/>
          </p:cNvSpPr>
          <p:nvPr>
            <p:ph type="body" idx="1"/>
          </p:nvPr>
        </p:nvSpPr>
        <p:spPr>
          <a:xfrm>
            <a:off x="1371600" y="2743200"/>
            <a:ext cx="7123113" cy="1673225"/>
          </a:xfrm>
        </p:spPr>
        <p:txBody>
          <a:bodyPr/>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fr-FR"/>
              <a:t>Cliquez pour modifier les styles du texte du masque</a:t>
            </a:r>
          </a:p>
        </p:txBody>
      </p:sp>
      <p:sp>
        <p:nvSpPr>
          <p:cNvPr id="2" name="Titr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lang="fr-FR"/>
              <a:t>Cliquez pour modifier le style du titre</a:t>
            </a:r>
            <a:endParaRPr lang="en-US"/>
          </a:p>
        </p:txBody>
      </p:sp>
      <p:sp>
        <p:nvSpPr>
          <p:cNvPr id="7" name="Espace réservé de la date 11"/>
          <p:cNvSpPr>
            <a:spLocks noGrp="1"/>
          </p:cNvSpPr>
          <p:nvPr>
            <p:ph type="dt" sz="half" idx="10"/>
          </p:nvPr>
        </p:nvSpPr>
        <p:spPr/>
        <p:txBody>
          <a:bodyPr/>
          <a:lstStyle>
            <a:lvl1pPr>
              <a:defRPr/>
            </a:lvl1pPr>
          </a:lstStyle>
          <a:p>
            <a:pPr>
              <a:defRPr/>
            </a:pPr>
            <a:fld id="{7E3634CD-6D34-46DF-A617-3DFE931FCB0F}" type="datetimeFigureOut">
              <a:rPr lang="fr-FR"/>
              <a:pPr>
                <a:defRPr/>
              </a:pPr>
              <a:t>12/10/2023</a:t>
            </a:fld>
            <a:endParaRPr lang="fr-FR"/>
          </a:p>
        </p:txBody>
      </p:sp>
      <p:sp>
        <p:nvSpPr>
          <p:cNvPr id="8" name="Espace réservé du numéro de diapositive 12"/>
          <p:cNvSpPr>
            <a:spLocks noGrp="1"/>
          </p:cNvSpPr>
          <p:nvPr>
            <p:ph type="sldNum" sz="quarter" idx="11"/>
          </p:nvPr>
        </p:nvSpPr>
        <p:spPr>
          <a:xfrm>
            <a:off x="0" y="1752600"/>
            <a:ext cx="1295400" cy="701675"/>
          </a:xfrm>
        </p:spPr>
        <p:txBody>
          <a:bodyPr>
            <a:noAutofit/>
          </a:bodyPr>
          <a:lstStyle>
            <a:lvl1pPr>
              <a:defRPr sz="2400"/>
            </a:lvl1pPr>
          </a:lstStyle>
          <a:p>
            <a:fld id="{A2FF258F-3EC7-410B-A600-85D108A586EC}" type="slidenum">
              <a:rPr lang="fr-FR" altLang="en-US"/>
              <a:pPr/>
              <a:t>‹N°›</a:t>
            </a:fld>
            <a:endParaRPr lang="fr-FR" altLang="en-US"/>
          </a:p>
        </p:txBody>
      </p:sp>
      <p:sp>
        <p:nvSpPr>
          <p:cNvPr id="9" name="Espace réservé du pied de page 13"/>
          <p:cNvSpPr>
            <a:spLocks noGrp="1"/>
          </p:cNvSpPr>
          <p:nvPr>
            <p:ph type="ftr" sz="quarter" idx="12"/>
          </p:nvPr>
        </p:nvSpPr>
        <p:spPr/>
        <p:txBody>
          <a:bodyPr/>
          <a:lstStyle>
            <a:lvl1pPr>
              <a:defRPr/>
            </a:lvl1pPr>
          </a:lstStyle>
          <a:p>
            <a:pPr>
              <a:defRPr/>
            </a:pPr>
            <a:endParaRPr lang="fr-FR"/>
          </a:p>
        </p:txBody>
      </p:sp>
    </p:spTree>
    <p:extLst>
      <p:ext uri="{BB962C8B-B14F-4D97-AF65-F5344CB8AC3E}">
        <p14:creationId xmlns:p14="http://schemas.microsoft.com/office/powerpoint/2010/main" val="1993853919"/>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endParaRPr lang="en-US"/>
          </a:p>
        </p:txBody>
      </p:sp>
      <p:sp>
        <p:nvSpPr>
          <p:cNvPr id="9" name="Espace réservé du contenu 8"/>
          <p:cNvSpPr>
            <a:spLocks noGrp="1"/>
          </p:cNvSpPr>
          <p:nvPr>
            <p:ph sz="quarter" idx="1"/>
          </p:nvPr>
        </p:nvSpPr>
        <p:spPr>
          <a:xfrm>
            <a:off x="609600" y="1589567"/>
            <a:ext cx="3886200" cy="4572000"/>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11" name="Espace réservé du contenu 10"/>
          <p:cNvSpPr>
            <a:spLocks noGrp="1"/>
          </p:cNvSpPr>
          <p:nvPr>
            <p:ph sz="quarter" idx="2"/>
          </p:nvPr>
        </p:nvSpPr>
        <p:spPr>
          <a:xfrm>
            <a:off x="4844901" y="1589567"/>
            <a:ext cx="3886200" cy="4572000"/>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5" name="Espace réservé de la date 7"/>
          <p:cNvSpPr>
            <a:spLocks noGrp="1"/>
          </p:cNvSpPr>
          <p:nvPr>
            <p:ph type="dt" sz="half" idx="10"/>
          </p:nvPr>
        </p:nvSpPr>
        <p:spPr/>
        <p:txBody>
          <a:bodyPr rtlCol="0"/>
          <a:lstStyle>
            <a:lvl1pPr>
              <a:defRPr/>
            </a:lvl1pPr>
          </a:lstStyle>
          <a:p>
            <a:pPr>
              <a:defRPr/>
            </a:pPr>
            <a:fld id="{34A04887-447F-4FA7-9F76-1E78A056EBD8}" type="datetimeFigureOut">
              <a:rPr lang="fr-FR"/>
              <a:pPr>
                <a:defRPr/>
              </a:pPr>
              <a:t>12/10/2023</a:t>
            </a:fld>
            <a:endParaRPr lang="fr-FR"/>
          </a:p>
        </p:txBody>
      </p:sp>
      <p:sp>
        <p:nvSpPr>
          <p:cNvPr id="6" name="Espace réservé du numéro de diapositive 9"/>
          <p:cNvSpPr>
            <a:spLocks noGrp="1"/>
          </p:cNvSpPr>
          <p:nvPr>
            <p:ph type="sldNum" sz="quarter" idx="11"/>
          </p:nvPr>
        </p:nvSpPr>
        <p:spPr/>
        <p:txBody>
          <a:bodyPr/>
          <a:lstStyle>
            <a:lvl1pPr>
              <a:defRPr/>
            </a:lvl1pPr>
          </a:lstStyle>
          <a:p>
            <a:fld id="{35175902-CDF0-46B3-A51F-B5A89733C111}" type="slidenum">
              <a:rPr lang="fr-FR" altLang="en-US"/>
              <a:pPr/>
              <a:t>‹N°›</a:t>
            </a:fld>
            <a:endParaRPr lang="fr-FR" altLang="en-US"/>
          </a:p>
        </p:txBody>
      </p:sp>
      <p:sp>
        <p:nvSpPr>
          <p:cNvPr id="7" name="Espace réservé du pied de page 11"/>
          <p:cNvSpPr>
            <a:spLocks noGrp="1"/>
          </p:cNvSpPr>
          <p:nvPr>
            <p:ph type="ftr" sz="quarter" idx="12"/>
          </p:nvPr>
        </p:nvSpPr>
        <p:spPr/>
        <p:txBody>
          <a:bodyPr rtlCol="0"/>
          <a:lstStyle>
            <a:lvl1pPr>
              <a:defRPr/>
            </a:lvl1pPr>
          </a:lstStyle>
          <a:p>
            <a:pPr>
              <a:defRPr/>
            </a:pPr>
            <a:endParaRPr lang="fr-FR"/>
          </a:p>
        </p:txBody>
      </p:sp>
    </p:spTree>
    <p:extLst>
      <p:ext uri="{BB962C8B-B14F-4D97-AF65-F5344CB8AC3E}">
        <p14:creationId xmlns:p14="http://schemas.microsoft.com/office/powerpoint/2010/main" val="32575566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533400" y="273050"/>
            <a:ext cx="8153400" cy="869950"/>
          </a:xfrm>
        </p:spPr>
        <p:txBody>
          <a:bodyPr/>
          <a:lstStyle>
            <a:lvl1pPr>
              <a:defRPr/>
            </a:lvl1pPr>
          </a:lstStyle>
          <a:p>
            <a:r>
              <a:rPr lang="fr-FR"/>
              <a:t>Cliquez pour modifier le style du titre</a:t>
            </a:r>
            <a:endParaRPr lang="en-US"/>
          </a:p>
        </p:txBody>
      </p:sp>
      <p:sp>
        <p:nvSpPr>
          <p:cNvPr id="11" name="Espace réservé du contenu 10"/>
          <p:cNvSpPr>
            <a:spLocks noGrp="1"/>
          </p:cNvSpPr>
          <p:nvPr>
            <p:ph sz="quarter" idx="2"/>
          </p:nvPr>
        </p:nvSpPr>
        <p:spPr>
          <a:xfrm>
            <a:off x="609600" y="2438400"/>
            <a:ext cx="3886200" cy="3581400"/>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13" name="Espace réservé du contenu 12"/>
          <p:cNvSpPr>
            <a:spLocks noGrp="1"/>
          </p:cNvSpPr>
          <p:nvPr>
            <p:ph sz="quarter" idx="4"/>
          </p:nvPr>
        </p:nvSpPr>
        <p:spPr>
          <a:xfrm>
            <a:off x="4800600" y="2438400"/>
            <a:ext cx="3886200" cy="3581400"/>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16" name="Espace réservé du texte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a:r>
              <a:rPr lang="fr-FR"/>
              <a:t>Cliquez pour modifier les styles du texte du masque</a:t>
            </a:r>
          </a:p>
        </p:txBody>
      </p:sp>
      <p:sp>
        <p:nvSpPr>
          <p:cNvPr id="15" name="Espace réservé du texte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a:r>
              <a:rPr lang="fr-FR"/>
              <a:t>Cliquez pour modifier les styles du texte du masque</a:t>
            </a:r>
          </a:p>
        </p:txBody>
      </p:sp>
      <p:sp>
        <p:nvSpPr>
          <p:cNvPr id="7" name="Espace réservé de la date 9"/>
          <p:cNvSpPr>
            <a:spLocks noGrp="1"/>
          </p:cNvSpPr>
          <p:nvPr>
            <p:ph type="dt" sz="half" idx="10"/>
          </p:nvPr>
        </p:nvSpPr>
        <p:spPr/>
        <p:txBody>
          <a:bodyPr rtlCol="0"/>
          <a:lstStyle>
            <a:lvl1pPr>
              <a:defRPr/>
            </a:lvl1pPr>
          </a:lstStyle>
          <a:p>
            <a:pPr>
              <a:defRPr/>
            </a:pPr>
            <a:fld id="{B67BE6B7-B2FF-4E5F-878C-576698A86A47}" type="datetimeFigureOut">
              <a:rPr lang="fr-FR"/>
              <a:pPr>
                <a:defRPr/>
              </a:pPr>
              <a:t>12/10/2023</a:t>
            </a:fld>
            <a:endParaRPr lang="fr-FR"/>
          </a:p>
        </p:txBody>
      </p:sp>
      <p:sp>
        <p:nvSpPr>
          <p:cNvPr id="8" name="Espace réservé du numéro de diapositive 11"/>
          <p:cNvSpPr>
            <a:spLocks noGrp="1"/>
          </p:cNvSpPr>
          <p:nvPr>
            <p:ph type="sldNum" sz="quarter" idx="11"/>
          </p:nvPr>
        </p:nvSpPr>
        <p:spPr/>
        <p:txBody>
          <a:bodyPr/>
          <a:lstStyle>
            <a:lvl1pPr>
              <a:defRPr/>
            </a:lvl1pPr>
          </a:lstStyle>
          <a:p>
            <a:fld id="{96156F25-1C0B-4917-A887-12BCABE6F971}" type="slidenum">
              <a:rPr lang="fr-FR" altLang="en-US"/>
              <a:pPr/>
              <a:t>‹N°›</a:t>
            </a:fld>
            <a:endParaRPr lang="fr-FR" altLang="en-US"/>
          </a:p>
        </p:txBody>
      </p:sp>
      <p:sp>
        <p:nvSpPr>
          <p:cNvPr id="9" name="Espace réservé du pied de page 13"/>
          <p:cNvSpPr>
            <a:spLocks noGrp="1"/>
          </p:cNvSpPr>
          <p:nvPr>
            <p:ph type="ftr" sz="quarter" idx="12"/>
          </p:nvPr>
        </p:nvSpPr>
        <p:spPr/>
        <p:txBody>
          <a:bodyPr rtlCol="0"/>
          <a:lstStyle>
            <a:lvl1pPr>
              <a:defRPr/>
            </a:lvl1pPr>
          </a:lstStyle>
          <a:p>
            <a:pPr>
              <a:defRPr/>
            </a:pPr>
            <a:endParaRPr lang="fr-FR"/>
          </a:p>
        </p:txBody>
      </p:sp>
    </p:spTree>
    <p:extLst>
      <p:ext uri="{BB962C8B-B14F-4D97-AF65-F5344CB8AC3E}">
        <p14:creationId xmlns:p14="http://schemas.microsoft.com/office/powerpoint/2010/main" val="21919576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endParaRPr lang="en-US"/>
          </a:p>
        </p:txBody>
      </p:sp>
      <p:sp>
        <p:nvSpPr>
          <p:cNvPr id="3" name="Espace réservé de la date 13"/>
          <p:cNvSpPr>
            <a:spLocks noGrp="1"/>
          </p:cNvSpPr>
          <p:nvPr>
            <p:ph type="dt" sz="half" idx="10"/>
          </p:nvPr>
        </p:nvSpPr>
        <p:spPr/>
        <p:txBody>
          <a:bodyPr/>
          <a:lstStyle>
            <a:lvl1pPr>
              <a:defRPr/>
            </a:lvl1pPr>
          </a:lstStyle>
          <a:p>
            <a:pPr>
              <a:defRPr/>
            </a:pPr>
            <a:fld id="{CF443088-2A93-4F63-A2DE-2B41FD1CF383}" type="datetimeFigureOut">
              <a:rPr lang="fr-FR"/>
              <a:pPr>
                <a:defRPr/>
              </a:pPr>
              <a:t>12/10/2023</a:t>
            </a:fld>
            <a:endParaRPr lang="fr-FR"/>
          </a:p>
        </p:txBody>
      </p:sp>
      <p:sp>
        <p:nvSpPr>
          <p:cNvPr id="4" name="Espace réservé du pied de page 2"/>
          <p:cNvSpPr>
            <a:spLocks noGrp="1"/>
          </p:cNvSpPr>
          <p:nvPr>
            <p:ph type="ftr" sz="quarter" idx="11"/>
          </p:nvPr>
        </p:nvSpPr>
        <p:spPr/>
        <p:txBody>
          <a:bodyPr/>
          <a:lstStyle>
            <a:lvl1pPr>
              <a:defRPr/>
            </a:lvl1pPr>
          </a:lstStyle>
          <a:p>
            <a:pPr>
              <a:defRPr/>
            </a:pPr>
            <a:endParaRPr lang="fr-FR"/>
          </a:p>
        </p:txBody>
      </p:sp>
      <p:sp>
        <p:nvSpPr>
          <p:cNvPr id="5" name="Espace réservé du numéro de diapositive 22"/>
          <p:cNvSpPr>
            <a:spLocks noGrp="1"/>
          </p:cNvSpPr>
          <p:nvPr>
            <p:ph type="sldNum" sz="quarter" idx="12"/>
          </p:nvPr>
        </p:nvSpPr>
        <p:spPr/>
        <p:txBody>
          <a:bodyPr/>
          <a:lstStyle>
            <a:lvl1pPr>
              <a:defRPr/>
            </a:lvl1pPr>
          </a:lstStyle>
          <a:p>
            <a:fld id="{4F39232C-48C8-4858-BF14-104BE4F5E5F3}" type="slidenum">
              <a:rPr lang="fr-FR" altLang="en-US"/>
              <a:pPr/>
              <a:t>‹N°›</a:t>
            </a:fld>
            <a:endParaRPr lang="fr-FR" altLang="en-US"/>
          </a:p>
        </p:txBody>
      </p:sp>
    </p:spTree>
    <p:extLst>
      <p:ext uri="{BB962C8B-B14F-4D97-AF65-F5344CB8AC3E}">
        <p14:creationId xmlns:p14="http://schemas.microsoft.com/office/powerpoint/2010/main" val="3690786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lvl1pPr>
              <a:defRPr/>
            </a:lvl1pPr>
          </a:lstStyle>
          <a:p>
            <a:pPr>
              <a:defRPr/>
            </a:pPr>
            <a:fld id="{90918A0D-E5B7-4DDD-B438-2A3D97946913}" type="datetimeFigureOut">
              <a:rPr lang="fr-FR"/>
              <a:pPr>
                <a:defRPr/>
              </a:pPr>
              <a:t>12/10/2023</a:t>
            </a:fld>
            <a:endParaRPr lang="fr-FR"/>
          </a:p>
        </p:txBody>
      </p:sp>
      <p:sp>
        <p:nvSpPr>
          <p:cNvPr id="3" name="Espace réservé du pied de page 2"/>
          <p:cNvSpPr>
            <a:spLocks noGrp="1"/>
          </p:cNvSpPr>
          <p:nvPr>
            <p:ph type="ftr" sz="quarter" idx="11"/>
          </p:nvPr>
        </p:nvSpPr>
        <p:spPr/>
        <p:txBody>
          <a:bodyPr/>
          <a:lstStyle>
            <a:lvl1pPr>
              <a:defRPr/>
            </a:lvl1pPr>
          </a:lstStyle>
          <a:p>
            <a:pPr>
              <a:defRPr/>
            </a:pPr>
            <a:endParaRPr lang="fr-FR"/>
          </a:p>
        </p:txBody>
      </p:sp>
      <p:sp>
        <p:nvSpPr>
          <p:cNvPr id="4" name="Espace réservé du numéro de diapositive 3"/>
          <p:cNvSpPr>
            <a:spLocks noGrp="1"/>
          </p:cNvSpPr>
          <p:nvPr>
            <p:ph type="sldNum" sz="quarter" idx="12"/>
          </p:nvPr>
        </p:nvSpPr>
        <p:spPr>
          <a:xfrm>
            <a:off x="0" y="6248400"/>
            <a:ext cx="533400" cy="381000"/>
          </a:xfrm>
        </p:spPr>
        <p:txBody>
          <a:bodyPr/>
          <a:lstStyle>
            <a:lvl1pPr>
              <a:defRPr>
                <a:solidFill>
                  <a:schemeClr val="tx2"/>
                </a:solidFill>
              </a:defRPr>
            </a:lvl1pPr>
          </a:lstStyle>
          <a:p>
            <a:fld id="{AE846658-308F-45ED-B4C7-A3EE4FB65B87}" type="slidenum">
              <a:rPr lang="fr-FR" altLang="en-US"/>
              <a:pPr/>
              <a:t>‹N°›</a:t>
            </a:fld>
            <a:endParaRPr lang="fr-FR" altLang="en-US"/>
          </a:p>
        </p:txBody>
      </p:sp>
    </p:spTree>
    <p:extLst>
      <p:ext uri="{BB962C8B-B14F-4D97-AF65-F5344CB8AC3E}">
        <p14:creationId xmlns:p14="http://schemas.microsoft.com/office/powerpoint/2010/main" val="36537637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09600" y="273050"/>
            <a:ext cx="8077200" cy="869950"/>
          </a:xfrm>
        </p:spPr>
        <p:txBody>
          <a:bodyPr/>
          <a:lstStyle>
            <a:lvl1pPr algn="l">
              <a:buNone/>
              <a:defRPr sz="4400" b="0"/>
            </a:lvl1pPr>
          </a:lstStyle>
          <a:p>
            <a:r>
              <a:rPr lang="fr-FR"/>
              <a:t>Cliquez pour modifier le style du titre</a:t>
            </a:r>
            <a:endParaRPr lang="en-US"/>
          </a:p>
        </p:txBody>
      </p:sp>
      <p:sp>
        <p:nvSpPr>
          <p:cNvPr id="3" name="Espace réservé du texte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a:r>
              <a:rPr lang="fr-FR"/>
              <a:t>Cliquez pour modifier les styles du texte du masque</a:t>
            </a:r>
          </a:p>
        </p:txBody>
      </p:sp>
      <p:sp>
        <p:nvSpPr>
          <p:cNvPr id="9" name="Espace réservé du contenu 8"/>
          <p:cNvSpPr>
            <a:spLocks noGrp="1"/>
          </p:cNvSpPr>
          <p:nvPr>
            <p:ph sz="quarter" idx="1"/>
          </p:nvPr>
        </p:nvSpPr>
        <p:spPr>
          <a:xfrm>
            <a:off x="2362200" y="1752600"/>
            <a:ext cx="6400800" cy="4419600"/>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5" name="Espace réservé de la date 13"/>
          <p:cNvSpPr>
            <a:spLocks noGrp="1"/>
          </p:cNvSpPr>
          <p:nvPr>
            <p:ph type="dt" sz="half" idx="10"/>
          </p:nvPr>
        </p:nvSpPr>
        <p:spPr/>
        <p:txBody>
          <a:bodyPr/>
          <a:lstStyle>
            <a:lvl1pPr>
              <a:defRPr/>
            </a:lvl1pPr>
          </a:lstStyle>
          <a:p>
            <a:pPr>
              <a:defRPr/>
            </a:pPr>
            <a:fld id="{8F9CF462-3101-4210-B502-B17569FE5E01}" type="datetimeFigureOut">
              <a:rPr lang="fr-FR"/>
              <a:pPr>
                <a:defRPr/>
              </a:pPr>
              <a:t>12/10/2023</a:t>
            </a:fld>
            <a:endParaRPr lang="fr-FR"/>
          </a:p>
        </p:txBody>
      </p:sp>
      <p:sp>
        <p:nvSpPr>
          <p:cNvPr id="6" name="Espace réservé du pied de page 2"/>
          <p:cNvSpPr>
            <a:spLocks noGrp="1"/>
          </p:cNvSpPr>
          <p:nvPr>
            <p:ph type="ftr" sz="quarter" idx="11"/>
          </p:nvPr>
        </p:nvSpPr>
        <p:spPr/>
        <p:txBody>
          <a:bodyPr/>
          <a:lstStyle>
            <a:lvl1pPr>
              <a:defRPr/>
            </a:lvl1pPr>
          </a:lstStyle>
          <a:p>
            <a:pPr>
              <a:defRPr/>
            </a:pPr>
            <a:endParaRPr lang="fr-FR"/>
          </a:p>
        </p:txBody>
      </p:sp>
      <p:sp>
        <p:nvSpPr>
          <p:cNvPr id="7" name="Espace réservé du numéro de diapositive 22"/>
          <p:cNvSpPr>
            <a:spLocks noGrp="1"/>
          </p:cNvSpPr>
          <p:nvPr>
            <p:ph type="sldNum" sz="quarter" idx="12"/>
          </p:nvPr>
        </p:nvSpPr>
        <p:spPr/>
        <p:txBody>
          <a:bodyPr/>
          <a:lstStyle>
            <a:lvl1pPr>
              <a:defRPr/>
            </a:lvl1pPr>
          </a:lstStyle>
          <a:p>
            <a:fld id="{8C6B7C8A-532E-4A17-B1E6-10549A7FF230}" type="slidenum">
              <a:rPr lang="fr-FR" altLang="en-US"/>
              <a:pPr/>
              <a:t>‹N°›</a:t>
            </a:fld>
            <a:endParaRPr lang="fr-FR" altLang="en-US"/>
          </a:p>
        </p:txBody>
      </p:sp>
    </p:spTree>
    <p:extLst>
      <p:ext uri="{BB962C8B-B14F-4D97-AF65-F5344CB8AC3E}">
        <p14:creationId xmlns:p14="http://schemas.microsoft.com/office/powerpoint/2010/main" val="17586409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5" name="Rectangle 4"/>
          <p:cNvSpPr/>
          <p:nvPr/>
        </p:nvSpPr>
        <p:spPr bwMode="white">
          <a:xfrm>
            <a:off x="-9525" y="4572000"/>
            <a:ext cx="9144000" cy="887413"/>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6" name="Rectangle 5"/>
          <p:cNvSpPr/>
          <p:nvPr/>
        </p:nvSpPr>
        <p:spPr>
          <a:xfrm>
            <a:off x="-9525" y="4664075"/>
            <a:ext cx="1463675" cy="712788"/>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7" name="Rectangle 6"/>
          <p:cNvSpPr/>
          <p:nvPr/>
        </p:nvSpPr>
        <p:spPr>
          <a:xfrm>
            <a:off x="1544638" y="4654550"/>
            <a:ext cx="7599362" cy="712788"/>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8" name="Rectangle 7"/>
          <p:cNvSpPr/>
          <p:nvPr/>
        </p:nvSpPr>
        <p:spPr bwMode="white">
          <a:xfrm>
            <a:off x="1447800" y="0"/>
            <a:ext cx="100013" cy="6867525"/>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4" name="Espace réservé du texte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a:r>
              <a:rPr lang="fr-FR"/>
              <a:t>Cliquez pour modifier les styles du texte du masque</a:t>
            </a:r>
          </a:p>
        </p:txBody>
      </p:sp>
      <p:sp>
        <p:nvSpPr>
          <p:cNvPr id="2" name="Titre 1"/>
          <p:cNvSpPr>
            <a:spLocks noGrp="1"/>
          </p:cNvSpPr>
          <p:nvPr>
            <p:ph type="title"/>
          </p:nvPr>
        </p:nvSpPr>
        <p:spPr>
          <a:xfrm>
            <a:off x="1600200" y="4648200"/>
            <a:ext cx="7315200" cy="685800"/>
          </a:xfrm>
        </p:spPr>
        <p:txBody>
          <a:bodyPr/>
          <a:lstStyle>
            <a:lvl1pPr algn="l">
              <a:buNone/>
              <a:defRPr sz="2800" b="0">
                <a:solidFill>
                  <a:srgbClr val="FFFFFF"/>
                </a:solidFill>
              </a:defRPr>
            </a:lvl1pPr>
          </a:lstStyle>
          <a:p>
            <a:r>
              <a:rPr lang="fr-FR"/>
              <a:t>Cliquez pour modifier le style du titre</a:t>
            </a:r>
            <a:endParaRPr lang="en-US"/>
          </a:p>
        </p:txBody>
      </p:sp>
      <p:sp>
        <p:nvSpPr>
          <p:cNvPr id="3" name="Espace réservé pour une image  2"/>
          <p:cNvSpPr>
            <a:spLocks noGrp="1"/>
          </p:cNvSpPr>
          <p:nvPr>
            <p:ph type="pic" idx="1"/>
          </p:nvPr>
        </p:nvSpPr>
        <p:spPr>
          <a:xfrm>
            <a:off x="1560576" y="0"/>
            <a:ext cx="7583424" cy="4568952"/>
          </a:xfrm>
          <a:solidFill>
            <a:schemeClr val="accent1">
              <a:tint val="40000"/>
            </a:schemeClr>
          </a:solidFill>
          <a:ln>
            <a:noFill/>
          </a:ln>
        </p:spPr>
        <p:txBody>
          <a:bodyPr>
            <a:normAutofit/>
          </a:bodyPr>
          <a:lstStyle>
            <a:lvl1pPr marL="0" indent="0">
              <a:buNone/>
              <a:defRPr sz="3200"/>
            </a:lvl1pPr>
          </a:lstStyle>
          <a:p>
            <a:pPr lvl="0"/>
            <a:r>
              <a:rPr lang="fr-FR" noProof="0"/>
              <a:t>Cliquez sur l'icône pour ajouter une image</a:t>
            </a:r>
            <a:endParaRPr lang="en-US" noProof="0" dirty="0"/>
          </a:p>
        </p:txBody>
      </p:sp>
      <p:sp>
        <p:nvSpPr>
          <p:cNvPr id="9" name="Espace réservé de la date 11"/>
          <p:cNvSpPr>
            <a:spLocks noGrp="1"/>
          </p:cNvSpPr>
          <p:nvPr>
            <p:ph type="dt" sz="half" idx="10"/>
          </p:nvPr>
        </p:nvSpPr>
        <p:spPr>
          <a:xfrm>
            <a:off x="6248400" y="6248400"/>
            <a:ext cx="2667000" cy="365125"/>
          </a:xfrm>
        </p:spPr>
        <p:txBody>
          <a:bodyPr rtlCol="0"/>
          <a:lstStyle>
            <a:lvl1pPr>
              <a:defRPr/>
            </a:lvl1pPr>
          </a:lstStyle>
          <a:p>
            <a:pPr>
              <a:defRPr/>
            </a:pPr>
            <a:fld id="{EBB71EBA-07DE-4421-8E2B-BDF6E61E054D}" type="datetimeFigureOut">
              <a:rPr lang="fr-FR"/>
              <a:pPr>
                <a:defRPr/>
              </a:pPr>
              <a:t>12/10/2023</a:t>
            </a:fld>
            <a:endParaRPr lang="fr-FR"/>
          </a:p>
        </p:txBody>
      </p:sp>
      <p:sp>
        <p:nvSpPr>
          <p:cNvPr id="10" name="Espace réservé du numéro de diapositive 12"/>
          <p:cNvSpPr>
            <a:spLocks noGrp="1"/>
          </p:cNvSpPr>
          <p:nvPr>
            <p:ph type="sldNum" sz="quarter" idx="11"/>
          </p:nvPr>
        </p:nvSpPr>
        <p:spPr>
          <a:xfrm>
            <a:off x="0" y="4667250"/>
            <a:ext cx="1447800" cy="663575"/>
          </a:xfrm>
        </p:spPr>
        <p:txBody>
          <a:bodyPr/>
          <a:lstStyle>
            <a:lvl1pPr>
              <a:defRPr sz="2800"/>
            </a:lvl1pPr>
          </a:lstStyle>
          <a:p>
            <a:fld id="{A468AD80-DDCC-4AA8-964B-47ABADF55EA8}" type="slidenum">
              <a:rPr lang="fr-FR" altLang="en-US"/>
              <a:pPr/>
              <a:t>‹N°›</a:t>
            </a:fld>
            <a:endParaRPr lang="fr-FR" altLang="en-US"/>
          </a:p>
        </p:txBody>
      </p:sp>
      <p:sp>
        <p:nvSpPr>
          <p:cNvPr id="11" name="Espace réservé du pied de page 13"/>
          <p:cNvSpPr>
            <a:spLocks noGrp="1"/>
          </p:cNvSpPr>
          <p:nvPr>
            <p:ph type="ftr" sz="quarter" idx="12"/>
          </p:nvPr>
        </p:nvSpPr>
        <p:spPr>
          <a:xfrm>
            <a:off x="1600200" y="6248400"/>
            <a:ext cx="4572000" cy="365125"/>
          </a:xfrm>
        </p:spPr>
        <p:txBody>
          <a:bodyPr rtlCol="0"/>
          <a:lstStyle>
            <a:lvl1pPr>
              <a:defRPr/>
            </a:lvl1pPr>
          </a:lstStyle>
          <a:p>
            <a:pPr>
              <a:defRPr/>
            </a:pPr>
            <a:endParaRPr lang="fr-FR"/>
          </a:p>
        </p:txBody>
      </p:sp>
    </p:spTree>
    <p:extLst>
      <p:ext uri="{BB962C8B-B14F-4D97-AF65-F5344CB8AC3E}">
        <p14:creationId xmlns:p14="http://schemas.microsoft.com/office/powerpoint/2010/main" val="903204434"/>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Espace réservé du titre 21"/>
          <p:cNvSpPr>
            <a:spLocks noGrp="1"/>
          </p:cNvSpPr>
          <p:nvPr>
            <p:ph type="title"/>
          </p:nvPr>
        </p:nvSpPr>
        <p:spPr bwMode="auto">
          <a:xfrm>
            <a:off x="609600" y="228600"/>
            <a:ext cx="81534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fr-FR" altLang="en-US"/>
              <a:t>Cliquez pour modifier le style du titre</a:t>
            </a:r>
            <a:endParaRPr lang="en-US" altLang="en-US"/>
          </a:p>
        </p:txBody>
      </p:sp>
      <p:sp>
        <p:nvSpPr>
          <p:cNvPr id="1027" name="Espace réservé du texte 12"/>
          <p:cNvSpPr>
            <a:spLocks noGrp="1"/>
          </p:cNvSpPr>
          <p:nvPr>
            <p:ph type="body" idx="1"/>
          </p:nvPr>
        </p:nvSpPr>
        <p:spPr bwMode="auto">
          <a:xfrm>
            <a:off x="612775" y="1600200"/>
            <a:ext cx="81534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fr-FR" altLang="en-US"/>
              <a:t>Cliquez pour modifier les styles du texte du masque</a:t>
            </a:r>
          </a:p>
          <a:p>
            <a:pPr lvl="1"/>
            <a:r>
              <a:rPr lang="fr-FR" altLang="en-US"/>
              <a:t>Deuxième niveau</a:t>
            </a:r>
          </a:p>
          <a:p>
            <a:pPr lvl="2"/>
            <a:r>
              <a:rPr lang="fr-FR" altLang="en-US"/>
              <a:t>Troisième niveau</a:t>
            </a:r>
          </a:p>
          <a:p>
            <a:pPr lvl="3"/>
            <a:r>
              <a:rPr lang="fr-FR" altLang="en-US"/>
              <a:t>Quatrième niveau</a:t>
            </a:r>
          </a:p>
          <a:p>
            <a:pPr lvl="4"/>
            <a:r>
              <a:rPr lang="fr-FR" altLang="en-US"/>
              <a:t>Cinquième niveau</a:t>
            </a:r>
            <a:endParaRPr lang="en-US" altLang="en-US"/>
          </a:p>
        </p:txBody>
      </p:sp>
      <p:sp>
        <p:nvSpPr>
          <p:cNvPr id="14" name="Espace réservé de la date 13"/>
          <p:cNvSpPr>
            <a:spLocks noGrp="1"/>
          </p:cNvSpPr>
          <p:nvPr>
            <p:ph type="dt" sz="half" idx="2"/>
          </p:nvPr>
        </p:nvSpPr>
        <p:spPr>
          <a:xfrm>
            <a:off x="6096000" y="6248400"/>
            <a:ext cx="2667000" cy="365125"/>
          </a:xfrm>
          <a:prstGeom prst="rect">
            <a:avLst/>
          </a:prstGeom>
        </p:spPr>
        <p:txBody>
          <a:bodyPr vert="horz" anchor="ctr" anchorCtr="0"/>
          <a:lstStyle>
            <a:lvl1pPr algn="l" eaLnBrk="1" fontAlgn="auto" latinLnBrk="0" hangingPunct="1">
              <a:spcBef>
                <a:spcPts val="0"/>
              </a:spcBef>
              <a:spcAft>
                <a:spcPts val="0"/>
              </a:spcAft>
              <a:defRPr kumimoji="0" sz="1400">
                <a:solidFill>
                  <a:schemeClr val="tx2"/>
                </a:solidFill>
                <a:latin typeface="+mn-lt"/>
                <a:cs typeface="+mn-cs"/>
              </a:defRPr>
            </a:lvl1pPr>
          </a:lstStyle>
          <a:p>
            <a:pPr>
              <a:defRPr/>
            </a:pPr>
            <a:fld id="{D2C98F59-135D-4072-A64F-6AEB2DAEC0DD}" type="datetimeFigureOut">
              <a:rPr lang="fr-FR"/>
              <a:pPr>
                <a:defRPr/>
              </a:pPr>
              <a:t>12/10/2023</a:t>
            </a:fld>
            <a:endParaRPr lang="fr-FR"/>
          </a:p>
        </p:txBody>
      </p:sp>
      <p:sp>
        <p:nvSpPr>
          <p:cNvPr id="3" name="Espace réservé du pied de page 2"/>
          <p:cNvSpPr>
            <a:spLocks noGrp="1"/>
          </p:cNvSpPr>
          <p:nvPr>
            <p:ph type="ftr" sz="quarter" idx="3"/>
          </p:nvPr>
        </p:nvSpPr>
        <p:spPr>
          <a:xfrm>
            <a:off x="609600" y="6248400"/>
            <a:ext cx="5421313" cy="365125"/>
          </a:xfrm>
          <a:prstGeom prst="rect">
            <a:avLst/>
          </a:prstGeom>
        </p:spPr>
        <p:txBody>
          <a:bodyPr vert="horz" anchor="ctr"/>
          <a:lstStyle>
            <a:lvl1pPr algn="r" eaLnBrk="1" fontAlgn="auto" latinLnBrk="0" hangingPunct="1">
              <a:spcBef>
                <a:spcPts val="0"/>
              </a:spcBef>
              <a:spcAft>
                <a:spcPts val="0"/>
              </a:spcAft>
              <a:defRPr kumimoji="0" sz="1400">
                <a:solidFill>
                  <a:schemeClr val="tx2"/>
                </a:solidFill>
                <a:latin typeface="+mn-lt"/>
                <a:cs typeface="+mn-cs"/>
              </a:defRPr>
            </a:lvl1pPr>
          </a:lstStyle>
          <a:p>
            <a:pPr>
              <a:defRPr/>
            </a:pPr>
            <a:endParaRPr lang="fr-FR"/>
          </a:p>
        </p:txBody>
      </p:sp>
      <p:sp>
        <p:nvSpPr>
          <p:cNvPr id="7" name="Rectangle 6"/>
          <p:cNvSpPr/>
          <p:nvPr/>
        </p:nvSpPr>
        <p:spPr bwMode="white">
          <a:xfrm>
            <a:off x="0" y="1235075"/>
            <a:ext cx="9144000" cy="31908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8" name="Rectangle 7"/>
          <p:cNvSpPr/>
          <p:nvPr/>
        </p:nvSpPr>
        <p:spPr>
          <a:xfrm>
            <a:off x="0" y="1279525"/>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9" name="Rectangle 8"/>
          <p:cNvSpPr/>
          <p:nvPr/>
        </p:nvSpPr>
        <p:spPr>
          <a:xfrm>
            <a:off x="590550" y="1279525"/>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3" name="Espace réservé du numéro de diapositive 22"/>
          <p:cNvSpPr>
            <a:spLocks noGrp="1"/>
          </p:cNvSpPr>
          <p:nvPr>
            <p:ph type="sldNum" sz="quarter" idx="4"/>
          </p:nvPr>
        </p:nvSpPr>
        <p:spPr>
          <a:xfrm>
            <a:off x="0" y="1271588"/>
            <a:ext cx="533400" cy="244475"/>
          </a:xfrm>
          <a:prstGeom prst="rect">
            <a:avLst/>
          </a:prstGeom>
        </p:spPr>
        <p:txBody>
          <a:bodyPr vert="horz" wrap="square" lIns="91440" tIns="45720" rIns="91440" bIns="45720" numCol="1" anchor="ctr" anchorCtr="0" compatLnSpc="1">
            <a:prstTxWarp prst="textNoShape">
              <a:avLst/>
            </a:prstTxWarp>
            <a:normAutofit/>
          </a:bodyPr>
          <a:lstStyle>
            <a:lvl1pPr algn="ctr" eaLnBrk="1" hangingPunct="1">
              <a:defRPr sz="1400" b="1">
                <a:solidFill>
                  <a:srgbClr val="FFFFFF"/>
                </a:solidFill>
                <a:latin typeface="Tw Cen MT" panose="020B0602020104020603" pitchFamily="34" charset="0"/>
              </a:defRPr>
            </a:lvl1pPr>
          </a:lstStyle>
          <a:p>
            <a:fld id="{22A75DDE-8710-4632-8153-0C2C06760122}" type="slidenum">
              <a:rPr lang="fr-FR" altLang="en-US"/>
              <a:pPr/>
              <a:t>‹N°›</a:t>
            </a:fld>
            <a:endParaRPr lang="fr-FR" altLang="en-US"/>
          </a:p>
        </p:txBody>
      </p:sp>
    </p:spTree>
  </p:cSld>
  <p:clrMap bg1="lt1" tx1="dk1" bg2="lt2" tx2="dk2" accent1="accent1" accent2="accent2" accent3="accent3" accent4="accent4" accent5="accent5" accent6="accent6" hlink="hlink" folHlink="folHlink"/>
  <p:sldLayoutIdLst>
    <p:sldLayoutId id="2147483755" r:id="rId1"/>
    <p:sldLayoutId id="2147483751" r:id="rId2"/>
    <p:sldLayoutId id="2147483756" r:id="rId3"/>
    <p:sldLayoutId id="2147483757" r:id="rId4"/>
    <p:sldLayoutId id="2147483758" r:id="rId5"/>
    <p:sldLayoutId id="2147483752" r:id="rId6"/>
    <p:sldLayoutId id="2147483759" r:id="rId7"/>
    <p:sldLayoutId id="2147483753" r:id="rId8"/>
    <p:sldLayoutId id="2147483760" r:id="rId9"/>
    <p:sldLayoutId id="2147483754" r:id="rId10"/>
    <p:sldLayoutId id="2147483761" r:id="rId11"/>
  </p:sldLayoutIdLst>
  <p:txStyles>
    <p:titleStyle>
      <a:lvl1pPr algn="l" rtl="0" eaLnBrk="0" fontAlgn="base" hangingPunct="0">
        <a:spcBef>
          <a:spcPct val="0"/>
        </a:spcBef>
        <a:spcAft>
          <a:spcPct val="0"/>
        </a:spcAft>
        <a:defRPr sz="4400" kern="12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w Cen MT" pitchFamily="34" charset="0"/>
        </a:defRPr>
      </a:lvl2pPr>
      <a:lvl3pPr algn="l" rtl="0" eaLnBrk="0" fontAlgn="base" hangingPunct="0">
        <a:spcBef>
          <a:spcPct val="0"/>
        </a:spcBef>
        <a:spcAft>
          <a:spcPct val="0"/>
        </a:spcAft>
        <a:defRPr sz="4400">
          <a:solidFill>
            <a:schemeClr val="tx2"/>
          </a:solidFill>
          <a:latin typeface="Tw Cen MT" pitchFamily="34" charset="0"/>
        </a:defRPr>
      </a:lvl3pPr>
      <a:lvl4pPr algn="l" rtl="0" eaLnBrk="0" fontAlgn="base" hangingPunct="0">
        <a:spcBef>
          <a:spcPct val="0"/>
        </a:spcBef>
        <a:spcAft>
          <a:spcPct val="0"/>
        </a:spcAft>
        <a:defRPr sz="4400">
          <a:solidFill>
            <a:schemeClr val="tx2"/>
          </a:solidFill>
          <a:latin typeface="Tw Cen MT" pitchFamily="34" charset="0"/>
        </a:defRPr>
      </a:lvl4pPr>
      <a:lvl5pPr algn="l" rtl="0" eaLnBrk="0" fontAlgn="base" hangingPunct="0">
        <a:spcBef>
          <a:spcPct val="0"/>
        </a:spcBef>
        <a:spcAft>
          <a:spcPct val="0"/>
        </a:spcAft>
        <a:defRPr sz="4400">
          <a:solidFill>
            <a:schemeClr val="tx2"/>
          </a:solidFill>
          <a:latin typeface="Tw Cen MT" pitchFamily="34" charset="0"/>
        </a:defRPr>
      </a:lvl5pPr>
      <a:lvl6pPr marL="457200" algn="l" rtl="0" fontAlgn="base">
        <a:spcBef>
          <a:spcPct val="0"/>
        </a:spcBef>
        <a:spcAft>
          <a:spcPct val="0"/>
        </a:spcAft>
        <a:defRPr sz="4400">
          <a:solidFill>
            <a:schemeClr val="tx2"/>
          </a:solidFill>
          <a:latin typeface="Tw Cen MT" pitchFamily="34" charset="0"/>
        </a:defRPr>
      </a:lvl6pPr>
      <a:lvl7pPr marL="914400" algn="l" rtl="0" fontAlgn="base">
        <a:spcBef>
          <a:spcPct val="0"/>
        </a:spcBef>
        <a:spcAft>
          <a:spcPct val="0"/>
        </a:spcAft>
        <a:defRPr sz="4400">
          <a:solidFill>
            <a:schemeClr val="tx2"/>
          </a:solidFill>
          <a:latin typeface="Tw Cen MT" pitchFamily="34" charset="0"/>
        </a:defRPr>
      </a:lvl7pPr>
      <a:lvl8pPr marL="1371600" algn="l" rtl="0" fontAlgn="base">
        <a:spcBef>
          <a:spcPct val="0"/>
        </a:spcBef>
        <a:spcAft>
          <a:spcPct val="0"/>
        </a:spcAft>
        <a:defRPr sz="4400">
          <a:solidFill>
            <a:schemeClr val="tx2"/>
          </a:solidFill>
          <a:latin typeface="Tw Cen MT" pitchFamily="34" charset="0"/>
        </a:defRPr>
      </a:lvl8pPr>
      <a:lvl9pPr marL="1828800" algn="l" rtl="0" fontAlgn="base">
        <a:spcBef>
          <a:spcPct val="0"/>
        </a:spcBef>
        <a:spcAft>
          <a:spcPct val="0"/>
        </a:spcAft>
        <a:defRPr sz="4400">
          <a:solidFill>
            <a:schemeClr val="tx2"/>
          </a:solidFill>
          <a:latin typeface="Tw Cen MT" pitchFamily="34" charset="0"/>
        </a:defRPr>
      </a:lvl9pPr>
    </p:titleStyle>
    <p:bodyStyle>
      <a:lvl1pPr marL="319088" indent="-319088" algn="l" rtl="0" eaLnBrk="0" fontAlgn="base" hangingPunct="0">
        <a:spcBef>
          <a:spcPts val="700"/>
        </a:spcBef>
        <a:spcAft>
          <a:spcPct val="0"/>
        </a:spcAft>
        <a:buClr>
          <a:schemeClr val="accent2"/>
        </a:buClr>
        <a:buSzPct val="60000"/>
        <a:buFont typeface="Wingdings" panose="05000000000000000000" pitchFamily="2" charset="2"/>
        <a:buChar char=""/>
        <a:defRPr sz="2900" kern="1200">
          <a:solidFill>
            <a:schemeClr val="tx1"/>
          </a:solidFill>
          <a:latin typeface="+mn-lt"/>
          <a:ea typeface="+mn-ea"/>
          <a:cs typeface="+mn-cs"/>
        </a:defRPr>
      </a:lvl1pPr>
      <a:lvl2pPr marL="639763" indent="-273050" algn="l" rtl="0" eaLnBrk="0" fontAlgn="base" hangingPunct="0">
        <a:spcBef>
          <a:spcPts val="550"/>
        </a:spcBef>
        <a:spcAft>
          <a:spcPct val="0"/>
        </a:spcAft>
        <a:buClr>
          <a:schemeClr val="accent1"/>
        </a:buClr>
        <a:buSzPct val="70000"/>
        <a:buFont typeface="Wingdings 2" panose="05020102010507070707" pitchFamily="18" charset="2"/>
        <a:buChar char=""/>
        <a:defRPr sz="2600" kern="1200">
          <a:solidFill>
            <a:schemeClr val="tx1"/>
          </a:solidFill>
          <a:latin typeface="+mn-lt"/>
          <a:ea typeface="+mn-ea"/>
          <a:cs typeface="+mn-cs"/>
        </a:defRPr>
      </a:lvl2pPr>
      <a:lvl3pPr marL="914400" indent="-228600" algn="l" rtl="0" eaLnBrk="0" fontAlgn="base" hangingPunct="0">
        <a:spcBef>
          <a:spcPts val="500"/>
        </a:spcBef>
        <a:spcAft>
          <a:spcPct val="0"/>
        </a:spcAft>
        <a:buClr>
          <a:schemeClr val="accent2"/>
        </a:buClr>
        <a:buSzPct val="75000"/>
        <a:buFont typeface="Wingdings" panose="05000000000000000000" pitchFamily="2" charset="2"/>
        <a:buChar char=""/>
        <a:defRPr sz="2300" kern="1200">
          <a:solidFill>
            <a:schemeClr val="tx1"/>
          </a:solidFill>
          <a:latin typeface="+mn-lt"/>
          <a:ea typeface="+mn-ea"/>
          <a:cs typeface="+mn-cs"/>
        </a:defRPr>
      </a:lvl3pPr>
      <a:lvl4pPr marL="1371600" indent="-228600" algn="l" rtl="0" eaLnBrk="0" fontAlgn="base" hangingPunct="0">
        <a:spcBef>
          <a:spcPts val="400"/>
        </a:spcBef>
        <a:spcAft>
          <a:spcPct val="0"/>
        </a:spcAft>
        <a:buClr>
          <a:srgbClr val="A5AB81"/>
        </a:buClr>
        <a:buSzPct val="75000"/>
        <a:buFont typeface="Wingdings" panose="05000000000000000000" pitchFamily="2" charset="2"/>
        <a:buChar char=""/>
        <a:defRPr sz="2000" kern="1200">
          <a:solidFill>
            <a:schemeClr val="tx1"/>
          </a:solidFill>
          <a:latin typeface="+mn-lt"/>
          <a:ea typeface="+mn-ea"/>
          <a:cs typeface="+mn-cs"/>
        </a:defRPr>
      </a:lvl4pPr>
      <a:lvl5pPr marL="1828800" indent="-228600" algn="l" rtl="0" eaLnBrk="0" fontAlgn="base" hangingPunct="0">
        <a:spcBef>
          <a:spcPts val="400"/>
        </a:spcBef>
        <a:spcAft>
          <a:spcPct val="0"/>
        </a:spcAft>
        <a:buClr>
          <a:srgbClr val="D8B25C"/>
        </a:buClr>
        <a:buSzPct val="65000"/>
        <a:buFont typeface="Wingdings" panose="05000000000000000000" pitchFamily="2" charset="2"/>
        <a:buChar char=""/>
        <a:defRPr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4859338" y="2205038"/>
            <a:ext cx="4249737" cy="1828800"/>
          </a:xfrm>
        </p:spPr>
        <p:txBody>
          <a:bodyPr>
            <a:normAutofit/>
          </a:bodyPr>
          <a:lstStyle/>
          <a:p>
            <a:pPr eaLnBrk="1" fontAlgn="auto" hangingPunct="1">
              <a:spcAft>
                <a:spcPts val="0"/>
              </a:spcAft>
              <a:defRPr/>
            </a:pPr>
            <a:r>
              <a:rPr lang="en" sz="4000" b="1" dirty="0">
                <a:solidFill>
                  <a:schemeClr val="accent4">
                    <a:lumMod val="75000"/>
                  </a:schemeClr>
                </a:solidFill>
              </a:rPr>
              <a:t>Buckles</a:t>
            </a:r>
          </a:p>
        </p:txBody>
      </p:sp>
      <p:sp>
        <p:nvSpPr>
          <p:cNvPr id="4" name="Rectangle 4"/>
          <p:cNvSpPr txBox="1">
            <a:spLocks noChangeArrowheads="1"/>
          </p:cNvSpPr>
          <p:nvPr/>
        </p:nvSpPr>
        <p:spPr>
          <a:xfrm>
            <a:off x="468313" y="1989138"/>
            <a:ext cx="7772400" cy="1143000"/>
          </a:xfrm>
          <a:prstGeom prst="rect">
            <a:avLst/>
          </a:prstGeom>
        </p:spPr>
        <p:txBody>
          <a:bodyPr anchor="b">
            <a:normAutofit fontScale="92500"/>
          </a:bodyPr>
          <a:lstStyle/>
          <a:p>
            <a:pPr eaLnBrk="1" fontAlgn="auto" hangingPunct="1">
              <a:spcAft>
                <a:spcPts val="0"/>
              </a:spcAft>
              <a:defRPr/>
            </a:pPr>
            <a:r>
              <a:rPr lang="en" sz="4400" b="1" cap="all" dirty="0">
                <a:solidFill>
                  <a:schemeClr val="tx2"/>
                </a:solidFill>
                <a:latin typeface="+mj-lt"/>
                <a:ea typeface="+mj-ea"/>
                <a:cs typeface="+mj-cs"/>
              </a:rPr>
              <a:t>REPETITIVE INSTRUCTIONS</a:t>
            </a:r>
          </a:p>
        </p:txBody>
      </p:sp>
      <p:sp>
        <p:nvSpPr>
          <p:cNvPr id="10244" name="Rectangle 7"/>
          <p:cNvSpPr>
            <a:spLocks noChangeArrowheads="1"/>
          </p:cNvSpPr>
          <p:nvPr/>
        </p:nvSpPr>
        <p:spPr bwMode="auto">
          <a:xfrm>
            <a:off x="4225925" y="185738"/>
            <a:ext cx="4724400" cy="1181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ts val="700"/>
              </a:spcBef>
              <a:buClr>
                <a:schemeClr val="accent2"/>
              </a:buClr>
              <a:buSzPct val="60000"/>
              <a:buFont typeface="Wingdings" panose="05000000000000000000" pitchFamily="2" charset="2"/>
              <a:buChar char=""/>
              <a:defRPr sz="2900">
                <a:solidFill>
                  <a:schemeClr val="tx1"/>
                </a:solidFill>
                <a:latin typeface="Tw Cen MT" panose="020B0602020104020603" pitchFamily="34" charset="0"/>
              </a:defRPr>
            </a:lvl1pPr>
            <a:lvl2pPr marL="742950" indent="-285750">
              <a:spcBef>
                <a:spcPts val="550"/>
              </a:spcBef>
              <a:buClr>
                <a:schemeClr val="accent1"/>
              </a:buClr>
              <a:buSzPct val="70000"/>
              <a:buFont typeface="Wingdings 2" panose="05020102010507070707" pitchFamily="18" charset="2"/>
              <a:buChar char=""/>
              <a:defRPr sz="2600">
                <a:solidFill>
                  <a:schemeClr val="tx1"/>
                </a:solidFill>
                <a:latin typeface="Tw Cen MT" panose="020B0602020104020603" pitchFamily="34" charset="0"/>
              </a:defRPr>
            </a:lvl2pPr>
            <a:lvl3pPr marL="1143000" indent="-228600">
              <a:spcBef>
                <a:spcPts val="500"/>
              </a:spcBef>
              <a:buClr>
                <a:schemeClr val="accent2"/>
              </a:buClr>
              <a:buSzPct val="75000"/>
              <a:buFont typeface="Wingdings" panose="05000000000000000000" pitchFamily="2" charset="2"/>
              <a:buChar char=""/>
              <a:defRPr sz="2300">
                <a:solidFill>
                  <a:schemeClr val="tx1"/>
                </a:solidFill>
                <a:latin typeface="Tw Cen MT" panose="020B0602020104020603" pitchFamily="34" charset="0"/>
              </a:defRPr>
            </a:lvl3pPr>
            <a:lvl4pPr marL="1600200" indent="-228600">
              <a:spcBef>
                <a:spcPts val="400"/>
              </a:spcBef>
              <a:buClr>
                <a:srgbClr val="A5AB81"/>
              </a:buClr>
              <a:buSzPct val="75000"/>
              <a:buFont typeface="Wingdings" panose="05000000000000000000" pitchFamily="2" charset="2"/>
              <a:buChar char=""/>
              <a:defRPr sz="2000">
                <a:solidFill>
                  <a:schemeClr val="tx1"/>
                </a:solidFill>
                <a:latin typeface="Tw Cen MT" panose="020B0602020104020603" pitchFamily="34" charset="0"/>
              </a:defRPr>
            </a:lvl4pPr>
            <a:lvl5pPr marL="2057400" indent="-228600">
              <a:spcBef>
                <a:spcPts val="400"/>
              </a:spcBef>
              <a:buClr>
                <a:srgbClr val="D8B25C"/>
              </a:buClr>
              <a:buSzPct val="65000"/>
              <a:buFont typeface="Wingdings" panose="05000000000000000000" pitchFamily="2" charset="2"/>
              <a:buChar char=""/>
              <a:defRPr sz="2000">
                <a:solidFill>
                  <a:schemeClr val="tx1"/>
                </a:solidFill>
                <a:latin typeface="Tw Cen MT" panose="020B0602020104020603" pitchFamily="34" charset="0"/>
              </a:defRPr>
            </a:lvl5pPr>
            <a:lvl6pPr marL="2514600" indent="-228600" eaLnBrk="0" fontAlgn="base" hangingPunct="0">
              <a:spcBef>
                <a:spcPts val="400"/>
              </a:spcBef>
              <a:spcAft>
                <a:spcPct val="0"/>
              </a:spcAft>
              <a:buClr>
                <a:srgbClr val="D8B25C"/>
              </a:buClr>
              <a:buSzPct val="65000"/>
              <a:buFont typeface="Wingdings" panose="05000000000000000000" pitchFamily="2" charset="2"/>
              <a:buChar char=""/>
              <a:defRPr sz="2000">
                <a:solidFill>
                  <a:schemeClr val="tx1"/>
                </a:solidFill>
                <a:latin typeface="Tw Cen MT" panose="020B0602020104020603" pitchFamily="34" charset="0"/>
              </a:defRPr>
            </a:lvl6pPr>
            <a:lvl7pPr marL="2971800" indent="-228600" eaLnBrk="0" fontAlgn="base" hangingPunct="0">
              <a:spcBef>
                <a:spcPts val="400"/>
              </a:spcBef>
              <a:spcAft>
                <a:spcPct val="0"/>
              </a:spcAft>
              <a:buClr>
                <a:srgbClr val="D8B25C"/>
              </a:buClr>
              <a:buSzPct val="65000"/>
              <a:buFont typeface="Wingdings" panose="05000000000000000000" pitchFamily="2" charset="2"/>
              <a:buChar char=""/>
              <a:defRPr sz="2000">
                <a:solidFill>
                  <a:schemeClr val="tx1"/>
                </a:solidFill>
                <a:latin typeface="Tw Cen MT" panose="020B0602020104020603" pitchFamily="34" charset="0"/>
              </a:defRPr>
            </a:lvl7pPr>
            <a:lvl8pPr marL="3429000" indent="-228600" eaLnBrk="0" fontAlgn="base" hangingPunct="0">
              <a:spcBef>
                <a:spcPts val="400"/>
              </a:spcBef>
              <a:spcAft>
                <a:spcPct val="0"/>
              </a:spcAft>
              <a:buClr>
                <a:srgbClr val="D8B25C"/>
              </a:buClr>
              <a:buSzPct val="65000"/>
              <a:buFont typeface="Wingdings" panose="05000000000000000000" pitchFamily="2" charset="2"/>
              <a:buChar char=""/>
              <a:defRPr sz="2000">
                <a:solidFill>
                  <a:schemeClr val="tx1"/>
                </a:solidFill>
                <a:latin typeface="Tw Cen MT" panose="020B0602020104020603" pitchFamily="34" charset="0"/>
              </a:defRPr>
            </a:lvl8pPr>
            <a:lvl9pPr marL="3886200" indent="-228600" eaLnBrk="0" fontAlgn="base" hangingPunct="0">
              <a:spcBef>
                <a:spcPts val="400"/>
              </a:spcBef>
              <a:spcAft>
                <a:spcPct val="0"/>
              </a:spcAft>
              <a:buClr>
                <a:srgbClr val="D8B25C"/>
              </a:buClr>
              <a:buSzPct val="65000"/>
              <a:buFont typeface="Wingdings" panose="05000000000000000000" pitchFamily="2" charset="2"/>
              <a:buChar char=""/>
              <a:defRPr sz="2000">
                <a:solidFill>
                  <a:schemeClr val="tx1"/>
                </a:solidFill>
                <a:latin typeface="Tw Cen MT" panose="020B0602020104020603" pitchFamily="34" charset="0"/>
              </a:defRPr>
            </a:lvl9pPr>
          </a:lstStyle>
          <a:p>
            <a:pPr eaLnBrk="1" hangingPunct="1">
              <a:spcBef>
                <a:spcPct val="0"/>
              </a:spcBef>
              <a:buClrTx/>
              <a:buSzTx/>
              <a:buFontTx/>
              <a:buNone/>
            </a:pPr>
            <a:r>
              <a:rPr lang="en" altLang="en-US" sz="3600" b="1">
                <a:solidFill>
                  <a:srgbClr val="99CCFF"/>
                </a:solidFill>
                <a:latin typeface="Verdana" panose="020B0604030504040204" pitchFamily="34" charset="0"/>
                <a:ea typeface="宋体" panose="02010600030101010101" pitchFamily="2" charset="-122"/>
              </a:rPr>
              <a:t>C </a:t>
            </a:r>
            <a:r>
              <a:rPr lang="en" altLang="zh-CN" sz="3600" b="1">
                <a:solidFill>
                  <a:srgbClr val="99CCFF"/>
                </a:solidFill>
                <a:latin typeface="Verdana" panose="020B0604030504040204" pitchFamily="34" charset="0"/>
                <a:ea typeface="宋体" panose="02010600030101010101" pitchFamily="2" charset="-122"/>
              </a:rPr>
              <a:t>programming</a:t>
            </a:r>
            <a:r>
              <a:rPr lang="en" altLang="en-US" sz="2600">
                <a:solidFill>
                  <a:schemeClr val="tx2"/>
                </a:solidFill>
                <a:latin typeface="Verdana" panose="020B0604030504040204" pitchFamily="34" charset="0"/>
                <a:ea typeface="宋体" panose="02010600030101010101" pitchFamily="2" charset="-122"/>
              </a:rPr>
              <a:t> </a:t>
            </a:r>
            <a:endParaRPr lang="en-US" altLang="en-US" sz="2600">
              <a:solidFill>
                <a:schemeClr val="tx2"/>
              </a:solidFill>
              <a:latin typeface="Verdana" panose="020B0604030504040204" pitchFamily="34" charset="0"/>
              <a:ea typeface="宋体" panose="02010600030101010101" pitchFamily="2" charset="-122"/>
            </a:endParaRPr>
          </a:p>
        </p:txBody>
      </p:sp>
      <p:sp>
        <p:nvSpPr>
          <p:cNvPr id="10245" name="Rectangle 5"/>
          <p:cNvSpPr txBox="1">
            <a:spLocks noChangeArrowheads="1"/>
          </p:cNvSpPr>
          <p:nvPr/>
        </p:nvSpPr>
        <p:spPr bwMode="auto">
          <a:xfrm>
            <a:off x="2484438" y="6165850"/>
            <a:ext cx="64008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ts val="700"/>
              </a:spcBef>
              <a:buClr>
                <a:schemeClr val="accent2"/>
              </a:buClr>
              <a:buSzPct val="60000"/>
              <a:buFont typeface="Wingdings" panose="05000000000000000000" pitchFamily="2" charset="2"/>
              <a:buChar char=""/>
              <a:defRPr sz="2900">
                <a:solidFill>
                  <a:schemeClr val="tx1"/>
                </a:solidFill>
                <a:latin typeface="Tw Cen MT" panose="020B0602020104020603" pitchFamily="34" charset="0"/>
              </a:defRPr>
            </a:lvl1pPr>
            <a:lvl2pPr marL="742950" indent="-285750">
              <a:spcBef>
                <a:spcPts val="550"/>
              </a:spcBef>
              <a:buClr>
                <a:schemeClr val="accent1"/>
              </a:buClr>
              <a:buSzPct val="70000"/>
              <a:buFont typeface="Wingdings 2" panose="05020102010507070707" pitchFamily="18" charset="2"/>
              <a:buChar char=""/>
              <a:defRPr sz="2600">
                <a:solidFill>
                  <a:schemeClr val="tx1"/>
                </a:solidFill>
                <a:latin typeface="Tw Cen MT" panose="020B0602020104020603" pitchFamily="34" charset="0"/>
              </a:defRPr>
            </a:lvl2pPr>
            <a:lvl3pPr marL="1143000" indent="-228600">
              <a:spcBef>
                <a:spcPts val="500"/>
              </a:spcBef>
              <a:buClr>
                <a:schemeClr val="accent2"/>
              </a:buClr>
              <a:buSzPct val="75000"/>
              <a:buFont typeface="Wingdings" panose="05000000000000000000" pitchFamily="2" charset="2"/>
              <a:buChar char=""/>
              <a:defRPr sz="2300">
                <a:solidFill>
                  <a:schemeClr val="tx1"/>
                </a:solidFill>
                <a:latin typeface="Tw Cen MT" panose="020B0602020104020603" pitchFamily="34" charset="0"/>
              </a:defRPr>
            </a:lvl3pPr>
            <a:lvl4pPr marL="1600200" indent="-228600">
              <a:spcBef>
                <a:spcPts val="400"/>
              </a:spcBef>
              <a:buClr>
                <a:srgbClr val="A5AB81"/>
              </a:buClr>
              <a:buSzPct val="75000"/>
              <a:buFont typeface="Wingdings" panose="05000000000000000000" pitchFamily="2" charset="2"/>
              <a:buChar char=""/>
              <a:defRPr sz="2000">
                <a:solidFill>
                  <a:schemeClr val="tx1"/>
                </a:solidFill>
                <a:latin typeface="Tw Cen MT" panose="020B0602020104020603" pitchFamily="34" charset="0"/>
              </a:defRPr>
            </a:lvl4pPr>
            <a:lvl5pPr marL="2057400" indent="-228600">
              <a:spcBef>
                <a:spcPts val="400"/>
              </a:spcBef>
              <a:buClr>
                <a:srgbClr val="D8B25C"/>
              </a:buClr>
              <a:buSzPct val="65000"/>
              <a:buFont typeface="Wingdings" panose="05000000000000000000" pitchFamily="2" charset="2"/>
              <a:buChar char=""/>
              <a:defRPr sz="2000">
                <a:solidFill>
                  <a:schemeClr val="tx1"/>
                </a:solidFill>
                <a:latin typeface="Tw Cen MT" panose="020B0602020104020603" pitchFamily="34" charset="0"/>
              </a:defRPr>
            </a:lvl5pPr>
            <a:lvl6pPr marL="2514600" indent="-228600" eaLnBrk="0" fontAlgn="base" hangingPunct="0">
              <a:spcBef>
                <a:spcPts val="400"/>
              </a:spcBef>
              <a:spcAft>
                <a:spcPct val="0"/>
              </a:spcAft>
              <a:buClr>
                <a:srgbClr val="D8B25C"/>
              </a:buClr>
              <a:buSzPct val="65000"/>
              <a:buFont typeface="Wingdings" panose="05000000000000000000" pitchFamily="2" charset="2"/>
              <a:buChar char=""/>
              <a:defRPr sz="2000">
                <a:solidFill>
                  <a:schemeClr val="tx1"/>
                </a:solidFill>
                <a:latin typeface="Tw Cen MT" panose="020B0602020104020603" pitchFamily="34" charset="0"/>
              </a:defRPr>
            </a:lvl6pPr>
            <a:lvl7pPr marL="2971800" indent="-228600" eaLnBrk="0" fontAlgn="base" hangingPunct="0">
              <a:spcBef>
                <a:spcPts val="400"/>
              </a:spcBef>
              <a:spcAft>
                <a:spcPct val="0"/>
              </a:spcAft>
              <a:buClr>
                <a:srgbClr val="D8B25C"/>
              </a:buClr>
              <a:buSzPct val="65000"/>
              <a:buFont typeface="Wingdings" panose="05000000000000000000" pitchFamily="2" charset="2"/>
              <a:buChar char=""/>
              <a:defRPr sz="2000">
                <a:solidFill>
                  <a:schemeClr val="tx1"/>
                </a:solidFill>
                <a:latin typeface="Tw Cen MT" panose="020B0602020104020603" pitchFamily="34" charset="0"/>
              </a:defRPr>
            </a:lvl7pPr>
            <a:lvl8pPr marL="3429000" indent="-228600" eaLnBrk="0" fontAlgn="base" hangingPunct="0">
              <a:spcBef>
                <a:spcPts val="400"/>
              </a:spcBef>
              <a:spcAft>
                <a:spcPct val="0"/>
              </a:spcAft>
              <a:buClr>
                <a:srgbClr val="D8B25C"/>
              </a:buClr>
              <a:buSzPct val="65000"/>
              <a:buFont typeface="Wingdings" panose="05000000000000000000" pitchFamily="2" charset="2"/>
              <a:buChar char=""/>
              <a:defRPr sz="2000">
                <a:solidFill>
                  <a:schemeClr val="tx1"/>
                </a:solidFill>
                <a:latin typeface="Tw Cen MT" panose="020B0602020104020603" pitchFamily="34" charset="0"/>
              </a:defRPr>
            </a:lvl8pPr>
            <a:lvl9pPr marL="3886200" indent="-228600" eaLnBrk="0" fontAlgn="base" hangingPunct="0">
              <a:spcBef>
                <a:spcPts val="400"/>
              </a:spcBef>
              <a:spcAft>
                <a:spcPct val="0"/>
              </a:spcAft>
              <a:buClr>
                <a:srgbClr val="D8B25C"/>
              </a:buClr>
              <a:buSzPct val="65000"/>
              <a:buFont typeface="Wingdings" panose="05000000000000000000" pitchFamily="2" charset="2"/>
              <a:buChar char=""/>
              <a:defRPr sz="2000">
                <a:solidFill>
                  <a:schemeClr val="tx1"/>
                </a:solidFill>
                <a:latin typeface="Tw Cen MT" panose="020B0602020104020603" pitchFamily="34" charset="0"/>
              </a:defRPr>
            </a:lvl9pPr>
          </a:lstStyle>
          <a:p>
            <a:pPr algn="r" eaLnBrk="1" hangingPunct="1">
              <a:buFont typeface="Wingdings" panose="05000000000000000000" pitchFamily="2" charset="2"/>
              <a:buNone/>
            </a:pPr>
            <a:r>
              <a:rPr lang="en" altLang="en-US" sz="2600">
                <a:solidFill>
                  <a:srgbClr val="FFFFFF"/>
                </a:solidFill>
              </a:rPr>
              <a:t>Mr R. TLEMSANI</a:t>
            </a:r>
            <a:endParaRPr lang="en-US" altLang="en-US" sz="2600">
              <a:solidFill>
                <a:srgbClr val="FFFFFF"/>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re 1"/>
          <p:cNvSpPr>
            <a:spLocks noGrp="1"/>
          </p:cNvSpPr>
          <p:nvPr>
            <p:ph type="title"/>
          </p:nvPr>
        </p:nvSpPr>
        <p:spPr>
          <a:xfrm>
            <a:off x="612775" y="228600"/>
            <a:ext cx="8153400" cy="990600"/>
          </a:xfrm>
        </p:spPr>
        <p:txBody>
          <a:bodyPr/>
          <a:lstStyle/>
          <a:p>
            <a:r>
              <a:rPr lang="en" altLang="en-US"/>
              <a:t>Conversion for </a:t>
            </a:r>
            <a:r>
              <a:rPr lang="en" altLang="en-US">
                <a:sym typeface="Wingdings" panose="05000000000000000000" pitchFamily="2" charset="2"/>
              </a:rPr>
              <a:t> </a:t>
            </a:r>
            <a:r>
              <a:rPr lang="en" altLang="en-US"/>
              <a:t>while</a:t>
            </a:r>
          </a:p>
        </p:txBody>
      </p:sp>
      <p:sp>
        <p:nvSpPr>
          <p:cNvPr id="19459" name="Espace réservé du contenu 2"/>
          <p:cNvSpPr>
            <a:spLocks noGrp="1"/>
          </p:cNvSpPr>
          <p:nvPr>
            <p:ph sz="quarter" idx="1"/>
          </p:nvPr>
        </p:nvSpPr>
        <p:spPr>
          <a:xfrm>
            <a:off x="612775" y="1600200"/>
            <a:ext cx="8153400" cy="4495800"/>
          </a:xfrm>
        </p:spPr>
        <p:txBody>
          <a:bodyPr/>
          <a:lstStyle/>
          <a:p>
            <a:r>
              <a:rPr lang="en" altLang="en-US"/>
              <a:t>You can convert a </a:t>
            </a:r>
            <a:r>
              <a:rPr lang="en" altLang="en-US" b="1"/>
              <a:t>for loop </a:t>
            </a:r>
            <a:r>
              <a:rPr lang="en" altLang="en-US"/>
              <a:t>into a </a:t>
            </a:r>
            <a:r>
              <a:rPr lang="en" altLang="en-US" b="1"/>
              <a:t>while loop </a:t>
            </a:r>
            <a:r>
              <a:rPr lang="en" altLang="en-US"/>
              <a:t>by doing this:</a:t>
            </a:r>
          </a:p>
        </p:txBody>
      </p:sp>
      <p:pic>
        <p:nvPicPr>
          <p:cNvPr id="1946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51050" y="2708275"/>
            <a:ext cx="4826000" cy="2965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re 1"/>
          <p:cNvSpPr>
            <a:spLocks noGrp="1"/>
          </p:cNvSpPr>
          <p:nvPr>
            <p:ph type="title"/>
          </p:nvPr>
        </p:nvSpPr>
        <p:spPr>
          <a:xfrm>
            <a:off x="612775" y="228600"/>
            <a:ext cx="8153400" cy="990600"/>
          </a:xfrm>
        </p:spPr>
        <p:txBody>
          <a:bodyPr/>
          <a:lstStyle/>
          <a:p>
            <a:pPr eaLnBrk="1" hangingPunct="1"/>
            <a:r>
              <a:rPr lang="en" altLang="en-US"/>
              <a:t>for</a:t>
            </a:r>
          </a:p>
        </p:txBody>
      </p:sp>
      <p:sp>
        <p:nvSpPr>
          <p:cNvPr id="20483" name="Espace réservé du contenu 2"/>
          <p:cNvSpPr>
            <a:spLocks noGrp="1"/>
          </p:cNvSpPr>
          <p:nvPr>
            <p:ph sz="quarter" idx="1"/>
          </p:nvPr>
        </p:nvSpPr>
        <p:spPr>
          <a:xfrm>
            <a:off x="395288" y="1600200"/>
            <a:ext cx="8370887" cy="4495800"/>
          </a:xfrm>
        </p:spPr>
        <p:txBody>
          <a:bodyPr/>
          <a:lstStyle/>
          <a:p>
            <a:pPr eaLnBrk="1" hangingPunct="1"/>
            <a:r>
              <a:rPr lang="en" altLang="en-US"/>
              <a:t>We re-write the display of the first 5 integers in this way using the fact that &lt;initialization&gt; = </a:t>
            </a:r>
            <a:r>
              <a:rPr lang="en" altLang="en-US" b="1">
                <a:solidFill>
                  <a:srgbClr val="0070C0"/>
                </a:solidFill>
              </a:rPr>
              <a:t>i =1 </a:t>
            </a:r>
            <a:r>
              <a:rPr lang="en" altLang="en-US"/>
              <a:t>, &lt;condition&gt; = </a:t>
            </a:r>
            <a:r>
              <a:rPr lang="en" altLang="en-US" b="1">
                <a:solidFill>
                  <a:srgbClr val="0070C0"/>
                </a:solidFill>
              </a:rPr>
              <a:t>i &lt;= 5 </a:t>
            </a:r>
            <a:r>
              <a:rPr lang="en" altLang="en-US"/>
              <a:t>and &lt;step&gt; = </a:t>
            </a:r>
            <a:r>
              <a:rPr lang="en" altLang="en-US" b="1">
                <a:solidFill>
                  <a:srgbClr val="0070C0"/>
                </a:solidFill>
              </a:rPr>
              <a:t>i++. </a:t>
            </a:r>
            <a:r>
              <a:rPr lang="en" altLang="en-US"/>
              <a:t>We obtain :</a:t>
            </a:r>
          </a:p>
        </p:txBody>
      </p:sp>
      <p:pic>
        <p:nvPicPr>
          <p:cNvPr id="3074" name="Picture 2"/>
          <p:cNvPicPr>
            <a:picLocks noChangeAspect="1" noChangeArrowheads="1"/>
          </p:cNvPicPr>
          <p:nvPr/>
        </p:nvPicPr>
        <p:blipFill>
          <a:blip r:embed="rId2"/>
          <a:srcRect/>
          <a:stretch>
            <a:fillRect/>
          </a:stretch>
        </p:blipFill>
        <p:spPr bwMode="auto">
          <a:xfrm>
            <a:off x="2195513" y="3213100"/>
            <a:ext cx="4548187" cy="3024188"/>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re 1"/>
          <p:cNvSpPr>
            <a:spLocks noGrp="1"/>
          </p:cNvSpPr>
          <p:nvPr>
            <p:ph type="title"/>
          </p:nvPr>
        </p:nvSpPr>
        <p:spPr>
          <a:xfrm>
            <a:off x="612775" y="228600"/>
            <a:ext cx="8153400" cy="990600"/>
          </a:xfrm>
        </p:spPr>
        <p:txBody>
          <a:bodyPr/>
          <a:lstStyle/>
          <a:p>
            <a:pPr eaLnBrk="1" hangingPunct="1"/>
            <a:r>
              <a:rPr lang="en" altLang="en-US"/>
              <a:t>Unnecessary braces</a:t>
            </a:r>
          </a:p>
        </p:txBody>
      </p:sp>
      <p:sp>
        <p:nvSpPr>
          <p:cNvPr id="21507" name="Espace réservé du contenu 2"/>
          <p:cNvSpPr>
            <a:spLocks noGrp="1"/>
          </p:cNvSpPr>
          <p:nvPr>
            <p:ph sz="quarter" idx="1"/>
          </p:nvPr>
        </p:nvSpPr>
        <p:spPr>
          <a:xfrm>
            <a:off x="612775" y="1600200"/>
            <a:ext cx="8153400" cy="4495800"/>
          </a:xfrm>
        </p:spPr>
        <p:txBody>
          <a:bodyPr/>
          <a:lstStyle/>
          <a:p>
            <a:pPr algn="ctr" eaLnBrk="1" hangingPunct="1">
              <a:buFont typeface="Wingdings" panose="05000000000000000000" pitchFamily="2" charset="2"/>
              <a:buNone/>
            </a:pPr>
            <a:endParaRPr lang="fr-FR" altLang="en-US">
              <a:solidFill>
                <a:srgbClr val="006600"/>
              </a:solidFill>
            </a:endParaRPr>
          </a:p>
          <a:p>
            <a:pPr algn="ctr" eaLnBrk="1" hangingPunct="1">
              <a:buFont typeface="Wingdings" panose="05000000000000000000" pitchFamily="2" charset="2"/>
              <a:buNone/>
            </a:pPr>
            <a:endParaRPr lang="fr-FR" altLang="en-US">
              <a:solidFill>
                <a:srgbClr val="006600"/>
              </a:solidFill>
            </a:endParaRPr>
          </a:p>
          <a:p>
            <a:pPr algn="ctr" eaLnBrk="1" hangingPunct="1">
              <a:buFont typeface="Wingdings" panose="05000000000000000000" pitchFamily="2" charset="2"/>
              <a:buNone/>
            </a:pPr>
            <a:r>
              <a:rPr lang="en" altLang="en-US">
                <a:solidFill>
                  <a:srgbClr val="006600"/>
                </a:solidFill>
              </a:rPr>
              <a:t>In the same way that you can remove braces around a statement in an if block, you can remove braces around the body of a loop if it contains only one statement.</a:t>
            </a:r>
          </a:p>
          <a:p>
            <a:pPr eaLnBrk="1" hangingPunct="1"/>
            <a:endParaRPr lang="fr-FR" alt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re 1"/>
          <p:cNvSpPr>
            <a:spLocks noGrp="1"/>
          </p:cNvSpPr>
          <p:nvPr>
            <p:ph type="title"/>
          </p:nvPr>
        </p:nvSpPr>
        <p:spPr>
          <a:xfrm>
            <a:off x="612775" y="228600"/>
            <a:ext cx="8153400" cy="990600"/>
          </a:xfrm>
        </p:spPr>
        <p:txBody>
          <a:bodyPr/>
          <a:lstStyle/>
          <a:p>
            <a:pPr eaLnBrk="1" hangingPunct="1"/>
            <a:endParaRPr lang="en-US" altLang="en-US"/>
          </a:p>
        </p:txBody>
      </p:sp>
      <p:sp>
        <p:nvSpPr>
          <p:cNvPr id="22531" name="Espace réservé du contenu 2"/>
          <p:cNvSpPr>
            <a:spLocks noGrp="1"/>
          </p:cNvSpPr>
          <p:nvPr>
            <p:ph sz="quarter" idx="1"/>
          </p:nvPr>
        </p:nvSpPr>
        <p:spPr>
          <a:xfrm>
            <a:off x="539750" y="1844675"/>
            <a:ext cx="8153400" cy="1684338"/>
          </a:xfrm>
        </p:spPr>
        <p:txBody>
          <a:bodyPr/>
          <a:lstStyle/>
          <a:p>
            <a:pPr algn="ctr" eaLnBrk="1" hangingPunct="1">
              <a:buFont typeface="Wingdings" panose="05000000000000000000" pitchFamily="2" charset="2"/>
              <a:buBlip>
                <a:blip r:embed="rId2"/>
              </a:buBlip>
            </a:pPr>
            <a:r>
              <a:rPr lang="en" altLang="en-US" sz="7200" b="1">
                <a:solidFill>
                  <a:srgbClr val="3366FF"/>
                </a:solidFill>
                <a:latin typeface="Bauhaus 93" panose="04030905020B02020C02" pitchFamily="82" charset="0"/>
              </a:rPr>
              <a:t>LET’S SUMMARIZE</a:t>
            </a:r>
          </a:p>
        </p:txBody>
      </p:sp>
      <p:pic>
        <p:nvPicPr>
          <p:cNvPr id="2253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87675" y="2924175"/>
            <a:ext cx="2855913" cy="2719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p:cNvSpPr>
          <p:nvPr>
            <p:ph type="title"/>
          </p:nvPr>
        </p:nvSpPr>
        <p:spPr>
          <a:xfrm>
            <a:off x="612775" y="228600"/>
            <a:ext cx="8153400" cy="990600"/>
          </a:xfrm>
        </p:spPr>
        <p:txBody>
          <a:bodyPr/>
          <a:lstStyle/>
          <a:p>
            <a:pPr eaLnBrk="1" hangingPunct="1"/>
            <a:r>
              <a:rPr lang="en" altLang="en-US" b="1">
                <a:solidFill>
                  <a:srgbClr val="FF3300"/>
                </a:solidFill>
              </a:rPr>
              <a:t>WHILE </a:t>
            </a:r>
            <a:r>
              <a:rPr lang="en" altLang="en-US" b="1"/>
              <a:t>LOOP </a:t>
            </a:r>
            <a:r>
              <a:rPr lang="en" altLang="en-US" b="1">
                <a:solidFill>
                  <a:schemeClr val="bg1"/>
                </a:solidFill>
              </a:rPr>
              <a:t>continued</a:t>
            </a:r>
            <a:endParaRPr lang="fr-CA" altLang="en-US" b="1">
              <a:solidFill>
                <a:schemeClr val="bg1"/>
              </a:solidFill>
            </a:endParaRPr>
          </a:p>
        </p:txBody>
      </p:sp>
      <p:sp>
        <p:nvSpPr>
          <p:cNvPr id="23555" name="Text Box 3"/>
          <p:cNvSpPr txBox="1">
            <a:spLocks noChangeArrowheads="1"/>
          </p:cNvSpPr>
          <p:nvPr/>
        </p:nvSpPr>
        <p:spPr bwMode="auto">
          <a:xfrm>
            <a:off x="304800" y="1752600"/>
            <a:ext cx="8763000" cy="5046663"/>
          </a:xfrm>
          <a:prstGeom prst="rect">
            <a:avLst/>
          </a:prstGeom>
          <a:noFill/>
          <a:ln w="25400">
            <a:solidFill>
              <a:srgbClr val="C0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ts val="700"/>
              </a:spcBef>
              <a:buClr>
                <a:schemeClr val="accent2"/>
              </a:buClr>
              <a:buSzPct val="60000"/>
              <a:buFont typeface="Wingdings" panose="05000000000000000000" pitchFamily="2" charset="2"/>
              <a:buChar char=""/>
              <a:defRPr sz="2900">
                <a:solidFill>
                  <a:schemeClr val="tx1"/>
                </a:solidFill>
                <a:latin typeface="Tw Cen MT" panose="020B0602020104020603" pitchFamily="34" charset="0"/>
              </a:defRPr>
            </a:lvl1pPr>
            <a:lvl2pPr marL="742950" indent="-285750">
              <a:spcBef>
                <a:spcPts val="550"/>
              </a:spcBef>
              <a:buClr>
                <a:schemeClr val="accent1"/>
              </a:buClr>
              <a:buSzPct val="70000"/>
              <a:buFont typeface="Wingdings 2" panose="05020102010507070707" pitchFamily="18" charset="2"/>
              <a:buChar char=""/>
              <a:defRPr sz="2600">
                <a:solidFill>
                  <a:schemeClr val="tx1"/>
                </a:solidFill>
                <a:latin typeface="Tw Cen MT" panose="020B0602020104020603" pitchFamily="34" charset="0"/>
              </a:defRPr>
            </a:lvl2pPr>
            <a:lvl3pPr marL="1143000" indent="-228600">
              <a:spcBef>
                <a:spcPts val="500"/>
              </a:spcBef>
              <a:buClr>
                <a:schemeClr val="accent2"/>
              </a:buClr>
              <a:buSzPct val="75000"/>
              <a:buFont typeface="Wingdings" panose="05000000000000000000" pitchFamily="2" charset="2"/>
              <a:buChar char=""/>
              <a:defRPr sz="2300">
                <a:solidFill>
                  <a:schemeClr val="tx1"/>
                </a:solidFill>
                <a:latin typeface="Tw Cen MT" panose="020B0602020104020603" pitchFamily="34" charset="0"/>
              </a:defRPr>
            </a:lvl3pPr>
            <a:lvl4pPr marL="1600200" indent="-228600">
              <a:spcBef>
                <a:spcPts val="400"/>
              </a:spcBef>
              <a:buClr>
                <a:srgbClr val="A5AB81"/>
              </a:buClr>
              <a:buSzPct val="75000"/>
              <a:buFont typeface="Wingdings" panose="05000000000000000000" pitchFamily="2" charset="2"/>
              <a:buChar char=""/>
              <a:defRPr sz="2000">
                <a:solidFill>
                  <a:schemeClr val="tx1"/>
                </a:solidFill>
                <a:latin typeface="Tw Cen MT" panose="020B0602020104020603" pitchFamily="34" charset="0"/>
              </a:defRPr>
            </a:lvl4pPr>
            <a:lvl5pPr marL="2057400" indent="-228600">
              <a:spcBef>
                <a:spcPts val="400"/>
              </a:spcBef>
              <a:buClr>
                <a:srgbClr val="D8B25C"/>
              </a:buClr>
              <a:buSzPct val="65000"/>
              <a:buFont typeface="Wingdings" panose="05000000000000000000" pitchFamily="2" charset="2"/>
              <a:buChar char=""/>
              <a:defRPr sz="2000">
                <a:solidFill>
                  <a:schemeClr val="tx1"/>
                </a:solidFill>
                <a:latin typeface="Tw Cen MT" panose="020B0602020104020603" pitchFamily="34" charset="0"/>
              </a:defRPr>
            </a:lvl5pPr>
            <a:lvl6pPr marL="2514600" indent="-228600" eaLnBrk="0" fontAlgn="base" hangingPunct="0">
              <a:spcBef>
                <a:spcPts val="400"/>
              </a:spcBef>
              <a:spcAft>
                <a:spcPct val="0"/>
              </a:spcAft>
              <a:buClr>
                <a:srgbClr val="D8B25C"/>
              </a:buClr>
              <a:buSzPct val="65000"/>
              <a:buFont typeface="Wingdings" panose="05000000000000000000" pitchFamily="2" charset="2"/>
              <a:buChar char=""/>
              <a:defRPr sz="2000">
                <a:solidFill>
                  <a:schemeClr val="tx1"/>
                </a:solidFill>
                <a:latin typeface="Tw Cen MT" panose="020B0602020104020603" pitchFamily="34" charset="0"/>
              </a:defRPr>
            </a:lvl6pPr>
            <a:lvl7pPr marL="2971800" indent="-228600" eaLnBrk="0" fontAlgn="base" hangingPunct="0">
              <a:spcBef>
                <a:spcPts val="400"/>
              </a:spcBef>
              <a:spcAft>
                <a:spcPct val="0"/>
              </a:spcAft>
              <a:buClr>
                <a:srgbClr val="D8B25C"/>
              </a:buClr>
              <a:buSzPct val="65000"/>
              <a:buFont typeface="Wingdings" panose="05000000000000000000" pitchFamily="2" charset="2"/>
              <a:buChar char=""/>
              <a:defRPr sz="2000">
                <a:solidFill>
                  <a:schemeClr val="tx1"/>
                </a:solidFill>
                <a:latin typeface="Tw Cen MT" panose="020B0602020104020603" pitchFamily="34" charset="0"/>
              </a:defRPr>
            </a:lvl7pPr>
            <a:lvl8pPr marL="3429000" indent="-228600" eaLnBrk="0" fontAlgn="base" hangingPunct="0">
              <a:spcBef>
                <a:spcPts val="400"/>
              </a:spcBef>
              <a:spcAft>
                <a:spcPct val="0"/>
              </a:spcAft>
              <a:buClr>
                <a:srgbClr val="D8B25C"/>
              </a:buClr>
              <a:buSzPct val="65000"/>
              <a:buFont typeface="Wingdings" panose="05000000000000000000" pitchFamily="2" charset="2"/>
              <a:buChar char=""/>
              <a:defRPr sz="2000">
                <a:solidFill>
                  <a:schemeClr val="tx1"/>
                </a:solidFill>
                <a:latin typeface="Tw Cen MT" panose="020B0602020104020603" pitchFamily="34" charset="0"/>
              </a:defRPr>
            </a:lvl8pPr>
            <a:lvl9pPr marL="3886200" indent="-228600" eaLnBrk="0" fontAlgn="base" hangingPunct="0">
              <a:spcBef>
                <a:spcPts val="400"/>
              </a:spcBef>
              <a:spcAft>
                <a:spcPct val="0"/>
              </a:spcAft>
              <a:buClr>
                <a:srgbClr val="D8B25C"/>
              </a:buClr>
              <a:buSzPct val="65000"/>
              <a:buFont typeface="Wingdings" panose="05000000000000000000" pitchFamily="2" charset="2"/>
              <a:buChar char=""/>
              <a:defRPr sz="2000">
                <a:solidFill>
                  <a:schemeClr val="tx1"/>
                </a:solidFill>
                <a:latin typeface="Tw Cen MT" panose="020B0602020104020603" pitchFamily="34" charset="0"/>
              </a:defRPr>
            </a:lvl9pPr>
          </a:lstStyle>
          <a:p>
            <a:pPr>
              <a:lnSpc>
                <a:spcPct val="90000"/>
              </a:lnSpc>
              <a:spcBef>
                <a:spcPct val="0"/>
              </a:spcBef>
              <a:buClrTx/>
              <a:buSzTx/>
              <a:buFontTx/>
              <a:buNone/>
            </a:pPr>
            <a:r>
              <a:rPr lang="en" altLang="en-US" sz="1800" b="1">
                <a:latin typeface="Arial" panose="020B0604020202020204" pitchFamily="34" charset="0"/>
              </a:rPr>
              <a:t>/* while loop */</a:t>
            </a:r>
          </a:p>
          <a:p>
            <a:pPr>
              <a:lnSpc>
                <a:spcPct val="90000"/>
              </a:lnSpc>
              <a:spcBef>
                <a:spcPct val="0"/>
              </a:spcBef>
              <a:buClrTx/>
              <a:buSzTx/>
              <a:buFontTx/>
              <a:buNone/>
            </a:pPr>
            <a:r>
              <a:rPr lang="en" altLang="en-US" sz="1800" b="1">
                <a:latin typeface="Arial" panose="020B0604020202020204" pitchFamily="34" charset="0"/>
              </a:rPr>
              <a:t>#include &lt;stdio.h&gt;</a:t>
            </a:r>
          </a:p>
          <a:p>
            <a:pPr>
              <a:lnSpc>
                <a:spcPct val="90000"/>
              </a:lnSpc>
              <a:spcBef>
                <a:spcPct val="0"/>
              </a:spcBef>
              <a:buClrTx/>
              <a:buSzTx/>
              <a:buFontTx/>
              <a:buNone/>
            </a:pPr>
            <a:r>
              <a:rPr lang="en" altLang="en-US" sz="1800" b="1">
                <a:latin typeface="Arial" panose="020B0604020202020204" pitchFamily="34" charset="0"/>
              </a:rPr>
              <a:t>#define NUMBER 22</a:t>
            </a:r>
          </a:p>
          <a:p>
            <a:pPr>
              <a:lnSpc>
                <a:spcPct val="90000"/>
              </a:lnSpc>
              <a:spcBef>
                <a:spcPct val="0"/>
              </a:spcBef>
              <a:buClrTx/>
              <a:buSzTx/>
              <a:buFontTx/>
              <a:buNone/>
            </a:pPr>
            <a:r>
              <a:rPr lang="en" altLang="en-US" sz="1800" b="1">
                <a:latin typeface="Arial" panose="020B0604020202020204" pitchFamily="34" charset="0"/>
              </a:rPr>
              <a:t>hand()</a:t>
            </a:r>
          </a:p>
          <a:p>
            <a:pPr>
              <a:lnSpc>
                <a:spcPct val="90000"/>
              </a:lnSpc>
              <a:spcBef>
                <a:spcPct val="0"/>
              </a:spcBef>
              <a:buClrTx/>
              <a:buSzTx/>
              <a:buFontTx/>
              <a:buNone/>
            </a:pPr>
            <a:r>
              <a:rPr lang="en" altLang="en-US" sz="1800" b="1">
                <a:latin typeface="Arial" panose="020B0604020202020204" pitchFamily="34" charset="0"/>
              </a:rPr>
              <a:t>{</a:t>
            </a:r>
          </a:p>
          <a:p>
            <a:pPr>
              <a:lnSpc>
                <a:spcPct val="90000"/>
              </a:lnSpc>
              <a:spcBef>
                <a:spcPct val="0"/>
              </a:spcBef>
              <a:buClrTx/>
              <a:buSzTx/>
              <a:buFontTx/>
              <a:buNone/>
            </a:pPr>
            <a:r>
              <a:rPr lang="en" altLang="en-US" sz="1800" b="1">
                <a:latin typeface="Arial" panose="020B0604020202020204" pitchFamily="34" charset="0"/>
              </a:rPr>
              <a:t>int count = 1, total = 0;</a:t>
            </a:r>
          </a:p>
          <a:p>
            <a:pPr>
              <a:lnSpc>
                <a:spcPct val="90000"/>
              </a:lnSpc>
              <a:spcBef>
                <a:spcPct val="0"/>
              </a:spcBef>
              <a:buClrTx/>
              <a:buSzTx/>
              <a:buFontTx/>
              <a:buNone/>
            </a:pPr>
            <a:endParaRPr lang="fr-CA" altLang="en-US" sz="1800" b="1">
              <a:latin typeface="Arial" panose="020B0604020202020204" pitchFamily="34" charset="0"/>
            </a:endParaRPr>
          </a:p>
          <a:p>
            <a:pPr>
              <a:lnSpc>
                <a:spcPct val="90000"/>
              </a:lnSpc>
              <a:spcBef>
                <a:spcPct val="0"/>
              </a:spcBef>
              <a:buClrTx/>
              <a:buSzTx/>
              <a:buFontTx/>
              <a:buNone/>
            </a:pPr>
            <a:r>
              <a:rPr lang="en" altLang="en-US" sz="1800" b="1">
                <a:latin typeface="Arial" panose="020B0604020202020204" pitchFamily="34" charset="0"/>
              </a:rPr>
              <a:t>while(count &lt;= NUMBER)</a:t>
            </a:r>
          </a:p>
          <a:p>
            <a:pPr>
              <a:lnSpc>
                <a:spcPct val="90000"/>
              </a:lnSpc>
              <a:spcBef>
                <a:spcPct val="0"/>
              </a:spcBef>
              <a:buClrTx/>
              <a:buSzTx/>
              <a:buFontTx/>
              <a:buNone/>
            </a:pPr>
            <a:r>
              <a:rPr lang="en" altLang="en-US" sz="1800" b="1">
                <a:latin typeface="Arial" panose="020B0604020202020204" pitchFamily="34" charset="0"/>
              </a:rPr>
              <a:t>{</a:t>
            </a:r>
          </a:p>
          <a:p>
            <a:pPr>
              <a:lnSpc>
                <a:spcPct val="90000"/>
              </a:lnSpc>
              <a:spcBef>
                <a:spcPct val="0"/>
              </a:spcBef>
              <a:buClrTx/>
              <a:buSzTx/>
              <a:buFontTx/>
              <a:buNone/>
            </a:pPr>
            <a:r>
              <a:rPr lang="en" altLang="en-US" sz="1800" b="1">
                <a:latin typeface="Arial" panose="020B0604020202020204" pitchFamily="34" charset="0"/>
              </a:rPr>
              <a:t>printf(“Long live the C language!!!\n”);</a:t>
            </a:r>
          </a:p>
          <a:p>
            <a:pPr>
              <a:lnSpc>
                <a:spcPct val="90000"/>
              </a:lnSpc>
              <a:spcBef>
                <a:spcPct val="0"/>
              </a:spcBef>
              <a:buClrTx/>
              <a:buSzTx/>
              <a:buFontTx/>
              <a:buNone/>
            </a:pPr>
            <a:r>
              <a:rPr lang="en" altLang="en-US" sz="1800" b="1">
                <a:latin typeface="Arial" panose="020B0604020202020204" pitchFamily="34" charset="0"/>
              </a:rPr>
              <a:t>count++;</a:t>
            </a:r>
          </a:p>
          <a:p>
            <a:pPr>
              <a:lnSpc>
                <a:spcPct val="90000"/>
              </a:lnSpc>
              <a:spcBef>
                <a:spcPct val="0"/>
              </a:spcBef>
              <a:buClrTx/>
              <a:buSzTx/>
              <a:buFontTx/>
              <a:buNone/>
            </a:pPr>
            <a:r>
              <a:rPr lang="en" altLang="en-US" sz="1800" b="1">
                <a:latin typeface="Arial" panose="020B0604020202020204" pitchFamily="34" charset="0"/>
              </a:rPr>
              <a:t>total += count;</a:t>
            </a:r>
          </a:p>
          <a:p>
            <a:pPr>
              <a:lnSpc>
                <a:spcPct val="90000"/>
              </a:lnSpc>
              <a:spcBef>
                <a:spcPct val="0"/>
              </a:spcBef>
              <a:buClrTx/>
              <a:buSzTx/>
              <a:buFontTx/>
              <a:buNone/>
            </a:pPr>
            <a:r>
              <a:rPr lang="en" altLang="en-US" sz="1800" b="1">
                <a:latin typeface="Arial" panose="020B0604020202020204" pitchFamily="34" charset="0"/>
              </a:rPr>
              <a:t>}</a:t>
            </a:r>
          </a:p>
          <a:p>
            <a:pPr>
              <a:lnSpc>
                <a:spcPct val="90000"/>
              </a:lnSpc>
              <a:spcBef>
                <a:spcPct val="0"/>
              </a:spcBef>
              <a:buClrTx/>
              <a:buSzTx/>
              <a:buFontTx/>
              <a:buNone/>
            </a:pPr>
            <a:r>
              <a:rPr lang="en" altLang="en-US" sz="1800" b="1">
                <a:latin typeface="Arial" panose="020B0604020202020204" pitchFamily="34" charset="0"/>
              </a:rPr>
              <a:t>printf(“Total is %d\n”, total);</a:t>
            </a:r>
          </a:p>
          <a:p>
            <a:pPr>
              <a:lnSpc>
                <a:spcPct val="90000"/>
              </a:lnSpc>
              <a:spcBef>
                <a:spcPct val="0"/>
              </a:spcBef>
              <a:buClrTx/>
              <a:buSzTx/>
              <a:buFontTx/>
              <a:buNone/>
            </a:pPr>
            <a:r>
              <a:rPr lang="en" altLang="en-US" sz="1800" b="1">
                <a:latin typeface="Arial" panose="020B0604020202020204" pitchFamily="34" charset="0"/>
              </a:rPr>
              <a:t>}</a:t>
            </a:r>
          </a:p>
        </p:txBody>
      </p:sp>
      <p:sp>
        <p:nvSpPr>
          <p:cNvPr id="45060" name="AutoShape 4"/>
          <p:cNvSpPr>
            <a:spLocks/>
          </p:cNvSpPr>
          <p:nvPr/>
        </p:nvSpPr>
        <p:spPr bwMode="auto">
          <a:xfrm>
            <a:off x="3810000" y="1905000"/>
            <a:ext cx="1905000" cy="482600"/>
          </a:xfrm>
          <a:prstGeom prst="borderCallout1">
            <a:avLst>
              <a:gd name="adj1" fmla="val 22222"/>
              <a:gd name="adj2" fmla="val -4000"/>
              <a:gd name="adj3" fmla="val 225653"/>
              <a:gd name="adj4" fmla="val -111778"/>
            </a:avLst>
          </a:prstGeom>
          <a:noFill/>
          <a:ln w="25400">
            <a:solidFill>
              <a:schemeClr val="accent1"/>
            </a:solidFill>
            <a:miter lim="800000"/>
            <a:headEnd/>
            <a:tailEnd type="triangle" w="med" len="med"/>
          </a:ln>
          <a:extLst>
            <a:ext uri="{909E8E84-426E-40DD-AFC4-6F175D3DCCD1}">
              <a14:hiddenFill xmlns:a14="http://schemas.microsoft.com/office/drawing/2010/main">
                <a:solidFill>
                  <a:srgbClr val="FFFFFF"/>
                </a:solidFill>
              </a14:hiddenFill>
            </a:ext>
          </a:extLst>
        </p:spPr>
        <p:txBody>
          <a:bodyPr>
            <a:spAutoFit/>
          </a:bodyPr>
          <a:lstStyle>
            <a:lvl1pPr>
              <a:spcBef>
                <a:spcPts val="700"/>
              </a:spcBef>
              <a:buClr>
                <a:schemeClr val="accent2"/>
              </a:buClr>
              <a:buSzPct val="60000"/>
              <a:buFont typeface="Wingdings" panose="05000000000000000000" pitchFamily="2" charset="2"/>
              <a:buChar char=""/>
              <a:defRPr sz="2900">
                <a:solidFill>
                  <a:schemeClr val="tx1"/>
                </a:solidFill>
                <a:latin typeface="Tw Cen MT" panose="020B0602020104020603" pitchFamily="34" charset="0"/>
              </a:defRPr>
            </a:lvl1pPr>
            <a:lvl2pPr marL="742950" indent="-285750">
              <a:spcBef>
                <a:spcPts val="550"/>
              </a:spcBef>
              <a:buClr>
                <a:schemeClr val="accent1"/>
              </a:buClr>
              <a:buSzPct val="70000"/>
              <a:buFont typeface="Wingdings 2" panose="05020102010507070707" pitchFamily="18" charset="2"/>
              <a:buChar char=""/>
              <a:defRPr sz="2600">
                <a:solidFill>
                  <a:schemeClr val="tx1"/>
                </a:solidFill>
                <a:latin typeface="Tw Cen MT" panose="020B0602020104020603" pitchFamily="34" charset="0"/>
              </a:defRPr>
            </a:lvl2pPr>
            <a:lvl3pPr marL="1143000" indent="-228600">
              <a:spcBef>
                <a:spcPts val="500"/>
              </a:spcBef>
              <a:buClr>
                <a:schemeClr val="accent2"/>
              </a:buClr>
              <a:buSzPct val="75000"/>
              <a:buFont typeface="Wingdings" panose="05000000000000000000" pitchFamily="2" charset="2"/>
              <a:buChar char=""/>
              <a:defRPr sz="2300">
                <a:solidFill>
                  <a:schemeClr val="tx1"/>
                </a:solidFill>
                <a:latin typeface="Tw Cen MT" panose="020B0602020104020603" pitchFamily="34" charset="0"/>
              </a:defRPr>
            </a:lvl3pPr>
            <a:lvl4pPr marL="1600200" indent="-228600">
              <a:spcBef>
                <a:spcPts val="400"/>
              </a:spcBef>
              <a:buClr>
                <a:srgbClr val="A5AB81"/>
              </a:buClr>
              <a:buSzPct val="75000"/>
              <a:buFont typeface="Wingdings" panose="05000000000000000000" pitchFamily="2" charset="2"/>
              <a:buChar char=""/>
              <a:defRPr sz="2000">
                <a:solidFill>
                  <a:schemeClr val="tx1"/>
                </a:solidFill>
                <a:latin typeface="Tw Cen MT" panose="020B0602020104020603" pitchFamily="34" charset="0"/>
              </a:defRPr>
            </a:lvl4pPr>
            <a:lvl5pPr marL="2057400" indent="-228600">
              <a:spcBef>
                <a:spcPts val="400"/>
              </a:spcBef>
              <a:buClr>
                <a:srgbClr val="D8B25C"/>
              </a:buClr>
              <a:buSzPct val="65000"/>
              <a:buFont typeface="Wingdings" panose="05000000000000000000" pitchFamily="2" charset="2"/>
              <a:buChar char=""/>
              <a:defRPr sz="2000">
                <a:solidFill>
                  <a:schemeClr val="tx1"/>
                </a:solidFill>
                <a:latin typeface="Tw Cen MT" panose="020B0602020104020603" pitchFamily="34" charset="0"/>
              </a:defRPr>
            </a:lvl5pPr>
            <a:lvl6pPr marL="2514600" indent="-228600" eaLnBrk="0" fontAlgn="base" hangingPunct="0">
              <a:spcBef>
                <a:spcPts val="400"/>
              </a:spcBef>
              <a:spcAft>
                <a:spcPct val="0"/>
              </a:spcAft>
              <a:buClr>
                <a:srgbClr val="D8B25C"/>
              </a:buClr>
              <a:buSzPct val="65000"/>
              <a:buFont typeface="Wingdings" panose="05000000000000000000" pitchFamily="2" charset="2"/>
              <a:buChar char=""/>
              <a:defRPr sz="2000">
                <a:solidFill>
                  <a:schemeClr val="tx1"/>
                </a:solidFill>
                <a:latin typeface="Tw Cen MT" panose="020B0602020104020603" pitchFamily="34" charset="0"/>
              </a:defRPr>
            </a:lvl6pPr>
            <a:lvl7pPr marL="2971800" indent="-228600" eaLnBrk="0" fontAlgn="base" hangingPunct="0">
              <a:spcBef>
                <a:spcPts val="400"/>
              </a:spcBef>
              <a:spcAft>
                <a:spcPct val="0"/>
              </a:spcAft>
              <a:buClr>
                <a:srgbClr val="D8B25C"/>
              </a:buClr>
              <a:buSzPct val="65000"/>
              <a:buFont typeface="Wingdings" panose="05000000000000000000" pitchFamily="2" charset="2"/>
              <a:buChar char=""/>
              <a:defRPr sz="2000">
                <a:solidFill>
                  <a:schemeClr val="tx1"/>
                </a:solidFill>
                <a:latin typeface="Tw Cen MT" panose="020B0602020104020603" pitchFamily="34" charset="0"/>
              </a:defRPr>
            </a:lvl7pPr>
            <a:lvl8pPr marL="3429000" indent="-228600" eaLnBrk="0" fontAlgn="base" hangingPunct="0">
              <a:spcBef>
                <a:spcPts val="400"/>
              </a:spcBef>
              <a:spcAft>
                <a:spcPct val="0"/>
              </a:spcAft>
              <a:buClr>
                <a:srgbClr val="D8B25C"/>
              </a:buClr>
              <a:buSzPct val="65000"/>
              <a:buFont typeface="Wingdings" panose="05000000000000000000" pitchFamily="2" charset="2"/>
              <a:buChar char=""/>
              <a:defRPr sz="2000">
                <a:solidFill>
                  <a:schemeClr val="tx1"/>
                </a:solidFill>
                <a:latin typeface="Tw Cen MT" panose="020B0602020104020603" pitchFamily="34" charset="0"/>
              </a:defRPr>
            </a:lvl8pPr>
            <a:lvl9pPr marL="3886200" indent="-228600" eaLnBrk="0" fontAlgn="base" hangingPunct="0">
              <a:spcBef>
                <a:spcPts val="400"/>
              </a:spcBef>
              <a:spcAft>
                <a:spcPct val="0"/>
              </a:spcAft>
              <a:buClr>
                <a:srgbClr val="D8B25C"/>
              </a:buClr>
              <a:buSzPct val="65000"/>
              <a:buFont typeface="Wingdings" panose="05000000000000000000" pitchFamily="2" charset="2"/>
              <a:buChar char=""/>
              <a:defRPr sz="2000">
                <a:solidFill>
                  <a:schemeClr val="tx1"/>
                </a:solidFill>
                <a:latin typeface="Tw Cen MT" panose="020B0602020104020603" pitchFamily="34" charset="0"/>
              </a:defRPr>
            </a:lvl9pPr>
          </a:lstStyle>
          <a:p>
            <a:pPr>
              <a:spcBef>
                <a:spcPct val="0"/>
              </a:spcBef>
              <a:buClrTx/>
              <a:buSzTx/>
              <a:buFontTx/>
              <a:buNone/>
            </a:pPr>
            <a:r>
              <a:rPr lang="en" altLang="en-US" sz="1800" b="1"/>
              <a:t>Initialization</a:t>
            </a:r>
          </a:p>
        </p:txBody>
      </p:sp>
      <p:sp>
        <p:nvSpPr>
          <p:cNvPr id="45061" name="AutoShape 5"/>
          <p:cNvSpPr>
            <a:spLocks/>
          </p:cNvSpPr>
          <p:nvPr/>
        </p:nvSpPr>
        <p:spPr bwMode="auto">
          <a:xfrm>
            <a:off x="4343400" y="2605088"/>
            <a:ext cx="4038600" cy="1212850"/>
          </a:xfrm>
          <a:prstGeom prst="borderCallout1">
            <a:avLst>
              <a:gd name="adj1" fmla="val 9185"/>
              <a:gd name="adj2" fmla="val -1889"/>
              <a:gd name="adj3" fmla="val 81250"/>
              <a:gd name="adj4" fmla="val -54042"/>
            </a:avLst>
          </a:prstGeom>
          <a:noFill/>
          <a:ln w="25400">
            <a:solidFill>
              <a:schemeClr val="accent1"/>
            </a:solidFill>
            <a:miter lim="800000"/>
            <a:headEnd/>
            <a:tailEnd type="triangle" w="med" len="med"/>
          </a:ln>
          <a:extLst>
            <a:ext uri="{909E8E84-426E-40DD-AFC4-6F175D3DCCD1}">
              <a14:hiddenFill xmlns:a14="http://schemas.microsoft.com/office/drawing/2010/main">
                <a:solidFill>
                  <a:srgbClr val="FFFFFF"/>
                </a:solidFill>
              </a14:hiddenFill>
            </a:ext>
          </a:extLst>
        </p:spPr>
        <p:txBody>
          <a:bodyPr>
            <a:spAutoFit/>
          </a:bodyPr>
          <a:lstStyle>
            <a:lvl1pPr>
              <a:spcBef>
                <a:spcPts val="700"/>
              </a:spcBef>
              <a:buClr>
                <a:schemeClr val="accent2"/>
              </a:buClr>
              <a:buSzPct val="60000"/>
              <a:buFont typeface="Wingdings" panose="05000000000000000000" pitchFamily="2" charset="2"/>
              <a:buChar char=""/>
              <a:defRPr sz="2900">
                <a:solidFill>
                  <a:schemeClr val="tx1"/>
                </a:solidFill>
                <a:latin typeface="Tw Cen MT" panose="020B0602020104020603" pitchFamily="34" charset="0"/>
              </a:defRPr>
            </a:lvl1pPr>
            <a:lvl2pPr marL="742950" indent="-285750">
              <a:spcBef>
                <a:spcPts val="550"/>
              </a:spcBef>
              <a:buClr>
                <a:schemeClr val="accent1"/>
              </a:buClr>
              <a:buSzPct val="70000"/>
              <a:buFont typeface="Wingdings 2" panose="05020102010507070707" pitchFamily="18" charset="2"/>
              <a:buChar char=""/>
              <a:defRPr sz="2600">
                <a:solidFill>
                  <a:schemeClr val="tx1"/>
                </a:solidFill>
                <a:latin typeface="Tw Cen MT" panose="020B0602020104020603" pitchFamily="34" charset="0"/>
              </a:defRPr>
            </a:lvl2pPr>
            <a:lvl3pPr marL="1143000" indent="-228600">
              <a:spcBef>
                <a:spcPts val="500"/>
              </a:spcBef>
              <a:buClr>
                <a:schemeClr val="accent2"/>
              </a:buClr>
              <a:buSzPct val="75000"/>
              <a:buFont typeface="Wingdings" panose="05000000000000000000" pitchFamily="2" charset="2"/>
              <a:buChar char=""/>
              <a:defRPr sz="2300">
                <a:solidFill>
                  <a:schemeClr val="tx1"/>
                </a:solidFill>
                <a:latin typeface="Tw Cen MT" panose="020B0602020104020603" pitchFamily="34" charset="0"/>
              </a:defRPr>
            </a:lvl3pPr>
            <a:lvl4pPr marL="1600200" indent="-228600">
              <a:spcBef>
                <a:spcPts val="400"/>
              </a:spcBef>
              <a:buClr>
                <a:srgbClr val="A5AB81"/>
              </a:buClr>
              <a:buSzPct val="75000"/>
              <a:buFont typeface="Wingdings" panose="05000000000000000000" pitchFamily="2" charset="2"/>
              <a:buChar char=""/>
              <a:defRPr sz="2000">
                <a:solidFill>
                  <a:schemeClr val="tx1"/>
                </a:solidFill>
                <a:latin typeface="Tw Cen MT" panose="020B0602020104020603" pitchFamily="34" charset="0"/>
              </a:defRPr>
            </a:lvl4pPr>
            <a:lvl5pPr marL="2057400" indent="-228600">
              <a:spcBef>
                <a:spcPts val="400"/>
              </a:spcBef>
              <a:buClr>
                <a:srgbClr val="D8B25C"/>
              </a:buClr>
              <a:buSzPct val="65000"/>
              <a:buFont typeface="Wingdings" panose="05000000000000000000" pitchFamily="2" charset="2"/>
              <a:buChar char=""/>
              <a:defRPr sz="2000">
                <a:solidFill>
                  <a:schemeClr val="tx1"/>
                </a:solidFill>
                <a:latin typeface="Tw Cen MT" panose="020B0602020104020603" pitchFamily="34" charset="0"/>
              </a:defRPr>
            </a:lvl5pPr>
            <a:lvl6pPr marL="2514600" indent="-228600" eaLnBrk="0" fontAlgn="base" hangingPunct="0">
              <a:spcBef>
                <a:spcPts val="400"/>
              </a:spcBef>
              <a:spcAft>
                <a:spcPct val="0"/>
              </a:spcAft>
              <a:buClr>
                <a:srgbClr val="D8B25C"/>
              </a:buClr>
              <a:buSzPct val="65000"/>
              <a:buFont typeface="Wingdings" panose="05000000000000000000" pitchFamily="2" charset="2"/>
              <a:buChar char=""/>
              <a:defRPr sz="2000">
                <a:solidFill>
                  <a:schemeClr val="tx1"/>
                </a:solidFill>
                <a:latin typeface="Tw Cen MT" panose="020B0602020104020603" pitchFamily="34" charset="0"/>
              </a:defRPr>
            </a:lvl6pPr>
            <a:lvl7pPr marL="2971800" indent="-228600" eaLnBrk="0" fontAlgn="base" hangingPunct="0">
              <a:spcBef>
                <a:spcPts val="400"/>
              </a:spcBef>
              <a:spcAft>
                <a:spcPct val="0"/>
              </a:spcAft>
              <a:buClr>
                <a:srgbClr val="D8B25C"/>
              </a:buClr>
              <a:buSzPct val="65000"/>
              <a:buFont typeface="Wingdings" panose="05000000000000000000" pitchFamily="2" charset="2"/>
              <a:buChar char=""/>
              <a:defRPr sz="2000">
                <a:solidFill>
                  <a:schemeClr val="tx1"/>
                </a:solidFill>
                <a:latin typeface="Tw Cen MT" panose="020B0602020104020603" pitchFamily="34" charset="0"/>
              </a:defRPr>
            </a:lvl7pPr>
            <a:lvl8pPr marL="3429000" indent="-228600" eaLnBrk="0" fontAlgn="base" hangingPunct="0">
              <a:spcBef>
                <a:spcPts val="400"/>
              </a:spcBef>
              <a:spcAft>
                <a:spcPct val="0"/>
              </a:spcAft>
              <a:buClr>
                <a:srgbClr val="D8B25C"/>
              </a:buClr>
              <a:buSzPct val="65000"/>
              <a:buFont typeface="Wingdings" panose="05000000000000000000" pitchFamily="2" charset="2"/>
              <a:buChar char=""/>
              <a:defRPr sz="2000">
                <a:solidFill>
                  <a:schemeClr val="tx1"/>
                </a:solidFill>
                <a:latin typeface="Tw Cen MT" panose="020B0602020104020603" pitchFamily="34" charset="0"/>
              </a:defRPr>
            </a:lvl8pPr>
            <a:lvl9pPr marL="3886200" indent="-228600" eaLnBrk="0" fontAlgn="base" hangingPunct="0">
              <a:spcBef>
                <a:spcPts val="400"/>
              </a:spcBef>
              <a:spcAft>
                <a:spcPct val="0"/>
              </a:spcAft>
              <a:buClr>
                <a:srgbClr val="D8B25C"/>
              </a:buClr>
              <a:buSzPct val="65000"/>
              <a:buFont typeface="Wingdings" panose="05000000000000000000" pitchFamily="2" charset="2"/>
              <a:buChar char=""/>
              <a:defRPr sz="2000">
                <a:solidFill>
                  <a:schemeClr val="tx1"/>
                </a:solidFill>
                <a:latin typeface="Tw Cen MT" panose="020B0602020104020603" pitchFamily="34" charset="0"/>
              </a:defRPr>
            </a:lvl9pPr>
          </a:lstStyle>
          <a:p>
            <a:pPr>
              <a:spcBef>
                <a:spcPct val="0"/>
              </a:spcBef>
              <a:buClrTx/>
              <a:buSzTx/>
              <a:buFontTx/>
              <a:buNone/>
            </a:pPr>
            <a:r>
              <a:rPr lang="en" altLang="en-US" sz="1800" b="1"/>
              <a:t>End of loop condition (loop while true)</a:t>
            </a:r>
          </a:p>
          <a:p>
            <a:pPr>
              <a:spcBef>
                <a:spcPct val="0"/>
              </a:spcBef>
              <a:buClrTx/>
              <a:buSzTx/>
              <a:buFontTx/>
              <a:buNone/>
            </a:pPr>
            <a:r>
              <a:rPr lang="en" altLang="en-US" sz="1800" b="1"/>
              <a:t>( </a:t>
            </a:r>
            <a:r>
              <a:rPr lang="en" altLang="en-US" sz="1800" b="1" i="1"/>
              <a:t>loop only if true </a:t>
            </a:r>
            <a:r>
              <a:rPr lang="en" altLang="en-US" sz="1800" b="1"/>
              <a:t>)</a:t>
            </a:r>
          </a:p>
        </p:txBody>
      </p:sp>
      <p:sp>
        <p:nvSpPr>
          <p:cNvPr id="45062" name="AutoShape 6"/>
          <p:cNvSpPr>
            <a:spLocks/>
          </p:cNvSpPr>
          <p:nvPr/>
        </p:nvSpPr>
        <p:spPr bwMode="auto">
          <a:xfrm>
            <a:off x="6248400" y="5486400"/>
            <a:ext cx="2362200" cy="482600"/>
          </a:xfrm>
          <a:prstGeom prst="borderCallout1">
            <a:avLst>
              <a:gd name="adj1" fmla="val 22222"/>
              <a:gd name="adj2" fmla="val -3227"/>
              <a:gd name="adj3" fmla="val -228259"/>
              <a:gd name="adj4" fmla="val -193083"/>
            </a:avLst>
          </a:prstGeom>
          <a:noFill/>
          <a:ln w="25400">
            <a:solidFill>
              <a:schemeClr val="accent1"/>
            </a:solidFill>
            <a:miter lim="800000"/>
            <a:headEnd/>
            <a:tailEnd type="triangle" w="med" len="med"/>
          </a:ln>
          <a:extLst>
            <a:ext uri="{909E8E84-426E-40DD-AFC4-6F175D3DCCD1}">
              <a14:hiddenFill xmlns:a14="http://schemas.microsoft.com/office/drawing/2010/main">
                <a:solidFill>
                  <a:srgbClr val="FFFFFF"/>
                </a:solidFill>
              </a14:hiddenFill>
            </a:ext>
          </a:extLst>
        </p:spPr>
        <p:txBody>
          <a:bodyPr>
            <a:spAutoFit/>
          </a:bodyPr>
          <a:lstStyle>
            <a:lvl1pPr>
              <a:spcBef>
                <a:spcPts val="700"/>
              </a:spcBef>
              <a:buClr>
                <a:schemeClr val="accent2"/>
              </a:buClr>
              <a:buSzPct val="60000"/>
              <a:buFont typeface="Wingdings" panose="05000000000000000000" pitchFamily="2" charset="2"/>
              <a:buChar char=""/>
              <a:defRPr sz="2900">
                <a:solidFill>
                  <a:schemeClr val="tx1"/>
                </a:solidFill>
                <a:latin typeface="Tw Cen MT" panose="020B0602020104020603" pitchFamily="34" charset="0"/>
              </a:defRPr>
            </a:lvl1pPr>
            <a:lvl2pPr marL="742950" indent="-285750">
              <a:spcBef>
                <a:spcPts val="550"/>
              </a:spcBef>
              <a:buClr>
                <a:schemeClr val="accent1"/>
              </a:buClr>
              <a:buSzPct val="70000"/>
              <a:buFont typeface="Wingdings 2" panose="05020102010507070707" pitchFamily="18" charset="2"/>
              <a:buChar char=""/>
              <a:defRPr sz="2600">
                <a:solidFill>
                  <a:schemeClr val="tx1"/>
                </a:solidFill>
                <a:latin typeface="Tw Cen MT" panose="020B0602020104020603" pitchFamily="34" charset="0"/>
              </a:defRPr>
            </a:lvl2pPr>
            <a:lvl3pPr marL="1143000" indent="-228600">
              <a:spcBef>
                <a:spcPts val="500"/>
              </a:spcBef>
              <a:buClr>
                <a:schemeClr val="accent2"/>
              </a:buClr>
              <a:buSzPct val="75000"/>
              <a:buFont typeface="Wingdings" panose="05000000000000000000" pitchFamily="2" charset="2"/>
              <a:buChar char=""/>
              <a:defRPr sz="2300">
                <a:solidFill>
                  <a:schemeClr val="tx1"/>
                </a:solidFill>
                <a:latin typeface="Tw Cen MT" panose="020B0602020104020603" pitchFamily="34" charset="0"/>
              </a:defRPr>
            </a:lvl3pPr>
            <a:lvl4pPr marL="1600200" indent="-228600">
              <a:spcBef>
                <a:spcPts val="400"/>
              </a:spcBef>
              <a:buClr>
                <a:srgbClr val="A5AB81"/>
              </a:buClr>
              <a:buSzPct val="75000"/>
              <a:buFont typeface="Wingdings" panose="05000000000000000000" pitchFamily="2" charset="2"/>
              <a:buChar char=""/>
              <a:defRPr sz="2000">
                <a:solidFill>
                  <a:schemeClr val="tx1"/>
                </a:solidFill>
                <a:latin typeface="Tw Cen MT" panose="020B0602020104020603" pitchFamily="34" charset="0"/>
              </a:defRPr>
            </a:lvl4pPr>
            <a:lvl5pPr marL="2057400" indent="-228600">
              <a:spcBef>
                <a:spcPts val="400"/>
              </a:spcBef>
              <a:buClr>
                <a:srgbClr val="D8B25C"/>
              </a:buClr>
              <a:buSzPct val="65000"/>
              <a:buFont typeface="Wingdings" panose="05000000000000000000" pitchFamily="2" charset="2"/>
              <a:buChar char=""/>
              <a:defRPr sz="2000">
                <a:solidFill>
                  <a:schemeClr val="tx1"/>
                </a:solidFill>
                <a:latin typeface="Tw Cen MT" panose="020B0602020104020603" pitchFamily="34" charset="0"/>
              </a:defRPr>
            </a:lvl5pPr>
            <a:lvl6pPr marL="2514600" indent="-228600" eaLnBrk="0" fontAlgn="base" hangingPunct="0">
              <a:spcBef>
                <a:spcPts val="400"/>
              </a:spcBef>
              <a:spcAft>
                <a:spcPct val="0"/>
              </a:spcAft>
              <a:buClr>
                <a:srgbClr val="D8B25C"/>
              </a:buClr>
              <a:buSzPct val="65000"/>
              <a:buFont typeface="Wingdings" panose="05000000000000000000" pitchFamily="2" charset="2"/>
              <a:buChar char=""/>
              <a:defRPr sz="2000">
                <a:solidFill>
                  <a:schemeClr val="tx1"/>
                </a:solidFill>
                <a:latin typeface="Tw Cen MT" panose="020B0602020104020603" pitchFamily="34" charset="0"/>
              </a:defRPr>
            </a:lvl6pPr>
            <a:lvl7pPr marL="2971800" indent="-228600" eaLnBrk="0" fontAlgn="base" hangingPunct="0">
              <a:spcBef>
                <a:spcPts val="400"/>
              </a:spcBef>
              <a:spcAft>
                <a:spcPct val="0"/>
              </a:spcAft>
              <a:buClr>
                <a:srgbClr val="D8B25C"/>
              </a:buClr>
              <a:buSzPct val="65000"/>
              <a:buFont typeface="Wingdings" panose="05000000000000000000" pitchFamily="2" charset="2"/>
              <a:buChar char=""/>
              <a:defRPr sz="2000">
                <a:solidFill>
                  <a:schemeClr val="tx1"/>
                </a:solidFill>
                <a:latin typeface="Tw Cen MT" panose="020B0602020104020603" pitchFamily="34" charset="0"/>
              </a:defRPr>
            </a:lvl7pPr>
            <a:lvl8pPr marL="3429000" indent="-228600" eaLnBrk="0" fontAlgn="base" hangingPunct="0">
              <a:spcBef>
                <a:spcPts val="400"/>
              </a:spcBef>
              <a:spcAft>
                <a:spcPct val="0"/>
              </a:spcAft>
              <a:buClr>
                <a:srgbClr val="D8B25C"/>
              </a:buClr>
              <a:buSzPct val="65000"/>
              <a:buFont typeface="Wingdings" panose="05000000000000000000" pitchFamily="2" charset="2"/>
              <a:buChar char=""/>
              <a:defRPr sz="2000">
                <a:solidFill>
                  <a:schemeClr val="tx1"/>
                </a:solidFill>
                <a:latin typeface="Tw Cen MT" panose="020B0602020104020603" pitchFamily="34" charset="0"/>
              </a:defRPr>
            </a:lvl8pPr>
            <a:lvl9pPr marL="3886200" indent="-228600" eaLnBrk="0" fontAlgn="base" hangingPunct="0">
              <a:spcBef>
                <a:spcPts val="400"/>
              </a:spcBef>
              <a:spcAft>
                <a:spcPct val="0"/>
              </a:spcAft>
              <a:buClr>
                <a:srgbClr val="D8B25C"/>
              </a:buClr>
              <a:buSzPct val="65000"/>
              <a:buFont typeface="Wingdings" panose="05000000000000000000" pitchFamily="2" charset="2"/>
              <a:buChar char=""/>
              <a:defRPr sz="2000">
                <a:solidFill>
                  <a:schemeClr val="tx1"/>
                </a:solidFill>
                <a:latin typeface="Tw Cen MT" panose="020B0602020104020603" pitchFamily="34" charset="0"/>
              </a:defRPr>
            </a:lvl9pPr>
          </a:lstStyle>
          <a:p>
            <a:pPr>
              <a:spcBef>
                <a:spcPct val="0"/>
              </a:spcBef>
              <a:buClrTx/>
              <a:buSzTx/>
              <a:buFontTx/>
              <a:buNone/>
            </a:pPr>
            <a:r>
              <a:rPr lang="en" altLang="en-US" sz="1800" b="1"/>
              <a:t>Increment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45060"/>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45061"/>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4506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60" grpId="0" animBg="1" autoUpdateAnimBg="0"/>
      <p:bldP spid="45061" grpId="0" animBg="1" autoUpdateAnimBg="0"/>
      <p:bldP spid="45062" grpId="0" animBg="1"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p:cNvSpPr>
          <p:nvPr>
            <p:ph type="title"/>
          </p:nvPr>
        </p:nvSpPr>
        <p:spPr>
          <a:xfrm>
            <a:off x="612775" y="228600"/>
            <a:ext cx="8153400" cy="990600"/>
          </a:xfrm>
        </p:spPr>
        <p:txBody>
          <a:bodyPr/>
          <a:lstStyle/>
          <a:p>
            <a:pPr eaLnBrk="1" hangingPunct="1"/>
            <a:r>
              <a:rPr lang="en" altLang="en-US" b="1">
                <a:solidFill>
                  <a:srgbClr val="FF3300"/>
                </a:solidFill>
              </a:rPr>
              <a:t>DO WHILE </a:t>
            </a:r>
            <a:r>
              <a:rPr lang="en" altLang="en-US" b="1"/>
              <a:t>LOOP </a:t>
            </a:r>
            <a:r>
              <a:rPr lang="en" altLang="en-US" b="1">
                <a:solidFill>
                  <a:schemeClr val="bg1"/>
                </a:solidFill>
              </a:rPr>
              <a:t>continued</a:t>
            </a:r>
            <a:endParaRPr lang="fr-CA" altLang="en-US" b="1">
              <a:solidFill>
                <a:schemeClr val="bg1"/>
              </a:solidFill>
            </a:endParaRPr>
          </a:p>
        </p:txBody>
      </p:sp>
      <p:sp>
        <p:nvSpPr>
          <p:cNvPr id="25603" name="Text Box 3"/>
          <p:cNvSpPr txBox="1">
            <a:spLocks noChangeArrowheads="1"/>
          </p:cNvSpPr>
          <p:nvPr/>
        </p:nvSpPr>
        <p:spPr bwMode="auto">
          <a:xfrm>
            <a:off x="304800" y="1752600"/>
            <a:ext cx="8763000" cy="5046663"/>
          </a:xfrm>
          <a:prstGeom prst="rect">
            <a:avLst/>
          </a:prstGeom>
          <a:noFill/>
          <a:ln w="25400">
            <a:solidFill>
              <a:srgbClr val="C0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ts val="700"/>
              </a:spcBef>
              <a:buClr>
                <a:schemeClr val="accent2"/>
              </a:buClr>
              <a:buSzPct val="60000"/>
              <a:buFont typeface="Wingdings" panose="05000000000000000000" pitchFamily="2" charset="2"/>
              <a:buChar char=""/>
              <a:defRPr sz="2900">
                <a:solidFill>
                  <a:schemeClr val="tx1"/>
                </a:solidFill>
                <a:latin typeface="Tw Cen MT" panose="020B0602020104020603" pitchFamily="34" charset="0"/>
              </a:defRPr>
            </a:lvl1pPr>
            <a:lvl2pPr marL="742950" indent="-285750">
              <a:spcBef>
                <a:spcPts val="550"/>
              </a:spcBef>
              <a:buClr>
                <a:schemeClr val="accent1"/>
              </a:buClr>
              <a:buSzPct val="70000"/>
              <a:buFont typeface="Wingdings 2" panose="05020102010507070707" pitchFamily="18" charset="2"/>
              <a:buChar char=""/>
              <a:defRPr sz="2600">
                <a:solidFill>
                  <a:schemeClr val="tx1"/>
                </a:solidFill>
                <a:latin typeface="Tw Cen MT" panose="020B0602020104020603" pitchFamily="34" charset="0"/>
              </a:defRPr>
            </a:lvl2pPr>
            <a:lvl3pPr marL="1143000" indent="-228600">
              <a:spcBef>
                <a:spcPts val="500"/>
              </a:spcBef>
              <a:buClr>
                <a:schemeClr val="accent2"/>
              </a:buClr>
              <a:buSzPct val="75000"/>
              <a:buFont typeface="Wingdings" panose="05000000000000000000" pitchFamily="2" charset="2"/>
              <a:buChar char=""/>
              <a:defRPr sz="2300">
                <a:solidFill>
                  <a:schemeClr val="tx1"/>
                </a:solidFill>
                <a:latin typeface="Tw Cen MT" panose="020B0602020104020603" pitchFamily="34" charset="0"/>
              </a:defRPr>
            </a:lvl3pPr>
            <a:lvl4pPr marL="1600200" indent="-228600">
              <a:spcBef>
                <a:spcPts val="400"/>
              </a:spcBef>
              <a:buClr>
                <a:srgbClr val="A5AB81"/>
              </a:buClr>
              <a:buSzPct val="75000"/>
              <a:buFont typeface="Wingdings" panose="05000000000000000000" pitchFamily="2" charset="2"/>
              <a:buChar char=""/>
              <a:defRPr sz="2000">
                <a:solidFill>
                  <a:schemeClr val="tx1"/>
                </a:solidFill>
                <a:latin typeface="Tw Cen MT" panose="020B0602020104020603" pitchFamily="34" charset="0"/>
              </a:defRPr>
            </a:lvl4pPr>
            <a:lvl5pPr marL="2057400" indent="-228600">
              <a:spcBef>
                <a:spcPts val="400"/>
              </a:spcBef>
              <a:buClr>
                <a:srgbClr val="D8B25C"/>
              </a:buClr>
              <a:buSzPct val="65000"/>
              <a:buFont typeface="Wingdings" panose="05000000000000000000" pitchFamily="2" charset="2"/>
              <a:buChar char=""/>
              <a:defRPr sz="2000">
                <a:solidFill>
                  <a:schemeClr val="tx1"/>
                </a:solidFill>
                <a:latin typeface="Tw Cen MT" panose="020B0602020104020603" pitchFamily="34" charset="0"/>
              </a:defRPr>
            </a:lvl5pPr>
            <a:lvl6pPr marL="2514600" indent="-228600" eaLnBrk="0" fontAlgn="base" hangingPunct="0">
              <a:spcBef>
                <a:spcPts val="400"/>
              </a:spcBef>
              <a:spcAft>
                <a:spcPct val="0"/>
              </a:spcAft>
              <a:buClr>
                <a:srgbClr val="D8B25C"/>
              </a:buClr>
              <a:buSzPct val="65000"/>
              <a:buFont typeface="Wingdings" panose="05000000000000000000" pitchFamily="2" charset="2"/>
              <a:buChar char=""/>
              <a:defRPr sz="2000">
                <a:solidFill>
                  <a:schemeClr val="tx1"/>
                </a:solidFill>
                <a:latin typeface="Tw Cen MT" panose="020B0602020104020603" pitchFamily="34" charset="0"/>
              </a:defRPr>
            </a:lvl6pPr>
            <a:lvl7pPr marL="2971800" indent="-228600" eaLnBrk="0" fontAlgn="base" hangingPunct="0">
              <a:spcBef>
                <a:spcPts val="400"/>
              </a:spcBef>
              <a:spcAft>
                <a:spcPct val="0"/>
              </a:spcAft>
              <a:buClr>
                <a:srgbClr val="D8B25C"/>
              </a:buClr>
              <a:buSzPct val="65000"/>
              <a:buFont typeface="Wingdings" panose="05000000000000000000" pitchFamily="2" charset="2"/>
              <a:buChar char=""/>
              <a:defRPr sz="2000">
                <a:solidFill>
                  <a:schemeClr val="tx1"/>
                </a:solidFill>
                <a:latin typeface="Tw Cen MT" panose="020B0602020104020603" pitchFamily="34" charset="0"/>
              </a:defRPr>
            </a:lvl7pPr>
            <a:lvl8pPr marL="3429000" indent="-228600" eaLnBrk="0" fontAlgn="base" hangingPunct="0">
              <a:spcBef>
                <a:spcPts val="400"/>
              </a:spcBef>
              <a:spcAft>
                <a:spcPct val="0"/>
              </a:spcAft>
              <a:buClr>
                <a:srgbClr val="D8B25C"/>
              </a:buClr>
              <a:buSzPct val="65000"/>
              <a:buFont typeface="Wingdings" panose="05000000000000000000" pitchFamily="2" charset="2"/>
              <a:buChar char=""/>
              <a:defRPr sz="2000">
                <a:solidFill>
                  <a:schemeClr val="tx1"/>
                </a:solidFill>
                <a:latin typeface="Tw Cen MT" panose="020B0602020104020603" pitchFamily="34" charset="0"/>
              </a:defRPr>
            </a:lvl8pPr>
            <a:lvl9pPr marL="3886200" indent="-228600" eaLnBrk="0" fontAlgn="base" hangingPunct="0">
              <a:spcBef>
                <a:spcPts val="400"/>
              </a:spcBef>
              <a:spcAft>
                <a:spcPct val="0"/>
              </a:spcAft>
              <a:buClr>
                <a:srgbClr val="D8B25C"/>
              </a:buClr>
              <a:buSzPct val="65000"/>
              <a:buFont typeface="Wingdings" panose="05000000000000000000" pitchFamily="2" charset="2"/>
              <a:buChar char=""/>
              <a:defRPr sz="2000">
                <a:solidFill>
                  <a:schemeClr val="tx1"/>
                </a:solidFill>
                <a:latin typeface="Tw Cen MT" panose="020B0602020104020603" pitchFamily="34" charset="0"/>
              </a:defRPr>
            </a:lvl9pPr>
          </a:lstStyle>
          <a:p>
            <a:pPr>
              <a:lnSpc>
                <a:spcPct val="90000"/>
              </a:lnSpc>
              <a:spcBef>
                <a:spcPct val="0"/>
              </a:spcBef>
              <a:buClrTx/>
              <a:buSzTx/>
              <a:buFontTx/>
              <a:buNone/>
            </a:pPr>
            <a:r>
              <a:rPr lang="en" altLang="en-US" sz="1800" b="1">
                <a:latin typeface="Arial" panose="020B0604020202020204" pitchFamily="34" charset="0"/>
              </a:rPr>
              <a:t>/* do while loop */</a:t>
            </a:r>
          </a:p>
          <a:p>
            <a:pPr>
              <a:lnSpc>
                <a:spcPct val="90000"/>
              </a:lnSpc>
              <a:spcBef>
                <a:spcPct val="0"/>
              </a:spcBef>
              <a:buClrTx/>
              <a:buSzTx/>
              <a:buFontTx/>
              <a:buNone/>
            </a:pPr>
            <a:r>
              <a:rPr lang="en" altLang="en-US" sz="1800" b="1">
                <a:latin typeface="Arial" panose="020B0604020202020204" pitchFamily="34" charset="0"/>
              </a:rPr>
              <a:t>#include &lt;stdio.h&gt;</a:t>
            </a:r>
          </a:p>
          <a:p>
            <a:pPr>
              <a:lnSpc>
                <a:spcPct val="90000"/>
              </a:lnSpc>
              <a:spcBef>
                <a:spcPct val="0"/>
              </a:spcBef>
              <a:buClrTx/>
              <a:buSzTx/>
              <a:buFontTx/>
              <a:buNone/>
            </a:pPr>
            <a:r>
              <a:rPr lang="en" altLang="en-US" sz="1800" b="1">
                <a:latin typeface="Arial" panose="020B0604020202020204" pitchFamily="34" charset="0"/>
              </a:rPr>
              <a:t>#define NUMBER 22</a:t>
            </a:r>
          </a:p>
          <a:p>
            <a:pPr>
              <a:lnSpc>
                <a:spcPct val="90000"/>
              </a:lnSpc>
              <a:spcBef>
                <a:spcPct val="0"/>
              </a:spcBef>
              <a:buClrTx/>
              <a:buSzTx/>
              <a:buFontTx/>
              <a:buNone/>
            </a:pPr>
            <a:r>
              <a:rPr lang="en" altLang="en-US" sz="1800" b="1">
                <a:latin typeface="Arial" panose="020B0604020202020204" pitchFamily="34" charset="0"/>
              </a:rPr>
              <a:t>hand()</a:t>
            </a:r>
          </a:p>
          <a:p>
            <a:pPr>
              <a:lnSpc>
                <a:spcPct val="90000"/>
              </a:lnSpc>
              <a:spcBef>
                <a:spcPct val="0"/>
              </a:spcBef>
              <a:buClrTx/>
              <a:buSzTx/>
              <a:buFontTx/>
              <a:buNone/>
            </a:pPr>
            <a:r>
              <a:rPr lang="en" altLang="en-US" sz="1800" b="1">
                <a:latin typeface="Arial" panose="020B0604020202020204" pitchFamily="34" charset="0"/>
              </a:rPr>
              <a:t>{</a:t>
            </a:r>
          </a:p>
          <a:p>
            <a:pPr>
              <a:lnSpc>
                <a:spcPct val="90000"/>
              </a:lnSpc>
              <a:spcBef>
                <a:spcPct val="0"/>
              </a:spcBef>
              <a:buClrTx/>
              <a:buSzTx/>
              <a:buFontTx/>
              <a:buNone/>
            </a:pPr>
            <a:r>
              <a:rPr lang="en" altLang="en-US" sz="1800" b="1">
                <a:latin typeface="Arial" panose="020B0604020202020204" pitchFamily="34" charset="0"/>
              </a:rPr>
              <a:t>int count = 1, total = 0;</a:t>
            </a:r>
          </a:p>
          <a:p>
            <a:pPr>
              <a:lnSpc>
                <a:spcPct val="90000"/>
              </a:lnSpc>
              <a:spcBef>
                <a:spcPct val="0"/>
              </a:spcBef>
              <a:buClrTx/>
              <a:buSzTx/>
              <a:buFontTx/>
              <a:buNone/>
            </a:pPr>
            <a:endParaRPr lang="fr-CA" altLang="en-US" sz="1800" b="1">
              <a:latin typeface="Arial" panose="020B0604020202020204" pitchFamily="34" charset="0"/>
            </a:endParaRPr>
          </a:p>
          <a:p>
            <a:pPr>
              <a:lnSpc>
                <a:spcPct val="90000"/>
              </a:lnSpc>
              <a:spcBef>
                <a:spcPct val="0"/>
              </a:spcBef>
              <a:buClrTx/>
              <a:buSzTx/>
              <a:buFontTx/>
              <a:buNone/>
            </a:pPr>
            <a:r>
              <a:rPr lang="en" altLang="en-US" sz="1800" b="1">
                <a:latin typeface="Arial" panose="020B0604020202020204" pitchFamily="34" charset="0"/>
              </a:rPr>
              <a:t>do</a:t>
            </a:r>
          </a:p>
          <a:p>
            <a:pPr>
              <a:lnSpc>
                <a:spcPct val="90000"/>
              </a:lnSpc>
              <a:spcBef>
                <a:spcPct val="0"/>
              </a:spcBef>
              <a:buClrTx/>
              <a:buSzTx/>
              <a:buFontTx/>
              <a:buNone/>
            </a:pPr>
            <a:r>
              <a:rPr lang="en" altLang="en-US" sz="1800" b="1">
                <a:latin typeface="Arial" panose="020B0604020202020204" pitchFamily="34" charset="0"/>
              </a:rPr>
              <a:t>{</a:t>
            </a:r>
          </a:p>
          <a:p>
            <a:pPr>
              <a:lnSpc>
                <a:spcPct val="90000"/>
              </a:lnSpc>
              <a:spcBef>
                <a:spcPct val="0"/>
              </a:spcBef>
              <a:buClrTx/>
              <a:buSzTx/>
              <a:buFontTx/>
              <a:buNone/>
            </a:pPr>
            <a:r>
              <a:rPr lang="en" altLang="en-US" sz="1800" b="1">
                <a:latin typeface="Arial" panose="020B0604020202020204" pitchFamily="34" charset="0"/>
              </a:rPr>
              <a:t>printf(“Long live the C language!!!\n”);</a:t>
            </a:r>
          </a:p>
          <a:p>
            <a:pPr>
              <a:lnSpc>
                <a:spcPct val="90000"/>
              </a:lnSpc>
              <a:spcBef>
                <a:spcPct val="0"/>
              </a:spcBef>
              <a:buClrTx/>
              <a:buSzTx/>
              <a:buFontTx/>
              <a:buNone/>
            </a:pPr>
            <a:r>
              <a:rPr lang="en" altLang="en-US" sz="1800" b="1">
                <a:latin typeface="Arial" panose="020B0604020202020204" pitchFamily="34" charset="0"/>
              </a:rPr>
              <a:t>count++;</a:t>
            </a:r>
          </a:p>
          <a:p>
            <a:pPr>
              <a:lnSpc>
                <a:spcPct val="90000"/>
              </a:lnSpc>
              <a:spcBef>
                <a:spcPct val="0"/>
              </a:spcBef>
              <a:buClrTx/>
              <a:buSzTx/>
              <a:buFontTx/>
              <a:buNone/>
            </a:pPr>
            <a:r>
              <a:rPr lang="en" altLang="en-US" sz="1800" b="1">
                <a:latin typeface="Arial" panose="020B0604020202020204" pitchFamily="34" charset="0"/>
              </a:rPr>
              <a:t>total += count;</a:t>
            </a:r>
          </a:p>
          <a:p>
            <a:pPr>
              <a:lnSpc>
                <a:spcPct val="90000"/>
              </a:lnSpc>
              <a:spcBef>
                <a:spcPct val="0"/>
              </a:spcBef>
              <a:buClrTx/>
              <a:buSzTx/>
              <a:buFontTx/>
              <a:buNone/>
            </a:pPr>
            <a:r>
              <a:rPr lang="en" altLang="en-US" sz="1800" b="1">
                <a:latin typeface="Arial" panose="020B0604020202020204" pitchFamily="34" charset="0"/>
              </a:rPr>
              <a:t>} while(count &lt;= NUMBER);</a:t>
            </a:r>
          </a:p>
          <a:p>
            <a:pPr>
              <a:lnSpc>
                <a:spcPct val="90000"/>
              </a:lnSpc>
              <a:spcBef>
                <a:spcPct val="0"/>
              </a:spcBef>
              <a:buClrTx/>
              <a:buSzTx/>
              <a:buFontTx/>
              <a:buNone/>
            </a:pPr>
            <a:r>
              <a:rPr lang="en" altLang="en-US" sz="1800" b="1">
                <a:latin typeface="Arial" panose="020B0604020202020204" pitchFamily="34" charset="0"/>
              </a:rPr>
              <a:t>printf(“Total is %d\n”, total);</a:t>
            </a:r>
          </a:p>
          <a:p>
            <a:pPr>
              <a:lnSpc>
                <a:spcPct val="90000"/>
              </a:lnSpc>
              <a:spcBef>
                <a:spcPct val="0"/>
              </a:spcBef>
              <a:buClrTx/>
              <a:buSzTx/>
              <a:buFontTx/>
              <a:buNone/>
            </a:pPr>
            <a:r>
              <a:rPr lang="en" altLang="en-US" sz="1800" b="1">
                <a:latin typeface="Arial" panose="020B0604020202020204" pitchFamily="34" charset="0"/>
              </a:rPr>
              <a:t>}</a:t>
            </a:r>
          </a:p>
        </p:txBody>
      </p:sp>
      <p:sp>
        <p:nvSpPr>
          <p:cNvPr id="47108" name="AutoShape 4"/>
          <p:cNvSpPr>
            <a:spLocks/>
          </p:cNvSpPr>
          <p:nvPr/>
        </p:nvSpPr>
        <p:spPr bwMode="auto">
          <a:xfrm>
            <a:off x="3810000" y="1905000"/>
            <a:ext cx="1905000" cy="482600"/>
          </a:xfrm>
          <a:prstGeom prst="borderCallout1">
            <a:avLst>
              <a:gd name="adj1" fmla="val 22222"/>
              <a:gd name="adj2" fmla="val -4000"/>
              <a:gd name="adj3" fmla="val 228565"/>
              <a:gd name="adj4" fmla="val -126546"/>
            </a:avLst>
          </a:prstGeom>
          <a:noFill/>
          <a:ln w="25400">
            <a:solidFill>
              <a:srgbClr val="00CCFF"/>
            </a:solidFill>
            <a:miter lim="800000"/>
            <a:headEnd/>
            <a:tailEnd type="triangle" w="med" len="med"/>
          </a:ln>
          <a:extLst>
            <a:ext uri="{909E8E84-426E-40DD-AFC4-6F175D3DCCD1}">
              <a14:hiddenFill xmlns:a14="http://schemas.microsoft.com/office/drawing/2010/main">
                <a:solidFill>
                  <a:srgbClr val="FFFFFF"/>
                </a:solidFill>
              </a14:hiddenFill>
            </a:ext>
          </a:extLst>
        </p:spPr>
        <p:txBody>
          <a:bodyPr>
            <a:spAutoFit/>
          </a:bodyPr>
          <a:lstStyle>
            <a:lvl1pPr>
              <a:spcBef>
                <a:spcPts val="700"/>
              </a:spcBef>
              <a:buClr>
                <a:schemeClr val="accent2"/>
              </a:buClr>
              <a:buSzPct val="60000"/>
              <a:buFont typeface="Wingdings" panose="05000000000000000000" pitchFamily="2" charset="2"/>
              <a:buChar char=""/>
              <a:defRPr sz="2900">
                <a:solidFill>
                  <a:schemeClr val="tx1"/>
                </a:solidFill>
                <a:latin typeface="Tw Cen MT" panose="020B0602020104020603" pitchFamily="34" charset="0"/>
              </a:defRPr>
            </a:lvl1pPr>
            <a:lvl2pPr marL="742950" indent="-285750">
              <a:spcBef>
                <a:spcPts val="550"/>
              </a:spcBef>
              <a:buClr>
                <a:schemeClr val="accent1"/>
              </a:buClr>
              <a:buSzPct val="70000"/>
              <a:buFont typeface="Wingdings 2" panose="05020102010507070707" pitchFamily="18" charset="2"/>
              <a:buChar char=""/>
              <a:defRPr sz="2600">
                <a:solidFill>
                  <a:schemeClr val="tx1"/>
                </a:solidFill>
                <a:latin typeface="Tw Cen MT" panose="020B0602020104020603" pitchFamily="34" charset="0"/>
              </a:defRPr>
            </a:lvl2pPr>
            <a:lvl3pPr marL="1143000" indent="-228600">
              <a:spcBef>
                <a:spcPts val="500"/>
              </a:spcBef>
              <a:buClr>
                <a:schemeClr val="accent2"/>
              </a:buClr>
              <a:buSzPct val="75000"/>
              <a:buFont typeface="Wingdings" panose="05000000000000000000" pitchFamily="2" charset="2"/>
              <a:buChar char=""/>
              <a:defRPr sz="2300">
                <a:solidFill>
                  <a:schemeClr val="tx1"/>
                </a:solidFill>
                <a:latin typeface="Tw Cen MT" panose="020B0602020104020603" pitchFamily="34" charset="0"/>
              </a:defRPr>
            </a:lvl3pPr>
            <a:lvl4pPr marL="1600200" indent="-228600">
              <a:spcBef>
                <a:spcPts val="400"/>
              </a:spcBef>
              <a:buClr>
                <a:srgbClr val="A5AB81"/>
              </a:buClr>
              <a:buSzPct val="75000"/>
              <a:buFont typeface="Wingdings" panose="05000000000000000000" pitchFamily="2" charset="2"/>
              <a:buChar char=""/>
              <a:defRPr sz="2000">
                <a:solidFill>
                  <a:schemeClr val="tx1"/>
                </a:solidFill>
                <a:latin typeface="Tw Cen MT" panose="020B0602020104020603" pitchFamily="34" charset="0"/>
              </a:defRPr>
            </a:lvl4pPr>
            <a:lvl5pPr marL="2057400" indent="-228600">
              <a:spcBef>
                <a:spcPts val="400"/>
              </a:spcBef>
              <a:buClr>
                <a:srgbClr val="D8B25C"/>
              </a:buClr>
              <a:buSzPct val="65000"/>
              <a:buFont typeface="Wingdings" panose="05000000000000000000" pitchFamily="2" charset="2"/>
              <a:buChar char=""/>
              <a:defRPr sz="2000">
                <a:solidFill>
                  <a:schemeClr val="tx1"/>
                </a:solidFill>
                <a:latin typeface="Tw Cen MT" panose="020B0602020104020603" pitchFamily="34" charset="0"/>
              </a:defRPr>
            </a:lvl5pPr>
            <a:lvl6pPr marL="2514600" indent="-228600" eaLnBrk="0" fontAlgn="base" hangingPunct="0">
              <a:spcBef>
                <a:spcPts val="400"/>
              </a:spcBef>
              <a:spcAft>
                <a:spcPct val="0"/>
              </a:spcAft>
              <a:buClr>
                <a:srgbClr val="D8B25C"/>
              </a:buClr>
              <a:buSzPct val="65000"/>
              <a:buFont typeface="Wingdings" panose="05000000000000000000" pitchFamily="2" charset="2"/>
              <a:buChar char=""/>
              <a:defRPr sz="2000">
                <a:solidFill>
                  <a:schemeClr val="tx1"/>
                </a:solidFill>
                <a:latin typeface="Tw Cen MT" panose="020B0602020104020603" pitchFamily="34" charset="0"/>
              </a:defRPr>
            </a:lvl6pPr>
            <a:lvl7pPr marL="2971800" indent="-228600" eaLnBrk="0" fontAlgn="base" hangingPunct="0">
              <a:spcBef>
                <a:spcPts val="400"/>
              </a:spcBef>
              <a:spcAft>
                <a:spcPct val="0"/>
              </a:spcAft>
              <a:buClr>
                <a:srgbClr val="D8B25C"/>
              </a:buClr>
              <a:buSzPct val="65000"/>
              <a:buFont typeface="Wingdings" panose="05000000000000000000" pitchFamily="2" charset="2"/>
              <a:buChar char=""/>
              <a:defRPr sz="2000">
                <a:solidFill>
                  <a:schemeClr val="tx1"/>
                </a:solidFill>
                <a:latin typeface="Tw Cen MT" panose="020B0602020104020603" pitchFamily="34" charset="0"/>
              </a:defRPr>
            </a:lvl7pPr>
            <a:lvl8pPr marL="3429000" indent="-228600" eaLnBrk="0" fontAlgn="base" hangingPunct="0">
              <a:spcBef>
                <a:spcPts val="400"/>
              </a:spcBef>
              <a:spcAft>
                <a:spcPct val="0"/>
              </a:spcAft>
              <a:buClr>
                <a:srgbClr val="D8B25C"/>
              </a:buClr>
              <a:buSzPct val="65000"/>
              <a:buFont typeface="Wingdings" panose="05000000000000000000" pitchFamily="2" charset="2"/>
              <a:buChar char=""/>
              <a:defRPr sz="2000">
                <a:solidFill>
                  <a:schemeClr val="tx1"/>
                </a:solidFill>
                <a:latin typeface="Tw Cen MT" panose="020B0602020104020603" pitchFamily="34" charset="0"/>
              </a:defRPr>
            </a:lvl8pPr>
            <a:lvl9pPr marL="3886200" indent="-228600" eaLnBrk="0" fontAlgn="base" hangingPunct="0">
              <a:spcBef>
                <a:spcPts val="400"/>
              </a:spcBef>
              <a:spcAft>
                <a:spcPct val="0"/>
              </a:spcAft>
              <a:buClr>
                <a:srgbClr val="D8B25C"/>
              </a:buClr>
              <a:buSzPct val="65000"/>
              <a:buFont typeface="Wingdings" panose="05000000000000000000" pitchFamily="2" charset="2"/>
              <a:buChar char=""/>
              <a:defRPr sz="2000">
                <a:solidFill>
                  <a:schemeClr val="tx1"/>
                </a:solidFill>
                <a:latin typeface="Tw Cen MT" panose="020B0602020104020603" pitchFamily="34" charset="0"/>
              </a:defRPr>
            </a:lvl9pPr>
          </a:lstStyle>
          <a:p>
            <a:pPr>
              <a:spcBef>
                <a:spcPct val="0"/>
              </a:spcBef>
              <a:buClrTx/>
              <a:buSzTx/>
              <a:buFontTx/>
              <a:buNone/>
            </a:pPr>
            <a:r>
              <a:rPr lang="en" altLang="en-US" sz="1800" b="1"/>
              <a:t>Initialization</a:t>
            </a:r>
          </a:p>
        </p:txBody>
      </p:sp>
      <p:sp>
        <p:nvSpPr>
          <p:cNvPr id="47109" name="AutoShape 5"/>
          <p:cNvSpPr>
            <a:spLocks/>
          </p:cNvSpPr>
          <p:nvPr/>
        </p:nvSpPr>
        <p:spPr bwMode="auto">
          <a:xfrm>
            <a:off x="4800600" y="2667000"/>
            <a:ext cx="2362200" cy="482600"/>
          </a:xfrm>
          <a:prstGeom prst="borderCallout1">
            <a:avLst>
              <a:gd name="adj1" fmla="val 22222"/>
              <a:gd name="adj2" fmla="val -3227"/>
              <a:gd name="adj3" fmla="val 365088"/>
              <a:gd name="adj4" fmla="val -127940"/>
            </a:avLst>
          </a:prstGeom>
          <a:noFill/>
          <a:ln w="25400">
            <a:solidFill>
              <a:srgbClr val="00CCFF"/>
            </a:solidFill>
            <a:miter lim="800000"/>
            <a:headEnd/>
            <a:tailEnd type="triangle" w="med" len="med"/>
          </a:ln>
          <a:extLst>
            <a:ext uri="{909E8E84-426E-40DD-AFC4-6F175D3DCCD1}">
              <a14:hiddenFill xmlns:a14="http://schemas.microsoft.com/office/drawing/2010/main">
                <a:solidFill>
                  <a:srgbClr val="FFFFFF"/>
                </a:solidFill>
              </a14:hiddenFill>
            </a:ext>
          </a:extLst>
        </p:spPr>
        <p:txBody>
          <a:bodyPr>
            <a:spAutoFit/>
          </a:bodyPr>
          <a:lstStyle>
            <a:lvl1pPr>
              <a:spcBef>
                <a:spcPts val="700"/>
              </a:spcBef>
              <a:buClr>
                <a:schemeClr val="accent2"/>
              </a:buClr>
              <a:buSzPct val="60000"/>
              <a:buFont typeface="Wingdings" panose="05000000000000000000" pitchFamily="2" charset="2"/>
              <a:buChar char=""/>
              <a:defRPr sz="2900">
                <a:solidFill>
                  <a:schemeClr val="tx1"/>
                </a:solidFill>
                <a:latin typeface="Tw Cen MT" panose="020B0602020104020603" pitchFamily="34" charset="0"/>
              </a:defRPr>
            </a:lvl1pPr>
            <a:lvl2pPr marL="742950" indent="-285750">
              <a:spcBef>
                <a:spcPts val="550"/>
              </a:spcBef>
              <a:buClr>
                <a:schemeClr val="accent1"/>
              </a:buClr>
              <a:buSzPct val="70000"/>
              <a:buFont typeface="Wingdings 2" panose="05020102010507070707" pitchFamily="18" charset="2"/>
              <a:buChar char=""/>
              <a:defRPr sz="2600">
                <a:solidFill>
                  <a:schemeClr val="tx1"/>
                </a:solidFill>
                <a:latin typeface="Tw Cen MT" panose="020B0602020104020603" pitchFamily="34" charset="0"/>
              </a:defRPr>
            </a:lvl2pPr>
            <a:lvl3pPr marL="1143000" indent="-228600">
              <a:spcBef>
                <a:spcPts val="500"/>
              </a:spcBef>
              <a:buClr>
                <a:schemeClr val="accent2"/>
              </a:buClr>
              <a:buSzPct val="75000"/>
              <a:buFont typeface="Wingdings" panose="05000000000000000000" pitchFamily="2" charset="2"/>
              <a:buChar char=""/>
              <a:defRPr sz="2300">
                <a:solidFill>
                  <a:schemeClr val="tx1"/>
                </a:solidFill>
                <a:latin typeface="Tw Cen MT" panose="020B0602020104020603" pitchFamily="34" charset="0"/>
              </a:defRPr>
            </a:lvl3pPr>
            <a:lvl4pPr marL="1600200" indent="-228600">
              <a:spcBef>
                <a:spcPts val="400"/>
              </a:spcBef>
              <a:buClr>
                <a:srgbClr val="A5AB81"/>
              </a:buClr>
              <a:buSzPct val="75000"/>
              <a:buFont typeface="Wingdings" panose="05000000000000000000" pitchFamily="2" charset="2"/>
              <a:buChar char=""/>
              <a:defRPr sz="2000">
                <a:solidFill>
                  <a:schemeClr val="tx1"/>
                </a:solidFill>
                <a:latin typeface="Tw Cen MT" panose="020B0602020104020603" pitchFamily="34" charset="0"/>
              </a:defRPr>
            </a:lvl4pPr>
            <a:lvl5pPr marL="2057400" indent="-228600">
              <a:spcBef>
                <a:spcPts val="400"/>
              </a:spcBef>
              <a:buClr>
                <a:srgbClr val="D8B25C"/>
              </a:buClr>
              <a:buSzPct val="65000"/>
              <a:buFont typeface="Wingdings" panose="05000000000000000000" pitchFamily="2" charset="2"/>
              <a:buChar char=""/>
              <a:defRPr sz="2000">
                <a:solidFill>
                  <a:schemeClr val="tx1"/>
                </a:solidFill>
                <a:latin typeface="Tw Cen MT" panose="020B0602020104020603" pitchFamily="34" charset="0"/>
              </a:defRPr>
            </a:lvl5pPr>
            <a:lvl6pPr marL="2514600" indent="-228600" eaLnBrk="0" fontAlgn="base" hangingPunct="0">
              <a:spcBef>
                <a:spcPts val="400"/>
              </a:spcBef>
              <a:spcAft>
                <a:spcPct val="0"/>
              </a:spcAft>
              <a:buClr>
                <a:srgbClr val="D8B25C"/>
              </a:buClr>
              <a:buSzPct val="65000"/>
              <a:buFont typeface="Wingdings" panose="05000000000000000000" pitchFamily="2" charset="2"/>
              <a:buChar char=""/>
              <a:defRPr sz="2000">
                <a:solidFill>
                  <a:schemeClr val="tx1"/>
                </a:solidFill>
                <a:latin typeface="Tw Cen MT" panose="020B0602020104020603" pitchFamily="34" charset="0"/>
              </a:defRPr>
            </a:lvl6pPr>
            <a:lvl7pPr marL="2971800" indent="-228600" eaLnBrk="0" fontAlgn="base" hangingPunct="0">
              <a:spcBef>
                <a:spcPts val="400"/>
              </a:spcBef>
              <a:spcAft>
                <a:spcPct val="0"/>
              </a:spcAft>
              <a:buClr>
                <a:srgbClr val="D8B25C"/>
              </a:buClr>
              <a:buSzPct val="65000"/>
              <a:buFont typeface="Wingdings" panose="05000000000000000000" pitchFamily="2" charset="2"/>
              <a:buChar char=""/>
              <a:defRPr sz="2000">
                <a:solidFill>
                  <a:schemeClr val="tx1"/>
                </a:solidFill>
                <a:latin typeface="Tw Cen MT" panose="020B0602020104020603" pitchFamily="34" charset="0"/>
              </a:defRPr>
            </a:lvl7pPr>
            <a:lvl8pPr marL="3429000" indent="-228600" eaLnBrk="0" fontAlgn="base" hangingPunct="0">
              <a:spcBef>
                <a:spcPts val="400"/>
              </a:spcBef>
              <a:spcAft>
                <a:spcPct val="0"/>
              </a:spcAft>
              <a:buClr>
                <a:srgbClr val="D8B25C"/>
              </a:buClr>
              <a:buSzPct val="65000"/>
              <a:buFont typeface="Wingdings" panose="05000000000000000000" pitchFamily="2" charset="2"/>
              <a:buChar char=""/>
              <a:defRPr sz="2000">
                <a:solidFill>
                  <a:schemeClr val="tx1"/>
                </a:solidFill>
                <a:latin typeface="Tw Cen MT" panose="020B0602020104020603" pitchFamily="34" charset="0"/>
              </a:defRPr>
            </a:lvl8pPr>
            <a:lvl9pPr marL="3886200" indent="-228600" eaLnBrk="0" fontAlgn="base" hangingPunct="0">
              <a:spcBef>
                <a:spcPts val="400"/>
              </a:spcBef>
              <a:spcAft>
                <a:spcPct val="0"/>
              </a:spcAft>
              <a:buClr>
                <a:srgbClr val="D8B25C"/>
              </a:buClr>
              <a:buSzPct val="65000"/>
              <a:buFont typeface="Wingdings" panose="05000000000000000000" pitchFamily="2" charset="2"/>
              <a:buChar char=""/>
              <a:defRPr sz="2000">
                <a:solidFill>
                  <a:schemeClr val="tx1"/>
                </a:solidFill>
                <a:latin typeface="Tw Cen MT" panose="020B0602020104020603" pitchFamily="34" charset="0"/>
              </a:defRPr>
            </a:lvl9pPr>
          </a:lstStyle>
          <a:p>
            <a:pPr>
              <a:spcBef>
                <a:spcPct val="0"/>
              </a:spcBef>
              <a:buClrTx/>
              <a:buSzTx/>
              <a:buFontTx/>
              <a:buNone/>
            </a:pPr>
            <a:r>
              <a:rPr lang="en" altLang="en-US" sz="1800" b="1"/>
              <a:t>Increment</a:t>
            </a:r>
          </a:p>
        </p:txBody>
      </p:sp>
      <p:sp>
        <p:nvSpPr>
          <p:cNvPr id="47110" name="AutoShape 6"/>
          <p:cNvSpPr>
            <a:spLocks/>
          </p:cNvSpPr>
          <p:nvPr/>
        </p:nvSpPr>
        <p:spPr bwMode="auto">
          <a:xfrm>
            <a:off x="4953000" y="3505200"/>
            <a:ext cx="4038600" cy="646113"/>
          </a:xfrm>
          <a:prstGeom prst="borderCallout1">
            <a:avLst>
              <a:gd name="adj1" fmla="val 9185"/>
              <a:gd name="adj2" fmla="val -1889"/>
              <a:gd name="adj3" fmla="val 213319"/>
              <a:gd name="adj4" fmla="val -63606"/>
            </a:avLst>
          </a:prstGeom>
          <a:noFill/>
          <a:ln w="25400">
            <a:solidFill>
              <a:srgbClr val="00CCFF"/>
            </a:solidFill>
            <a:miter lim="800000"/>
            <a:headEnd/>
            <a:tailEnd type="triangle" w="med" len="med"/>
          </a:ln>
          <a:extLst>
            <a:ext uri="{909E8E84-426E-40DD-AFC4-6F175D3DCCD1}">
              <a14:hiddenFill xmlns:a14="http://schemas.microsoft.com/office/drawing/2010/main">
                <a:solidFill>
                  <a:srgbClr val="FFFFFF"/>
                </a:solidFill>
              </a14:hiddenFill>
            </a:ext>
          </a:extLst>
        </p:spPr>
        <p:txBody>
          <a:bodyPr>
            <a:spAutoFit/>
          </a:bodyPr>
          <a:lstStyle>
            <a:lvl1pPr>
              <a:spcBef>
                <a:spcPts val="700"/>
              </a:spcBef>
              <a:buClr>
                <a:schemeClr val="accent2"/>
              </a:buClr>
              <a:buSzPct val="60000"/>
              <a:buFont typeface="Wingdings" panose="05000000000000000000" pitchFamily="2" charset="2"/>
              <a:buChar char=""/>
              <a:defRPr sz="2900">
                <a:solidFill>
                  <a:schemeClr val="tx1"/>
                </a:solidFill>
                <a:latin typeface="Tw Cen MT" panose="020B0602020104020603" pitchFamily="34" charset="0"/>
              </a:defRPr>
            </a:lvl1pPr>
            <a:lvl2pPr marL="742950" indent="-285750">
              <a:spcBef>
                <a:spcPts val="550"/>
              </a:spcBef>
              <a:buClr>
                <a:schemeClr val="accent1"/>
              </a:buClr>
              <a:buSzPct val="70000"/>
              <a:buFont typeface="Wingdings 2" panose="05020102010507070707" pitchFamily="18" charset="2"/>
              <a:buChar char=""/>
              <a:defRPr sz="2600">
                <a:solidFill>
                  <a:schemeClr val="tx1"/>
                </a:solidFill>
                <a:latin typeface="Tw Cen MT" panose="020B0602020104020603" pitchFamily="34" charset="0"/>
              </a:defRPr>
            </a:lvl2pPr>
            <a:lvl3pPr marL="1143000" indent="-228600">
              <a:spcBef>
                <a:spcPts val="500"/>
              </a:spcBef>
              <a:buClr>
                <a:schemeClr val="accent2"/>
              </a:buClr>
              <a:buSzPct val="75000"/>
              <a:buFont typeface="Wingdings" panose="05000000000000000000" pitchFamily="2" charset="2"/>
              <a:buChar char=""/>
              <a:defRPr sz="2300">
                <a:solidFill>
                  <a:schemeClr val="tx1"/>
                </a:solidFill>
                <a:latin typeface="Tw Cen MT" panose="020B0602020104020603" pitchFamily="34" charset="0"/>
              </a:defRPr>
            </a:lvl3pPr>
            <a:lvl4pPr marL="1600200" indent="-228600">
              <a:spcBef>
                <a:spcPts val="400"/>
              </a:spcBef>
              <a:buClr>
                <a:srgbClr val="A5AB81"/>
              </a:buClr>
              <a:buSzPct val="75000"/>
              <a:buFont typeface="Wingdings" panose="05000000000000000000" pitchFamily="2" charset="2"/>
              <a:buChar char=""/>
              <a:defRPr sz="2000">
                <a:solidFill>
                  <a:schemeClr val="tx1"/>
                </a:solidFill>
                <a:latin typeface="Tw Cen MT" panose="020B0602020104020603" pitchFamily="34" charset="0"/>
              </a:defRPr>
            </a:lvl4pPr>
            <a:lvl5pPr marL="2057400" indent="-228600">
              <a:spcBef>
                <a:spcPts val="400"/>
              </a:spcBef>
              <a:buClr>
                <a:srgbClr val="D8B25C"/>
              </a:buClr>
              <a:buSzPct val="65000"/>
              <a:buFont typeface="Wingdings" panose="05000000000000000000" pitchFamily="2" charset="2"/>
              <a:buChar char=""/>
              <a:defRPr sz="2000">
                <a:solidFill>
                  <a:schemeClr val="tx1"/>
                </a:solidFill>
                <a:latin typeface="Tw Cen MT" panose="020B0602020104020603" pitchFamily="34" charset="0"/>
              </a:defRPr>
            </a:lvl5pPr>
            <a:lvl6pPr marL="2514600" indent="-228600" eaLnBrk="0" fontAlgn="base" hangingPunct="0">
              <a:spcBef>
                <a:spcPts val="400"/>
              </a:spcBef>
              <a:spcAft>
                <a:spcPct val="0"/>
              </a:spcAft>
              <a:buClr>
                <a:srgbClr val="D8B25C"/>
              </a:buClr>
              <a:buSzPct val="65000"/>
              <a:buFont typeface="Wingdings" panose="05000000000000000000" pitchFamily="2" charset="2"/>
              <a:buChar char=""/>
              <a:defRPr sz="2000">
                <a:solidFill>
                  <a:schemeClr val="tx1"/>
                </a:solidFill>
                <a:latin typeface="Tw Cen MT" panose="020B0602020104020603" pitchFamily="34" charset="0"/>
              </a:defRPr>
            </a:lvl6pPr>
            <a:lvl7pPr marL="2971800" indent="-228600" eaLnBrk="0" fontAlgn="base" hangingPunct="0">
              <a:spcBef>
                <a:spcPts val="400"/>
              </a:spcBef>
              <a:spcAft>
                <a:spcPct val="0"/>
              </a:spcAft>
              <a:buClr>
                <a:srgbClr val="D8B25C"/>
              </a:buClr>
              <a:buSzPct val="65000"/>
              <a:buFont typeface="Wingdings" panose="05000000000000000000" pitchFamily="2" charset="2"/>
              <a:buChar char=""/>
              <a:defRPr sz="2000">
                <a:solidFill>
                  <a:schemeClr val="tx1"/>
                </a:solidFill>
                <a:latin typeface="Tw Cen MT" panose="020B0602020104020603" pitchFamily="34" charset="0"/>
              </a:defRPr>
            </a:lvl7pPr>
            <a:lvl8pPr marL="3429000" indent="-228600" eaLnBrk="0" fontAlgn="base" hangingPunct="0">
              <a:spcBef>
                <a:spcPts val="400"/>
              </a:spcBef>
              <a:spcAft>
                <a:spcPct val="0"/>
              </a:spcAft>
              <a:buClr>
                <a:srgbClr val="D8B25C"/>
              </a:buClr>
              <a:buSzPct val="65000"/>
              <a:buFont typeface="Wingdings" panose="05000000000000000000" pitchFamily="2" charset="2"/>
              <a:buChar char=""/>
              <a:defRPr sz="2000">
                <a:solidFill>
                  <a:schemeClr val="tx1"/>
                </a:solidFill>
                <a:latin typeface="Tw Cen MT" panose="020B0602020104020603" pitchFamily="34" charset="0"/>
              </a:defRPr>
            </a:lvl8pPr>
            <a:lvl9pPr marL="3886200" indent="-228600" eaLnBrk="0" fontAlgn="base" hangingPunct="0">
              <a:spcBef>
                <a:spcPts val="400"/>
              </a:spcBef>
              <a:spcAft>
                <a:spcPct val="0"/>
              </a:spcAft>
              <a:buClr>
                <a:srgbClr val="D8B25C"/>
              </a:buClr>
              <a:buSzPct val="65000"/>
              <a:buFont typeface="Wingdings" panose="05000000000000000000" pitchFamily="2" charset="2"/>
              <a:buChar char=""/>
              <a:defRPr sz="2000">
                <a:solidFill>
                  <a:schemeClr val="tx1"/>
                </a:solidFill>
                <a:latin typeface="Tw Cen MT" panose="020B0602020104020603" pitchFamily="34" charset="0"/>
              </a:defRPr>
            </a:lvl9pPr>
          </a:lstStyle>
          <a:p>
            <a:pPr>
              <a:spcBef>
                <a:spcPct val="0"/>
              </a:spcBef>
              <a:buClrTx/>
              <a:buSzTx/>
              <a:buFontTx/>
              <a:buNone/>
            </a:pPr>
            <a:r>
              <a:rPr lang="en" altLang="en-US" sz="1800" b="1"/>
              <a:t>End of loop condition (loop while true) ( </a:t>
            </a:r>
            <a:r>
              <a:rPr lang="en" altLang="en-US" sz="1800" b="1" i="1"/>
              <a:t>loop done at least 1 time </a:t>
            </a:r>
            <a:r>
              <a:rPr lang="en" altLang="en-US" sz="1800" b="1"/>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47108"/>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47109"/>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471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8" grpId="0" animBg="1" autoUpdateAnimBg="0"/>
      <p:bldP spid="47109" grpId="0" animBg="1" autoUpdateAnimBg="0"/>
      <p:bldP spid="47110" grpId="0" animBg="1"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p:cNvSpPr>
          <p:nvPr>
            <p:ph type="title"/>
          </p:nvPr>
        </p:nvSpPr>
        <p:spPr>
          <a:xfrm>
            <a:off x="612775" y="228600"/>
            <a:ext cx="8153400" cy="990600"/>
          </a:xfrm>
        </p:spPr>
        <p:txBody>
          <a:bodyPr/>
          <a:lstStyle/>
          <a:p>
            <a:pPr eaLnBrk="1" hangingPunct="1"/>
            <a:r>
              <a:rPr lang="en" altLang="en-US" b="1">
                <a:solidFill>
                  <a:srgbClr val="FF3300"/>
                </a:solidFill>
              </a:rPr>
              <a:t>FOR </a:t>
            </a:r>
            <a:r>
              <a:rPr lang="en" altLang="en-US" b="1"/>
              <a:t>LOOP </a:t>
            </a:r>
            <a:r>
              <a:rPr lang="en" altLang="en-US" b="1">
                <a:solidFill>
                  <a:schemeClr val="bg1"/>
                </a:solidFill>
              </a:rPr>
              <a:t>continued</a:t>
            </a:r>
            <a:endParaRPr lang="fr-CA" altLang="en-US" b="1">
              <a:solidFill>
                <a:schemeClr val="bg1"/>
              </a:solidFill>
            </a:endParaRPr>
          </a:p>
        </p:txBody>
      </p:sp>
      <p:sp>
        <p:nvSpPr>
          <p:cNvPr id="27651" name="Text Box 3"/>
          <p:cNvSpPr txBox="1">
            <a:spLocks noChangeArrowheads="1"/>
          </p:cNvSpPr>
          <p:nvPr/>
        </p:nvSpPr>
        <p:spPr bwMode="auto">
          <a:xfrm>
            <a:off x="228600" y="2057400"/>
            <a:ext cx="8763000" cy="3732213"/>
          </a:xfrm>
          <a:prstGeom prst="rect">
            <a:avLst/>
          </a:prstGeom>
          <a:noFill/>
          <a:ln w="25400">
            <a:solidFill>
              <a:srgbClr val="C0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ts val="700"/>
              </a:spcBef>
              <a:buClr>
                <a:schemeClr val="accent2"/>
              </a:buClr>
              <a:buSzPct val="60000"/>
              <a:buFont typeface="Wingdings" panose="05000000000000000000" pitchFamily="2" charset="2"/>
              <a:buChar char=""/>
              <a:defRPr sz="2900">
                <a:solidFill>
                  <a:schemeClr val="tx1"/>
                </a:solidFill>
                <a:latin typeface="Tw Cen MT" panose="020B0602020104020603" pitchFamily="34" charset="0"/>
              </a:defRPr>
            </a:lvl1pPr>
            <a:lvl2pPr marL="742950" indent="-285750">
              <a:spcBef>
                <a:spcPts val="550"/>
              </a:spcBef>
              <a:buClr>
                <a:schemeClr val="accent1"/>
              </a:buClr>
              <a:buSzPct val="70000"/>
              <a:buFont typeface="Wingdings 2" panose="05020102010507070707" pitchFamily="18" charset="2"/>
              <a:buChar char=""/>
              <a:defRPr sz="2600">
                <a:solidFill>
                  <a:schemeClr val="tx1"/>
                </a:solidFill>
                <a:latin typeface="Tw Cen MT" panose="020B0602020104020603" pitchFamily="34" charset="0"/>
              </a:defRPr>
            </a:lvl2pPr>
            <a:lvl3pPr marL="1143000" indent="-228600">
              <a:spcBef>
                <a:spcPts val="500"/>
              </a:spcBef>
              <a:buClr>
                <a:schemeClr val="accent2"/>
              </a:buClr>
              <a:buSzPct val="75000"/>
              <a:buFont typeface="Wingdings" panose="05000000000000000000" pitchFamily="2" charset="2"/>
              <a:buChar char=""/>
              <a:defRPr sz="2300">
                <a:solidFill>
                  <a:schemeClr val="tx1"/>
                </a:solidFill>
                <a:latin typeface="Tw Cen MT" panose="020B0602020104020603" pitchFamily="34" charset="0"/>
              </a:defRPr>
            </a:lvl3pPr>
            <a:lvl4pPr marL="1600200" indent="-228600">
              <a:spcBef>
                <a:spcPts val="400"/>
              </a:spcBef>
              <a:buClr>
                <a:srgbClr val="A5AB81"/>
              </a:buClr>
              <a:buSzPct val="75000"/>
              <a:buFont typeface="Wingdings" panose="05000000000000000000" pitchFamily="2" charset="2"/>
              <a:buChar char=""/>
              <a:defRPr sz="2000">
                <a:solidFill>
                  <a:schemeClr val="tx1"/>
                </a:solidFill>
                <a:latin typeface="Tw Cen MT" panose="020B0602020104020603" pitchFamily="34" charset="0"/>
              </a:defRPr>
            </a:lvl4pPr>
            <a:lvl5pPr marL="2057400" indent="-228600">
              <a:spcBef>
                <a:spcPts val="400"/>
              </a:spcBef>
              <a:buClr>
                <a:srgbClr val="D8B25C"/>
              </a:buClr>
              <a:buSzPct val="65000"/>
              <a:buFont typeface="Wingdings" panose="05000000000000000000" pitchFamily="2" charset="2"/>
              <a:buChar char=""/>
              <a:defRPr sz="2000">
                <a:solidFill>
                  <a:schemeClr val="tx1"/>
                </a:solidFill>
                <a:latin typeface="Tw Cen MT" panose="020B0602020104020603" pitchFamily="34" charset="0"/>
              </a:defRPr>
            </a:lvl5pPr>
            <a:lvl6pPr marL="2514600" indent="-228600" eaLnBrk="0" fontAlgn="base" hangingPunct="0">
              <a:spcBef>
                <a:spcPts val="400"/>
              </a:spcBef>
              <a:spcAft>
                <a:spcPct val="0"/>
              </a:spcAft>
              <a:buClr>
                <a:srgbClr val="D8B25C"/>
              </a:buClr>
              <a:buSzPct val="65000"/>
              <a:buFont typeface="Wingdings" panose="05000000000000000000" pitchFamily="2" charset="2"/>
              <a:buChar char=""/>
              <a:defRPr sz="2000">
                <a:solidFill>
                  <a:schemeClr val="tx1"/>
                </a:solidFill>
                <a:latin typeface="Tw Cen MT" panose="020B0602020104020603" pitchFamily="34" charset="0"/>
              </a:defRPr>
            </a:lvl6pPr>
            <a:lvl7pPr marL="2971800" indent="-228600" eaLnBrk="0" fontAlgn="base" hangingPunct="0">
              <a:spcBef>
                <a:spcPts val="400"/>
              </a:spcBef>
              <a:spcAft>
                <a:spcPct val="0"/>
              </a:spcAft>
              <a:buClr>
                <a:srgbClr val="D8B25C"/>
              </a:buClr>
              <a:buSzPct val="65000"/>
              <a:buFont typeface="Wingdings" panose="05000000000000000000" pitchFamily="2" charset="2"/>
              <a:buChar char=""/>
              <a:defRPr sz="2000">
                <a:solidFill>
                  <a:schemeClr val="tx1"/>
                </a:solidFill>
                <a:latin typeface="Tw Cen MT" panose="020B0602020104020603" pitchFamily="34" charset="0"/>
              </a:defRPr>
            </a:lvl7pPr>
            <a:lvl8pPr marL="3429000" indent="-228600" eaLnBrk="0" fontAlgn="base" hangingPunct="0">
              <a:spcBef>
                <a:spcPts val="400"/>
              </a:spcBef>
              <a:spcAft>
                <a:spcPct val="0"/>
              </a:spcAft>
              <a:buClr>
                <a:srgbClr val="D8B25C"/>
              </a:buClr>
              <a:buSzPct val="65000"/>
              <a:buFont typeface="Wingdings" panose="05000000000000000000" pitchFamily="2" charset="2"/>
              <a:buChar char=""/>
              <a:defRPr sz="2000">
                <a:solidFill>
                  <a:schemeClr val="tx1"/>
                </a:solidFill>
                <a:latin typeface="Tw Cen MT" panose="020B0602020104020603" pitchFamily="34" charset="0"/>
              </a:defRPr>
            </a:lvl8pPr>
            <a:lvl9pPr marL="3886200" indent="-228600" eaLnBrk="0" fontAlgn="base" hangingPunct="0">
              <a:spcBef>
                <a:spcPts val="400"/>
              </a:spcBef>
              <a:spcAft>
                <a:spcPct val="0"/>
              </a:spcAft>
              <a:buClr>
                <a:srgbClr val="D8B25C"/>
              </a:buClr>
              <a:buSzPct val="65000"/>
              <a:buFont typeface="Wingdings" panose="05000000000000000000" pitchFamily="2" charset="2"/>
              <a:buChar char=""/>
              <a:defRPr sz="2000">
                <a:solidFill>
                  <a:schemeClr val="tx1"/>
                </a:solidFill>
                <a:latin typeface="Tw Cen MT" panose="020B0602020104020603" pitchFamily="34" charset="0"/>
              </a:defRPr>
            </a:lvl9pPr>
          </a:lstStyle>
          <a:p>
            <a:pPr>
              <a:lnSpc>
                <a:spcPct val="90000"/>
              </a:lnSpc>
              <a:spcBef>
                <a:spcPct val="0"/>
              </a:spcBef>
              <a:buClrTx/>
              <a:buSzTx/>
              <a:buFontTx/>
              <a:buNone/>
            </a:pPr>
            <a:r>
              <a:rPr lang="en" altLang="en-US" sz="1800" b="1">
                <a:latin typeface="Arial" panose="020B0604020202020204" pitchFamily="34" charset="0"/>
              </a:rPr>
              <a:t>/* for loop */</a:t>
            </a:r>
          </a:p>
          <a:p>
            <a:pPr>
              <a:lnSpc>
                <a:spcPct val="90000"/>
              </a:lnSpc>
              <a:spcBef>
                <a:spcPct val="0"/>
              </a:spcBef>
              <a:buClrTx/>
              <a:buSzTx/>
              <a:buFontTx/>
              <a:buNone/>
            </a:pPr>
            <a:r>
              <a:rPr lang="en" altLang="en-US" sz="1800" b="1">
                <a:latin typeface="Arial" panose="020B0604020202020204" pitchFamily="34" charset="0"/>
              </a:rPr>
              <a:t>#include &lt;stdio.h&gt;</a:t>
            </a:r>
          </a:p>
          <a:p>
            <a:pPr>
              <a:lnSpc>
                <a:spcPct val="90000"/>
              </a:lnSpc>
              <a:spcBef>
                <a:spcPct val="0"/>
              </a:spcBef>
              <a:buClrTx/>
              <a:buSzTx/>
              <a:buFontTx/>
              <a:buNone/>
            </a:pPr>
            <a:r>
              <a:rPr lang="en" altLang="en-US" sz="1800" b="1">
                <a:latin typeface="Arial" panose="020B0604020202020204" pitchFamily="34" charset="0"/>
              </a:rPr>
              <a:t>#define NUMBER 22</a:t>
            </a:r>
          </a:p>
          <a:p>
            <a:pPr>
              <a:lnSpc>
                <a:spcPct val="90000"/>
              </a:lnSpc>
              <a:spcBef>
                <a:spcPct val="0"/>
              </a:spcBef>
              <a:buClrTx/>
              <a:buSzTx/>
              <a:buFontTx/>
              <a:buNone/>
            </a:pPr>
            <a:r>
              <a:rPr lang="en" altLang="en-US" sz="1800" b="1">
                <a:latin typeface="Arial" panose="020B0604020202020204" pitchFamily="34" charset="0"/>
              </a:rPr>
              <a:t>hand()</a:t>
            </a:r>
          </a:p>
          <a:p>
            <a:pPr>
              <a:lnSpc>
                <a:spcPct val="90000"/>
              </a:lnSpc>
              <a:spcBef>
                <a:spcPct val="0"/>
              </a:spcBef>
              <a:buClrTx/>
              <a:buSzTx/>
              <a:buFontTx/>
              <a:buNone/>
            </a:pPr>
            <a:r>
              <a:rPr lang="en" altLang="en-US" sz="1800" b="1">
                <a:latin typeface="Arial" panose="020B0604020202020204" pitchFamily="34" charset="0"/>
              </a:rPr>
              <a:t>{</a:t>
            </a:r>
          </a:p>
          <a:p>
            <a:pPr>
              <a:lnSpc>
                <a:spcPct val="90000"/>
              </a:lnSpc>
              <a:spcBef>
                <a:spcPct val="0"/>
              </a:spcBef>
              <a:buClrTx/>
              <a:buSzTx/>
              <a:buFontTx/>
              <a:buNone/>
            </a:pPr>
            <a:r>
              <a:rPr lang="en" altLang="en-US" sz="1800" b="1">
                <a:latin typeface="Arial" panose="020B0604020202020204" pitchFamily="34" charset="0"/>
              </a:rPr>
              <a:t>int count, total = 0;</a:t>
            </a:r>
          </a:p>
          <a:p>
            <a:pPr>
              <a:lnSpc>
                <a:spcPct val="90000"/>
              </a:lnSpc>
              <a:spcBef>
                <a:spcPct val="0"/>
              </a:spcBef>
              <a:buClrTx/>
              <a:buSzTx/>
              <a:buFontTx/>
              <a:buNone/>
            </a:pPr>
            <a:endParaRPr lang="fr-CA" altLang="en-US" sz="1800" b="1">
              <a:latin typeface="Arial" panose="020B0604020202020204" pitchFamily="34" charset="0"/>
            </a:endParaRPr>
          </a:p>
          <a:p>
            <a:pPr>
              <a:lnSpc>
                <a:spcPct val="90000"/>
              </a:lnSpc>
              <a:spcBef>
                <a:spcPct val="0"/>
              </a:spcBef>
              <a:buClrTx/>
              <a:buSzTx/>
              <a:buFontTx/>
              <a:buNone/>
            </a:pPr>
            <a:r>
              <a:rPr lang="en" altLang="en-US" sz="1800" b="1">
                <a:latin typeface="Arial" panose="020B0604020202020204" pitchFamily="34" charset="0"/>
              </a:rPr>
              <a:t>for(count =1; count &lt;= NUMBER; count++, total += count)</a:t>
            </a:r>
          </a:p>
          <a:p>
            <a:pPr>
              <a:lnSpc>
                <a:spcPct val="90000"/>
              </a:lnSpc>
              <a:spcBef>
                <a:spcPct val="0"/>
              </a:spcBef>
              <a:buClrTx/>
              <a:buSzTx/>
              <a:buFontTx/>
              <a:buNone/>
            </a:pPr>
            <a:r>
              <a:rPr lang="en" altLang="en-US" sz="1800" b="1">
                <a:latin typeface="Arial" panose="020B0604020202020204" pitchFamily="34" charset="0"/>
              </a:rPr>
              <a:t>printf(“Long live the C language!!!\n”);</a:t>
            </a:r>
          </a:p>
          <a:p>
            <a:pPr>
              <a:lnSpc>
                <a:spcPct val="90000"/>
              </a:lnSpc>
              <a:spcBef>
                <a:spcPct val="0"/>
              </a:spcBef>
              <a:buClrTx/>
              <a:buSzTx/>
              <a:buFontTx/>
              <a:buNone/>
            </a:pPr>
            <a:r>
              <a:rPr lang="en" altLang="en-US" sz="1800" b="1">
                <a:latin typeface="Arial" panose="020B0604020202020204" pitchFamily="34" charset="0"/>
              </a:rPr>
              <a:t>printf(“Total is %d\n”, total);</a:t>
            </a:r>
          </a:p>
          <a:p>
            <a:pPr>
              <a:lnSpc>
                <a:spcPct val="90000"/>
              </a:lnSpc>
              <a:spcBef>
                <a:spcPct val="0"/>
              </a:spcBef>
              <a:buClrTx/>
              <a:buSzTx/>
              <a:buFontTx/>
              <a:buNone/>
            </a:pPr>
            <a:r>
              <a:rPr lang="en" altLang="en-US" sz="1800" b="1">
                <a:latin typeface="Arial" panose="020B0604020202020204" pitchFamily="34" charset="0"/>
              </a:rPr>
              <a:t>}</a:t>
            </a:r>
          </a:p>
        </p:txBody>
      </p:sp>
      <p:sp>
        <p:nvSpPr>
          <p:cNvPr id="43012" name="AutoShape 4"/>
          <p:cNvSpPr>
            <a:spLocks/>
          </p:cNvSpPr>
          <p:nvPr/>
        </p:nvSpPr>
        <p:spPr bwMode="auto">
          <a:xfrm>
            <a:off x="3779838" y="2133600"/>
            <a:ext cx="1905000" cy="482600"/>
          </a:xfrm>
          <a:prstGeom prst="borderCallout1">
            <a:avLst>
              <a:gd name="adj1" fmla="val 22222"/>
              <a:gd name="adj2" fmla="val -4000"/>
              <a:gd name="adj3" fmla="val 354972"/>
              <a:gd name="adj4" fmla="val -131486"/>
            </a:avLst>
          </a:prstGeom>
          <a:noFill/>
          <a:ln w="25400">
            <a:solidFill>
              <a:srgbClr val="00FFFF"/>
            </a:solidFill>
            <a:miter lim="800000"/>
            <a:headEnd/>
            <a:tailEnd type="triangle" w="med" len="med"/>
          </a:ln>
          <a:extLst>
            <a:ext uri="{909E8E84-426E-40DD-AFC4-6F175D3DCCD1}">
              <a14:hiddenFill xmlns:a14="http://schemas.microsoft.com/office/drawing/2010/main">
                <a:solidFill>
                  <a:srgbClr val="FFFFFF"/>
                </a:solidFill>
              </a14:hiddenFill>
            </a:ext>
          </a:extLst>
        </p:spPr>
        <p:txBody>
          <a:bodyPr>
            <a:spAutoFit/>
          </a:bodyPr>
          <a:lstStyle>
            <a:lvl1pPr>
              <a:spcBef>
                <a:spcPts val="700"/>
              </a:spcBef>
              <a:buClr>
                <a:schemeClr val="accent2"/>
              </a:buClr>
              <a:buSzPct val="60000"/>
              <a:buFont typeface="Wingdings" panose="05000000000000000000" pitchFamily="2" charset="2"/>
              <a:buChar char=""/>
              <a:defRPr sz="2900">
                <a:solidFill>
                  <a:schemeClr val="tx1"/>
                </a:solidFill>
                <a:latin typeface="Tw Cen MT" panose="020B0602020104020603" pitchFamily="34" charset="0"/>
              </a:defRPr>
            </a:lvl1pPr>
            <a:lvl2pPr marL="742950" indent="-285750">
              <a:spcBef>
                <a:spcPts val="550"/>
              </a:spcBef>
              <a:buClr>
                <a:schemeClr val="accent1"/>
              </a:buClr>
              <a:buSzPct val="70000"/>
              <a:buFont typeface="Wingdings 2" panose="05020102010507070707" pitchFamily="18" charset="2"/>
              <a:buChar char=""/>
              <a:defRPr sz="2600">
                <a:solidFill>
                  <a:schemeClr val="tx1"/>
                </a:solidFill>
                <a:latin typeface="Tw Cen MT" panose="020B0602020104020603" pitchFamily="34" charset="0"/>
              </a:defRPr>
            </a:lvl2pPr>
            <a:lvl3pPr marL="1143000" indent="-228600">
              <a:spcBef>
                <a:spcPts val="500"/>
              </a:spcBef>
              <a:buClr>
                <a:schemeClr val="accent2"/>
              </a:buClr>
              <a:buSzPct val="75000"/>
              <a:buFont typeface="Wingdings" panose="05000000000000000000" pitchFamily="2" charset="2"/>
              <a:buChar char=""/>
              <a:defRPr sz="2300">
                <a:solidFill>
                  <a:schemeClr val="tx1"/>
                </a:solidFill>
                <a:latin typeface="Tw Cen MT" panose="020B0602020104020603" pitchFamily="34" charset="0"/>
              </a:defRPr>
            </a:lvl3pPr>
            <a:lvl4pPr marL="1600200" indent="-228600">
              <a:spcBef>
                <a:spcPts val="400"/>
              </a:spcBef>
              <a:buClr>
                <a:srgbClr val="A5AB81"/>
              </a:buClr>
              <a:buSzPct val="75000"/>
              <a:buFont typeface="Wingdings" panose="05000000000000000000" pitchFamily="2" charset="2"/>
              <a:buChar char=""/>
              <a:defRPr sz="2000">
                <a:solidFill>
                  <a:schemeClr val="tx1"/>
                </a:solidFill>
                <a:latin typeface="Tw Cen MT" panose="020B0602020104020603" pitchFamily="34" charset="0"/>
              </a:defRPr>
            </a:lvl4pPr>
            <a:lvl5pPr marL="2057400" indent="-228600">
              <a:spcBef>
                <a:spcPts val="400"/>
              </a:spcBef>
              <a:buClr>
                <a:srgbClr val="D8B25C"/>
              </a:buClr>
              <a:buSzPct val="65000"/>
              <a:buFont typeface="Wingdings" panose="05000000000000000000" pitchFamily="2" charset="2"/>
              <a:buChar char=""/>
              <a:defRPr sz="2000">
                <a:solidFill>
                  <a:schemeClr val="tx1"/>
                </a:solidFill>
                <a:latin typeface="Tw Cen MT" panose="020B0602020104020603" pitchFamily="34" charset="0"/>
              </a:defRPr>
            </a:lvl5pPr>
            <a:lvl6pPr marL="2514600" indent="-228600" eaLnBrk="0" fontAlgn="base" hangingPunct="0">
              <a:spcBef>
                <a:spcPts val="400"/>
              </a:spcBef>
              <a:spcAft>
                <a:spcPct val="0"/>
              </a:spcAft>
              <a:buClr>
                <a:srgbClr val="D8B25C"/>
              </a:buClr>
              <a:buSzPct val="65000"/>
              <a:buFont typeface="Wingdings" panose="05000000000000000000" pitchFamily="2" charset="2"/>
              <a:buChar char=""/>
              <a:defRPr sz="2000">
                <a:solidFill>
                  <a:schemeClr val="tx1"/>
                </a:solidFill>
                <a:latin typeface="Tw Cen MT" panose="020B0602020104020603" pitchFamily="34" charset="0"/>
              </a:defRPr>
            </a:lvl6pPr>
            <a:lvl7pPr marL="2971800" indent="-228600" eaLnBrk="0" fontAlgn="base" hangingPunct="0">
              <a:spcBef>
                <a:spcPts val="400"/>
              </a:spcBef>
              <a:spcAft>
                <a:spcPct val="0"/>
              </a:spcAft>
              <a:buClr>
                <a:srgbClr val="D8B25C"/>
              </a:buClr>
              <a:buSzPct val="65000"/>
              <a:buFont typeface="Wingdings" panose="05000000000000000000" pitchFamily="2" charset="2"/>
              <a:buChar char=""/>
              <a:defRPr sz="2000">
                <a:solidFill>
                  <a:schemeClr val="tx1"/>
                </a:solidFill>
                <a:latin typeface="Tw Cen MT" panose="020B0602020104020603" pitchFamily="34" charset="0"/>
              </a:defRPr>
            </a:lvl7pPr>
            <a:lvl8pPr marL="3429000" indent="-228600" eaLnBrk="0" fontAlgn="base" hangingPunct="0">
              <a:spcBef>
                <a:spcPts val="400"/>
              </a:spcBef>
              <a:spcAft>
                <a:spcPct val="0"/>
              </a:spcAft>
              <a:buClr>
                <a:srgbClr val="D8B25C"/>
              </a:buClr>
              <a:buSzPct val="65000"/>
              <a:buFont typeface="Wingdings" panose="05000000000000000000" pitchFamily="2" charset="2"/>
              <a:buChar char=""/>
              <a:defRPr sz="2000">
                <a:solidFill>
                  <a:schemeClr val="tx1"/>
                </a:solidFill>
                <a:latin typeface="Tw Cen MT" panose="020B0602020104020603" pitchFamily="34" charset="0"/>
              </a:defRPr>
            </a:lvl8pPr>
            <a:lvl9pPr marL="3886200" indent="-228600" eaLnBrk="0" fontAlgn="base" hangingPunct="0">
              <a:spcBef>
                <a:spcPts val="400"/>
              </a:spcBef>
              <a:spcAft>
                <a:spcPct val="0"/>
              </a:spcAft>
              <a:buClr>
                <a:srgbClr val="D8B25C"/>
              </a:buClr>
              <a:buSzPct val="65000"/>
              <a:buFont typeface="Wingdings" panose="05000000000000000000" pitchFamily="2" charset="2"/>
              <a:buChar char=""/>
              <a:defRPr sz="2000">
                <a:solidFill>
                  <a:schemeClr val="tx1"/>
                </a:solidFill>
                <a:latin typeface="Tw Cen MT" panose="020B0602020104020603" pitchFamily="34" charset="0"/>
              </a:defRPr>
            </a:lvl9pPr>
          </a:lstStyle>
          <a:p>
            <a:pPr>
              <a:spcBef>
                <a:spcPct val="0"/>
              </a:spcBef>
              <a:buClrTx/>
              <a:buSzTx/>
              <a:buFontTx/>
              <a:buNone/>
            </a:pPr>
            <a:r>
              <a:rPr lang="en" altLang="en-US" sz="1800" b="1"/>
              <a:t>Initialization</a:t>
            </a:r>
          </a:p>
        </p:txBody>
      </p:sp>
      <p:sp>
        <p:nvSpPr>
          <p:cNvPr id="43013" name="AutoShape 5"/>
          <p:cNvSpPr>
            <a:spLocks/>
          </p:cNvSpPr>
          <p:nvPr/>
        </p:nvSpPr>
        <p:spPr bwMode="auto">
          <a:xfrm>
            <a:off x="4356100" y="2797175"/>
            <a:ext cx="2667000" cy="847725"/>
          </a:xfrm>
          <a:prstGeom prst="borderCallout1">
            <a:avLst>
              <a:gd name="adj1" fmla="val 12995"/>
              <a:gd name="adj2" fmla="val -2856"/>
              <a:gd name="adj3" fmla="val 126375"/>
              <a:gd name="adj4" fmla="val -57653"/>
            </a:avLst>
          </a:prstGeom>
          <a:noFill/>
          <a:ln w="25400">
            <a:solidFill>
              <a:srgbClr val="00FFFF"/>
            </a:solidFill>
            <a:miter lim="800000"/>
            <a:headEnd/>
            <a:tailEnd type="triangle" w="med" len="med"/>
          </a:ln>
          <a:extLst>
            <a:ext uri="{909E8E84-426E-40DD-AFC4-6F175D3DCCD1}">
              <a14:hiddenFill xmlns:a14="http://schemas.microsoft.com/office/drawing/2010/main">
                <a:solidFill>
                  <a:srgbClr val="FFFFFF"/>
                </a:solidFill>
              </a14:hiddenFill>
            </a:ext>
          </a:extLst>
        </p:spPr>
        <p:txBody>
          <a:bodyPr>
            <a:spAutoFit/>
          </a:bodyPr>
          <a:lstStyle>
            <a:lvl1pPr>
              <a:spcBef>
                <a:spcPts val="700"/>
              </a:spcBef>
              <a:buClr>
                <a:schemeClr val="accent2"/>
              </a:buClr>
              <a:buSzPct val="60000"/>
              <a:buFont typeface="Wingdings" panose="05000000000000000000" pitchFamily="2" charset="2"/>
              <a:buChar char=""/>
              <a:defRPr sz="2900">
                <a:solidFill>
                  <a:schemeClr val="tx1"/>
                </a:solidFill>
                <a:latin typeface="Tw Cen MT" panose="020B0602020104020603" pitchFamily="34" charset="0"/>
              </a:defRPr>
            </a:lvl1pPr>
            <a:lvl2pPr marL="742950" indent="-285750">
              <a:spcBef>
                <a:spcPts val="550"/>
              </a:spcBef>
              <a:buClr>
                <a:schemeClr val="accent1"/>
              </a:buClr>
              <a:buSzPct val="70000"/>
              <a:buFont typeface="Wingdings 2" panose="05020102010507070707" pitchFamily="18" charset="2"/>
              <a:buChar char=""/>
              <a:defRPr sz="2600">
                <a:solidFill>
                  <a:schemeClr val="tx1"/>
                </a:solidFill>
                <a:latin typeface="Tw Cen MT" panose="020B0602020104020603" pitchFamily="34" charset="0"/>
              </a:defRPr>
            </a:lvl2pPr>
            <a:lvl3pPr marL="1143000" indent="-228600">
              <a:spcBef>
                <a:spcPts val="500"/>
              </a:spcBef>
              <a:buClr>
                <a:schemeClr val="accent2"/>
              </a:buClr>
              <a:buSzPct val="75000"/>
              <a:buFont typeface="Wingdings" panose="05000000000000000000" pitchFamily="2" charset="2"/>
              <a:buChar char=""/>
              <a:defRPr sz="2300">
                <a:solidFill>
                  <a:schemeClr val="tx1"/>
                </a:solidFill>
                <a:latin typeface="Tw Cen MT" panose="020B0602020104020603" pitchFamily="34" charset="0"/>
              </a:defRPr>
            </a:lvl3pPr>
            <a:lvl4pPr marL="1600200" indent="-228600">
              <a:spcBef>
                <a:spcPts val="400"/>
              </a:spcBef>
              <a:buClr>
                <a:srgbClr val="A5AB81"/>
              </a:buClr>
              <a:buSzPct val="75000"/>
              <a:buFont typeface="Wingdings" panose="05000000000000000000" pitchFamily="2" charset="2"/>
              <a:buChar char=""/>
              <a:defRPr sz="2000">
                <a:solidFill>
                  <a:schemeClr val="tx1"/>
                </a:solidFill>
                <a:latin typeface="Tw Cen MT" panose="020B0602020104020603" pitchFamily="34" charset="0"/>
              </a:defRPr>
            </a:lvl4pPr>
            <a:lvl5pPr marL="2057400" indent="-228600">
              <a:spcBef>
                <a:spcPts val="400"/>
              </a:spcBef>
              <a:buClr>
                <a:srgbClr val="D8B25C"/>
              </a:buClr>
              <a:buSzPct val="65000"/>
              <a:buFont typeface="Wingdings" panose="05000000000000000000" pitchFamily="2" charset="2"/>
              <a:buChar char=""/>
              <a:defRPr sz="2000">
                <a:solidFill>
                  <a:schemeClr val="tx1"/>
                </a:solidFill>
                <a:latin typeface="Tw Cen MT" panose="020B0602020104020603" pitchFamily="34" charset="0"/>
              </a:defRPr>
            </a:lvl5pPr>
            <a:lvl6pPr marL="2514600" indent="-228600" eaLnBrk="0" fontAlgn="base" hangingPunct="0">
              <a:spcBef>
                <a:spcPts val="400"/>
              </a:spcBef>
              <a:spcAft>
                <a:spcPct val="0"/>
              </a:spcAft>
              <a:buClr>
                <a:srgbClr val="D8B25C"/>
              </a:buClr>
              <a:buSzPct val="65000"/>
              <a:buFont typeface="Wingdings" panose="05000000000000000000" pitchFamily="2" charset="2"/>
              <a:buChar char=""/>
              <a:defRPr sz="2000">
                <a:solidFill>
                  <a:schemeClr val="tx1"/>
                </a:solidFill>
                <a:latin typeface="Tw Cen MT" panose="020B0602020104020603" pitchFamily="34" charset="0"/>
              </a:defRPr>
            </a:lvl6pPr>
            <a:lvl7pPr marL="2971800" indent="-228600" eaLnBrk="0" fontAlgn="base" hangingPunct="0">
              <a:spcBef>
                <a:spcPts val="400"/>
              </a:spcBef>
              <a:spcAft>
                <a:spcPct val="0"/>
              </a:spcAft>
              <a:buClr>
                <a:srgbClr val="D8B25C"/>
              </a:buClr>
              <a:buSzPct val="65000"/>
              <a:buFont typeface="Wingdings" panose="05000000000000000000" pitchFamily="2" charset="2"/>
              <a:buChar char=""/>
              <a:defRPr sz="2000">
                <a:solidFill>
                  <a:schemeClr val="tx1"/>
                </a:solidFill>
                <a:latin typeface="Tw Cen MT" panose="020B0602020104020603" pitchFamily="34" charset="0"/>
              </a:defRPr>
            </a:lvl7pPr>
            <a:lvl8pPr marL="3429000" indent="-228600" eaLnBrk="0" fontAlgn="base" hangingPunct="0">
              <a:spcBef>
                <a:spcPts val="400"/>
              </a:spcBef>
              <a:spcAft>
                <a:spcPct val="0"/>
              </a:spcAft>
              <a:buClr>
                <a:srgbClr val="D8B25C"/>
              </a:buClr>
              <a:buSzPct val="65000"/>
              <a:buFont typeface="Wingdings" panose="05000000000000000000" pitchFamily="2" charset="2"/>
              <a:buChar char=""/>
              <a:defRPr sz="2000">
                <a:solidFill>
                  <a:schemeClr val="tx1"/>
                </a:solidFill>
                <a:latin typeface="Tw Cen MT" panose="020B0602020104020603" pitchFamily="34" charset="0"/>
              </a:defRPr>
            </a:lvl8pPr>
            <a:lvl9pPr marL="3886200" indent="-228600" eaLnBrk="0" fontAlgn="base" hangingPunct="0">
              <a:spcBef>
                <a:spcPts val="400"/>
              </a:spcBef>
              <a:spcAft>
                <a:spcPct val="0"/>
              </a:spcAft>
              <a:buClr>
                <a:srgbClr val="D8B25C"/>
              </a:buClr>
              <a:buSzPct val="65000"/>
              <a:buFont typeface="Wingdings" panose="05000000000000000000" pitchFamily="2" charset="2"/>
              <a:buChar char=""/>
              <a:defRPr sz="2000">
                <a:solidFill>
                  <a:schemeClr val="tx1"/>
                </a:solidFill>
                <a:latin typeface="Tw Cen MT" panose="020B0602020104020603" pitchFamily="34" charset="0"/>
              </a:defRPr>
            </a:lvl9pPr>
          </a:lstStyle>
          <a:p>
            <a:pPr>
              <a:spcBef>
                <a:spcPct val="0"/>
              </a:spcBef>
              <a:buClrTx/>
              <a:buSzTx/>
              <a:buFontTx/>
              <a:buNone/>
            </a:pPr>
            <a:r>
              <a:rPr lang="en" altLang="en-US" sz="1800" b="1"/>
              <a:t>End of loop condition</a:t>
            </a:r>
          </a:p>
        </p:txBody>
      </p:sp>
      <p:sp>
        <p:nvSpPr>
          <p:cNvPr id="43014" name="AutoShape 6"/>
          <p:cNvSpPr>
            <a:spLocks/>
          </p:cNvSpPr>
          <p:nvPr/>
        </p:nvSpPr>
        <p:spPr bwMode="auto">
          <a:xfrm>
            <a:off x="971550" y="4941888"/>
            <a:ext cx="5257800" cy="482600"/>
          </a:xfrm>
          <a:prstGeom prst="borderCallout1">
            <a:avLst>
              <a:gd name="adj1" fmla="val -1097"/>
              <a:gd name="adj2" fmla="val 85931"/>
              <a:gd name="adj3" fmla="val -181139"/>
              <a:gd name="adj4" fmla="val 71375"/>
            </a:avLst>
          </a:prstGeom>
          <a:noFill/>
          <a:ln w="25400">
            <a:solidFill>
              <a:srgbClr val="00FFFF"/>
            </a:solidFill>
            <a:miter lim="800000"/>
            <a:headEnd/>
            <a:tailEnd type="triangle" w="med" len="med"/>
          </a:ln>
          <a:extLst>
            <a:ext uri="{909E8E84-426E-40DD-AFC4-6F175D3DCCD1}">
              <a14:hiddenFill xmlns:a14="http://schemas.microsoft.com/office/drawing/2010/main">
                <a:solidFill>
                  <a:srgbClr val="FFFFFF"/>
                </a:solidFill>
              </a14:hiddenFill>
            </a:ext>
          </a:extLst>
        </p:spPr>
        <p:txBody>
          <a:bodyPr>
            <a:spAutoFit/>
          </a:bodyPr>
          <a:lstStyle>
            <a:lvl1pPr>
              <a:spcBef>
                <a:spcPts val="700"/>
              </a:spcBef>
              <a:buClr>
                <a:schemeClr val="accent2"/>
              </a:buClr>
              <a:buSzPct val="60000"/>
              <a:buFont typeface="Wingdings" panose="05000000000000000000" pitchFamily="2" charset="2"/>
              <a:buChar char=""/>
              <a:defRPr sz="2900">
                <a:solidFill>
                  <a:schemeClr val="tx1"/>
                </a:solidFill>
                <a:latin typeface="Tw Cen MT" panose="020B0602020104020603" pitchFamily="34" charset="0"/>
              </a:defRPr>
            </a:lvl1pPr>
            <a:lvl2pPr marL="742950" indent="-285750">
              <a:spcBef>
                <a:spcPts val="550"/>
              </a:spcBef>
              <a:buClr>
                <a:schemeClr val="accent1"/>
              </a:buClr>
              <a:buSzPct val="70000"/>
              <a:buFont typeface="Wingdings 2" panose="05020102010507070707" pitchFamily="18" charset="2"/>
              <a:buChar char=""/>
              <a:defRPr sz="2600">
                <a:solidFill>
                  <a:schemeClr val="tx1"/>
                </a:solidFill>
                <a:latin typeface="Tw Cen MT" panose="020B0602020104020603" pitchFamily="34" charset="0"/>
              </a:defRPr>
            </a:lvl2pPr>
            <a:lvl3pPr marL="1143000" indent="-228600">
              <a:spcBef>
                <a:spcPts val="500"/>
              </a:spcBef>
              <a:buClr>
                <a:schemeClr val="accent2"/>
              </a:buClr>
              <a:buSzPct val="75000"/>
              <a:buFont typeface="Wingdings" panose="05000000000000000000" pitchFamily="2" charset="2"/>
              <a:buChar char=""/>
              <a:defRPr sz="2300">
                <a:solidFill>
                  <a:schemeClr val="tx1"/>
                </a:solidFill>
                <a:latin typeface="Tw Cen MT" panose="020B0602020104020603" pitchFamily="34" charset="0"/>
              </a:defRPr>
            </a:lvl3pPr>
            <a:lvl4pPr marL="1600200" indent="-228600">
              <a:spcBef>
                <a:spcPts val="400"/>
              </a:spcBef>
              <a:buClr>
                <a:srgbClr val="A5AB81"/>
              </a:buClr>
              <a:buSzPct val="75000"/>
              <a:buFont typeface="Wingdings" panose="05000000000000000000" pitchFamily="2" charset="2"/>
              <a:buChar char=""/>
              <a:defRPr sz="2000">
                <a:solidFill>
                  <a:schemeClr val="tx1"/>
                </a:solidFill>
                <a:latin typeface="Tw Cen MT" panose="020B0602020104020603" pitchFamily="34" charset="0"/>
              </a:defRPr>
            </a:lvl4pPr>
            <a:lvl5pPr marL="2057400" indent="-228600">
              <a:spcBef>
                <a:spcPts val="400"/>
              </a:spcBef>
              <a:buClr>
                <a:srgbClr val="D8B25C"/>
              </a:buClr>
              <a:buSzPct val="65000"/>
              <a:buFont typeface="Wingdings" panose="05000000000000000000" pitchFamily="2" charset="2"/>
              <a:buChar char=""/>
              <a:defRPr sz="2000">
                <a:solidFill>
                  <a:schemeClr val="tx1"/>
                </a:solidFill>
                <a:latin typeface="Tw Cen MT" panose="020B0602020104020603" pitchFamily="34" charset="0"/>
              </a:defRPr>
            </a:lvl5pPr>
            <a:lvl6pPr marL="2514600" indent="-228600" eaLnBrk="0" fontAlgn="base" hangingPunct="0">
              <a:spcBef>
                <a:spcPts val="400"/>
              </a:spcBef>
              <a:spcAft>
                <a:spcPct val="0"/>
              </a:spcAft>
              <a:buClr>
                <a:srgbClr val="D8B25C"/>
              </a:buClr>
              <a:buSzPct val="65000"/>
              <a:buFont typeface="Wingdings" panose="05000000000000000000" pitchFamily="2" charset="2"/>
              <a:buChar char=""/>
              <a:defRPr sz="2000">
                <a:solidFill>
                  <a:schemeClr val="tx1"/>
                </a:solidFill>
                <a:latin typeface="Tw Cen MT" panose="020B0602020104020603" pitchFamily="34" charset="0"/>
              </a:defRPr>
            </a:lvl6pPr>
            <a:lvl7pPr marL="2971800" indent="-228600" eaLnBrk="0" fontAlgn="base" hangingPunct="0">
              <a:spcBef>
                <a:spcPts val="400"/>
              </a:spcBef>
              <a:spcAft>
                <a:spcPct val="0"/>
              </a:spcAft>
              <a:buClr>
                <a:srgbClr val="D8B25C"/>
              </a:buClr>
              <a:buSzPct val="65000"/>
              <a:buFont typeface="Wingdings" panose="05000000000000000000" pitchFamily="2" charset="2"/>
              <a:buChar char=""/>
              <a:defRPr sz="2000">
                <a:solidFill>
                  <a:schemeClr val="tx1"/>
                </a:solidFill>
                <a:latin typeface="Tw Cen MT" panose="020B0602020104020603" pitchFamily="34" charset="0"/>
              </a:defRPr>
            </a:lvl7pPr>
            <a:lvl8pPr marL="3429000" indent="-228600" eaLnBrk="0" fontAlgn="base" hangingPunct="0">
              <a:spcBef>
                <a:spcPts val="400"/>
              </a:spcBef>
              <a:spcAft>
                <a:spcPct val="0"/>
              </a:spcAft>
              <a:buClr>
                <a:srgbClr val="D8B25C"/>
              </a:buClr>
              <a:buSzPct val="65000"/>
              <a:buFont typeface="Wingdings" panose="05000000000000000000" pitchFamily="2" charset="2"/>
              <a:buChar char=""/>
              <a:defRPr sz="2000">
                <a:solidFill>
                  <a:schemeClr val="tx1"/>
                </a:solidFill>
                <a:latin typeface="Tw Cen MT" panose="020B0602020104020603" pitchFamily="34" charset="0"/>
              </a:defRPr>
            </a:lvl8pPr>
            <a:lvl9pPr marL="3886200" indent="-228600" eaLnBrk="0" fontAlgn="base" hangingPunct="0">
              <a:spcBef>
                <a:spcPts val="400"/>
              </a:spcBef>
              <a:spcAft>
                <a:spcPct val="0"/>
              </a:spcAft>
              <a:buClr>
                <a:srgbClr val="D8B25C"/>
              </a:buClr>
              <a:buSzPct val="65000"/>
              <a:buFont typeface="Wingdings" panose="05000000000000000000" pitchFamily="2" charset="2"/>
              <a:buChar char=""/>
              <a:defRPr sz="2000">
                <a:solidFill>
                  <a:schemeClr val="tx1"/>
                </a:solidFill>
                <a:latin typeface="Tw Cen MT" panose="020B0602020104020603" pitchFamily="34" charset="0"/>
              </a:defRPr>
            </a:lvl9pPr>
          </a:lstStyle>
          <a:p>
            <a:pPr>
              <a:spcBef>
                <a:spcPct val="0"/>
              </a:spcBef>
              <a:buClrTx/>
              <a:buSzTx/>
              <a:buFontTx/>
              <a:buNone/>
            </a:pPr>
            <a:r>
              <a:rPr lang="en" altLang="en-US" sz="1800" b="1"/>
              <a:t>Increment and other functions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4301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43013"/>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430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2" grpId="0" animBg="1" autoUpdateAnimBg="0"/>
      <p:bldP spid="43013" grpId="0" animBg="1" autoUpdateAnimBg="0"/>
      <p:bldP spid="43014" grpId="0" animBg="1"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re 1"/>
          <p:cNvSpPr>
            <a:spLocks noGrp="1"/>
          </p:cNvSpPr>
          <p:nvPr>
            <p:ph type="title"/>
          </p:nvPr>
        </p:nvSpPr>
        <p:spPr>
          <a:xfrm>
            <a:off x="612775" y="228600"/>
            <a:ext cx="8153400" cy="990600"/>
          </a:xfrm>
        </p:spPr>
        <p:txBody>
          <a:bodyPr/>
          <a:lstStyle/>
          <a:p>
            <a:pPr eaLnBrk="1" hangingPunct="1"/>
            <a:r>
              <a:rPr lang="en" altLang="en-US"/>
              <a:t>For what?</a:t>
            </a:r>
          </a:p>
        </p:txBody>
      </p:sp>
      <p:sp>
        <p:nvSpPr>
          <p:cNvPr id="11267" name="Espace réservé du contenu 2"/>
          <p:cNvSpPr>
            <a:spLocks noGrp="1"/>
          </p:cNvSpPr>
          <p:nvPr>
            <p:ph sz="quarter" idx="1"/>
          </p:nvPr>
        </p:nvSpPr>
        <p:spPr>
          <a:xfrm>
            <a:off x="612775" y="1600200"/>
            <a:ext cx="8153400" cy="4495800"/>
          </a:xfrm>
        </p:spPr>
        <p:txBody>
          <a:bodyPr/>
          <a:lstStyle/>
          <a:p>
            <a:pPr eaLnBrk="1" hangingPunct="1"/>
            <a:r>
              <a:rPr lang="en" altLang="en-US"/>
              <a:t>We want to create a program that displays all the numbers from 1 to 10, so the execution would be as follows:</a:t>
            </a:r>
          </a:p>
          <a:p>
            <a:pPr algn="ctr" eaLnBrk="1" hangingPunct="1">
              <a:buFont typeface="Wingdings" panose="05000000000000000000" pitchFamily="2" charset="2"/>
              <a:buNone/>
            </a:pPr>
            <a:r>
              <a:rPr lang="en" altLang="en-US"/>
              <a:t>1 2 3 4 5 6 7 8 9 10</a:t>
            </a:r>
          </a:p>
          <a:p>
            <a:pPr eaLnBrk="1" hangingPunct="1"/>
            <a:r>
              <a:rPr lang="en" altLang="en-US"/>
              <a:t>A particularly nasty way to do this would be to write </a:t>
            </a:r>
            <a:r>
              <a:rPr lang="en" altLang="en-US" i="1">
                <a:solidFill>
                  <a:srgbClr val="FF0000"/>
                </a:solidFill>
              </a:rPr>
              <a:t>10 successive printfs </a:t>
            </a:r>
            <a:r>
              <a:rPr lang="en" altLang="en-US"/>
              <a:t>, with the cumbersome copy/paste that this would imply.</a:t>
            </a:r>
          </a:p>
          <a:p>
            <a:pPr eaLnBrk="1" hangingPunct="1"/>
            <a:r>
              <a:rPr lang="en" altLang="en-US"/>
              <a:t>We are going to look at a way to code this type of program with a little more elegance.</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re 1"/>
          <p:cNvSpPr>
            <a:spLocks noGrp="1"/>
          </p:cNvSpPr>
          <p:nvPr>
            <p:ph type="title"/>
          </p:nvPr>
        </p:nvSpPr>
        <p:spPr>
          <a:xfrm>
            <a:off x="612775" y="228600"/>
            <a:ext cx="8153400" cy="990600"/>
          </a:xfrm>
        </p:spPr>
        <p:txBody>
          <a:bodyPr/>
          <a:lstStyle/>
          <a:p>
            <a:pPr eaLnBrk="1" hangingPunct="1"/>
            <a:r>
              <a:rPr lang="en" altLang="en-US"/>
              <a:t>Definitions and terminology</a:t>
            </a:r>
          </a:p>
        </p:txBody>
      </p:sp>
      <p:sp>
        <p:nvSpPr>
          <p:cNvPr id="3" name="Espace réservé du contenu 2"/>
          <p:cNvSpPr>
            <a:spLocks noGrp="1"/>
          </p:cNvSpPr>
          <p:nvPr>
            <p:ph sz="quarter" idx="1"/>
          </p:nvPr>
        </p:nvSpPr>
        <p:spPr>
          <a:xfrm>
            <a:off x="612775" y="1600200"/>
            <a:ext cx="8153400" cy="4495800"/>
          </a:xfrm>
        </p:spPr>
        <p:txBody>
          <a:bodyPr>
            <a:normAutofit lnSpcReduction="10000"/>
          </a:bodyPr>
          <a:lstStyle/>
          <a:p>
            <a:pPr marL="320040" indent="-320040" eaLnBrk="1" fontAlgn="auto" hangingPunct="1">
              <a:spcAft>
                <a:spcPts val="0"/>
              </a:spcAft>
              <a:buFont typeface="Wingdings"/>
              <a:buChar char=""/>
              <a:defRPr/>
            </a:pPr>
            <a:r>
              <a:rPr lang="en" dirty="0"/>
              <a:t>A loop allows you to execute the same sequence of instructions </a:t>
            </a:r>
            <a:r>
              <a:rPr lang="en" dirty="0">
                <a:solidFill>
                  <a:srgbClr val="FF0000"/>
                </a:solidFill>
              </a:rPr>
              <a:t>several times </a:t>
            </a:r>
            <a:r>
              <a:rPr lang="en" dirty="0"/>
              <a:t>in a row. This set of instructions is called the </a:t>
            </a:r>
            <a:r>
              <a:rPr lang="en" dirty="0">
                <a:solidFill>
                  <a:srgbClr val="FF0000"/>
                </a:solidFill>
              </a:rPr>
              <a:t>body </a:t>
            </a:r>
            <a:r>
              <a:rPr lang="en" dirty="0"/>
              <a:t>of the loop.</a:t>
            </a:r>
          </a:p>
          <a:p>
            <a:pPr marL="320040" indent="-320040" eaLnBrk="1" fontAlgn="auto" hangingPunct="1">
              <a:spcAft>
                <a:spcPts val="0"/>
              </a:spcAft>
              <a:buFont typeface="Wingdings"/>
              <a:buChar char=""/>
              <a:defRPr/>
            </a:pPr>
            <a:r>
              <a:rPr lang="en" dirty="0"/>
              <a:t>Each execution of the body of a loop is called </a:t>
            </a:r>
            <a:r>
              <a:rPr lang="en" dirty="0">
                <a:solidFill>
                  <a:srgbClr val="FF0000"/>
                </a:solidFill>
              </a:rPr>
              <a:t>an iteration </a:t>
            </a:r>
            <a:r>
              <a:rPr lang="en" dirty="0"/>
              <a:t>, or more informally a </a:t>
            </a:r>
            <a:r>
              <a:rPr lang="en" dirty="0">
                <a:solidFill>
                  <a:srgbClr val="FF0000"/>
                </a:solidFill>
              </a:rPr>
              <a:t>pass </a:t>
            </a:r>
            <a:r>
              <a:rPr lang="en" dirty="0"/>
              <a:t>through the loop.</a:t>
            </a:r>
          </a:p>
          <a:p>
            <a:pPr marL="320040" indent="-320040" eaLnBrk="1" fontAlgn="auto" hangingPunct="1">
              <a:spcAft>
                <a:spcPts val="0"/>
              </a:spcAft>
              <a:buFont typeface="Wingdings"/>
              <a:buChar char=""/>
              <a:defRPr/>
            </a:pPr>
            <a:r>
              <a:rPr lang="en" dirty="0"/>
              <a:t>When we are about to execute the first iteration, we say that we </a:t>
            </a:r>
            <a:r>
              <a:rPr lang="en" dirty="0">
                <a:solidFill>
                  <a:srgbClr val="FF0000"/>
                </a:solidFill>
              </a:rPr>
              <a:t>enter </a:t>
            </a:r>
            <a:r>
              <a:rPr lang="en" dirty="0"/>
              <a:t>the loop, when the last iteration is finished, we say that we </a:t>
            </a:r>
            <a:r>
              <a:rPr lang="en" dirty="0">
                <a:solidFill>
                  <a:srgbClr val="FF0000"/>
                </a:solidFill>
              </a:rPr>
              <a:t>exit </a:t>
            </a:r>
            <a:r>
              <a:rPr lang="en" dirty="0"/>
              <a:t>the loop.</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re 1"/>
          <p:cNvSpPr>
            <a:spLocks noGrp="1"/>
          </p:cNvSpPr>
          <p:nvPr>
            <p:ph type="title"/>
          </p:nvPr>
        </p:nvSpPr>
        <p:spPr>
          <a:xfrm>
            <a:off x="612775" y="228600"/>
            <a:ext cx="8153400" cy="990600"/>
          </a:xfrm>
        </p:spPr>
        <p:txBody>
          <a:bodyPr/>
          <a:lstStyle/>
          <a:p>
            <a:pPr eaLnBrk="1" hangingPunct="1"/>
            <a:r>
              <a:rPr lang="en" altLang="en-US"/>
              <a:t>Definitions and terminology</a:t>
            </a:r>
          </a:p>
        </p:txBody>
      </p:sp>
      <p:sp>
        <p:nvSpPr>
          <p:cNvPr id="3" name="Espace réservé du contenu 2"/>
          <p:cNvSpPr>
            <a:spLocks noGrp="1"/>
          </p:cNvSpPr>
          <p:nvPr>
            <p:ph sz="quarter" idx="1"/>
          </p:nvPr>
        </p:nvSpPr>
        <p:spPr>
          <a:xfrm>
            <a:off x="612775" y="1600200"/>
            <a:ext cx="8153400" cy="4495800"/>
          </a:xfrm>
        </p:spPr>
        <p:txBody>
          <a:bodyPr>
            <a:normAutofit/>
          </a:bodyPr>
          <a:lstStyle/>
          <a:p>
            <a:pPr marL="320040" indent="-320040" eaLnBrk="1" fontAlgn="auto" hangingPunct="1">
              <a:spcAft>
                <a:spcPts val="0"/>
              </a:spcAft>
              <a:buFont typeface="Wingdings"/>
              <a:buChar char=""/>
              <a:defRPr/>
            </a:pPr>
            <a:r>
              <a:rPr lang="en" dirty="0"/>
              <a:t>There are three types of loop:</a:t>
            </a:r>
          </a:p>
          <a:p>
            <a:pPr marL="640080" lvl="1" indent="-274320" eaLnBrk="1" fontAlgn="auto" hangingPunct="1">
              <a:spcAft>
                <a:spcPts val="0"/>
              </a:spcAft>
              <a:buFont typeface="Wingdings 2"/>
              <a:buChar char=""/>
              <a:defRPr/>
            </a:pPr>
            <a:r>
              <a:rPr lang="en" sz="2800" b="1" dirty="0">
                <a:solidFill>
                  <a:schemeClr val="accent1">
                    <a:lumMod val="50000"/>
                  </a:schemeClr>
                </a:solidFill>
              </a:rPr>
              <a:t>while</a:t>
            </a:r>
          </a:p>
          <a:p>
            <a:pPr marL="640080" lvl="1" indent="-274320" eaLnBrk="1" fontAlgn="auto" hangingPunct="1">
              <a:spcAft>
                <a:spcPts val="0"/>
              </a:spcAft>
              <a:buFont typeface="Wingdings 2"/>
              <a:buChar char=""/>
              <a:defRPr/>
            </a:pPr>
            <a:r>
              <a:rPr lang="en" sz="2800" b="1" dirty="0">
                <a:solidFill>
                  <a:schemeClr val="accent1">
                    <a:lumMod val="50000"/>
                  </a:schemeClr>
                </a:solidFill>
              </a:rPr>
              <a:t>do... while</a:t>
            </a:r>
          </a:p>
          <a:p>
            <a:pPr marL="640080" lvl="1" indent="-274320" eaLnBrk="1" fontAlgn="auto" hangingPunct="1">
              <a:spcAft>
                <a:spcPts val="0"/>
              </a:spcAft>
              <a:buFont typeface="Wingdings 2"/>
              <a:buChar char=""/>
              <a:defRPr/>
            </a:pPr>
            <a:r>
              <a:rPr lang="en" sz="2800" b="1" dirty="0">
                <a:solidFill>
                  <a:schemeClr val="accent1">
                    <a:lumMod val="50000"/>
                  </a:schemeClr>
                </a:solidFill>
              </a:rPr>
              <a:t>for</a:t>
            </a:r>
          </a:p>
          <a:p>
            <a:pPr marL="320040" indent="-320040" eaLnBrk="1" fontAlgn="auto" hangingPunct="1">
              <a:spcAft>
                <a:spcPts val="0"/>
              </a:spcAft>
              <a:buFont typeface="Wingdings"/>
              <a:buChar char=""/>
              <a:defRPr/>
            </a:pPr>
            <a:r>
              <a:rPr lang="en" dirty="0"/>
              <a:t>Each of these loops has its advantages and disadvantages. We will review them later.</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re 1"/>
          <p:cNvSpPr>
            <a:spLocks noGrp="1"/>
          </p:cNvSpPr>
          <p:nvPr>
            <p:ph type="title"/>
          </p:nvPr>
        </p:nvSpPr>
        <p:spPr>
          <a:xfrm>
            <a:off x="612775" y="228600"/>
            <a:ext cx="8153400" cy="990600"/>
          </a:xfrm>
        </p:spPr>
        <p:txBody>
          <a:bodyPr/>
          <a:lstStyle/>
          <a:p>
            <a:pPr eaLnBrk="1" hangingPunct="1"/>
            <a:r>
              <a:rPr lang="en" altLang="en-US"/>
              <a:t>while</a:t>
            </a:r>
          </a:p>
        </p:txBody>
      </p:sp>
      <p:sp>
        <p:nvSpPr>
          <p:cNvPr id="3" name="Espace réservé du contenu 2"/>
          <p:cNvSpPr>
            <a:spLocks noGrp="1"/>
          </p:cNvSpPr>
          <p:nvPr>
            <p:ph sz="quarter" idx="1"/>
          </p:nvPr>
        </p:nvSpPr>
        <p:spPr>
          <a:xfrm>
            <a:off x="612775" y="1600200"/>
            <a:ext cx="8153400" cy="4495800"/>
          </a:xfrm>
        </p:spPr>
        <p:txBody>
          <a:bodyPr>
            <a:normAutofit fontScale="92500" lnSpcReduction="10000"/>
          </a:bodyPr>
          <a:lstStyle/>
          <a:p>
            <a:pPr marL="320040" indent="-320040" eaLnBrk="1" fontAlgn="auto" hangingPunct="1">
              <a:spcAft>
                <a:spcPts val="0"/>
              </a:spcAft>
              <a:buFont typeface="Wingdings"/>
              <a:buChar char=""/>
              <a:defRPr/>
            </a:pPr>
            <a:r>
              <a:rPr lang="en" dirty="0"/>
              <a:t>In C, the while loop is coded as follows:</a:t>
            </a:r>
          </a:p>
          <a:p>
            <a:pPr marL="320040" indent="-320040" eaLnBrk="1" fontAlgn="auto" hangingPunct="1">
              <a:spcAft>
                <a:spcPts val="0"/>
              </a:spcAft>
              <a:buFont typeface="Wingdings"/>
              <a:buNone/>
              <a:defRPr/>
            </a:pPr>
            <a:r>
              <a:rPr lang="en" dirty="0">
                <a:solidFill>
                  <a:schemeClr val="accent1">
                    <a:lumMod val="50000"/>
                  </a:schemeClr>
                </a:solidFill>
              </a:rPr>
              <a:t>while(&lt;condition&gt;)</a:t>
            </a:r>
          </a:p>
          <a:p>
            <a:pPr lvl="2" eaLnBrk="1" fontAlgn="auto" hangingPunct="1">
              <a:spcAft>
                <a:spcPts val="0"/>
              </a:spcAft>
              <a:buFont typeface="Wingdings"/>
              <a:buNone/>
              <a:defRPr/>
            </a:pPr>
            <a:r>
              <a:rPr lang="en" b="1" dirty="0">
                <a:solidFill>
                  <a:schemeClr val="accent1">
                    <a:lumMod val="50000"/>
                  </a:schemeClr>
                </a:solidFill>
              </a:rPr>
              <a:t>{</a:t>
            </a:r>
          </a:p>
          <a:p>
            <a:pPr lvl="2" eaLnBrk="1" fontAlgn="auto" hangingPunct="1">
              <a:spcAft>
                <a:spcPts val="0"/>
              </a:spcAft>
              <a:buFont typeface="Wingdings"/>
              <a:buNone/>
              <a:defRPr/>
            </a:pPr>
            <a:r>
              <a:rPr lang="en" b="1" dirty="0">
                <a:solidFill>
                  <a:schemeClr val="accent1">
                    <a:lumMod val="50000"/>
                  </a:schemeClr>
                </a:solidFill>
              </a:rPr>
              <a:t>&lt;instructions&gt;</a:t>
            </a:r>
          </a:p>
          <a:p>
            <a:pPr lvl="2" eaLnBrk="1" fontAlgn="auto" hangingPunct="1">
              <a:spcAft>
                <a:spcPts val="0"/>
              </a:spcAft>
              <a:buFont typeface="Wingdings"/>
              <a:buNone/>
              <a:defRPr/>
            </a:pPr>
            <a:r>
              <a:rPr lang="en" b="1" dirty="0">
                <a:solidFill>
                  <a:schemeClr val="accent1">
                    <a:lumMod val="50000"/>
                  </a:schemeClr>
                </a:solidFill>
              </a:rPr>
              <a:t>}</a:t>
            </a:r>
          </a:p>
          <a:p>
            <a:pPr marL="320040" indent="-320040" eaLnBrk="1" fontAlgn="auto" hangingPunct="1">
              <a:spcAft>
                <a:spcPts val="0"/>
              </a:spcAft>
              <a:buFont typeface="Wingdings"/>
              <a:buChar char=""/>
              <a:defRPr/>
            </a:pPr>
            <a:r>
              <a:rPr lang="en" dirty="0"/>
              <a:t>Statements in the loop body are delimited by curly braces. The condition is evaluated before each pass through the loop, each time it is verified, the instructions of the loop are executed.</a:t>
            </a:r>
          </a:p>
          <a:p>
            <a:pPr marL="320040" indent="-320040" eaLnBrk="1" fontAlgn="auto" hangingPunct="1">
              <a:spcAft>
                <a:spcPts val="0"/>
              </a:spcAft>
              <a:buFont typeface="Wingdings"/>
              <a:buNone/>
              <a:defRPr/>
            </a:pPr>
            <a:r>
              <a:rPr lang="en" dirty="0"/>
              <a:t>Once the condition is no longer true, execution continues after the closing brace.</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re 1"/>
          <p:cNvSpPr>
            <a:spLocks noGrp="1"/>
          </p:cNvSpPr>
          <p:nvPr>
            <p:ph type="title"/>
          </p:nvPr>
        </p:nvSpPr>
        <p:spPr>
          <a:xfrm>
            <a:off x="612775" y="228600"/>
            <a:ext cx="8153400" cy="990600"/>
          </a:xfrm>
        </p:spPr>
        <p:txBody>
          <a:bodyPr/>
          <a:lstStyle/>
          <a:p>
            <a:pPr eaLnBrk="1" hangingPunct="1"/>
            <a:r>
              <a:rPr lang="en" altLang="en-US"/>
              <a:t>while</a:t>
            </a:r>
          </a:p>
        </p:txBody>
      </p:sp>
      <p:sp>
        <p:nvSpPr>
          <p:cNvPr id="15363" name="Espace réservé du contenu 2"/>
          <p:cNvSpPr>
            <a:spLocks noGrp="1"/>
          </p:cNvSpPr>
          <p:nvPr>
            <p:ph sz="quarter" idx="1"/>
          </p:nvPr>
        </p:nvSpPr>
        <p:spPr>
          <a:xfrm>
            <a:off x="612775" y="1600200"/>
            <a:ext cx="8153400" cy="4495800"/>
          </a:xfrm>
        </p:spPr>
        <p:txBody>
          <a:bodyPr/>
          <a:lstStyle/>
          <a:p>
            <a:pPr eaLnBrk="1" hangingPunct="1"/>
            <a:r>
              <a:rPr lang="en" altLang="en-US"/>
              <a:t>For example, let's display all the numbers from 1 to 5 in ascending order,</a:t>
            </a:r>
          </a:p>
        </p:txBody>
      </p:sp>
      <p:pic>
        <p:nvPicPr>
          <p:cNvPr id="1026" name="Picture 2"/>
          <p:cNvPicPr>
            <a:picLocks noChangeAspect="1" noChangeArrowheads="1"/>
          </p:cNvPicPr>
          <p:nvPr/>
        </p:nvPicPr>
        <p:blipFill>
          <a:blip r:embed="rId2"/>
          <a:srcRect/>
          <a:stretch>
            <a:fillRect/>
          </a:stretch>
        </p:blipFill>
        <p:spPr bwMode="auto">
          <a:xfrm>
            <a:off x="5437188" y="2370138"/>
            <a:ext cx="3600450" cy="381635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6" name="ZoneTexte 5"/>
          <p:cNvSpPr txBox="1">
            <a:spLocks noChangeArrowheads="1"/>
          </p:cNvSpPr>
          <p:nvPr/>
        </p:nvSpPr>
        <p:spPr bwMode="auto">
          <a:xfrm>
            <a:off x="539750" y="2492375"/>
            <a:ext cx="4824413" cy="3786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700"/>
              </a:spcBef>
              <a:buClr>
                <a:schemeClr val="accent2"/>
              </a:buClr>
              <a:buSzPct val="60000"/>
              <a:buFont typeface="Wingdings" panose="05000000000000000000" pitchFamily="2" charset="2"/>
              <a:buChar char=""/>
              <a:defRPr sz="2900">
                <a:solidFill>
                  <a:schemeClr val="tx1"/>
                </a:solidFill>
                <a:latin typeface="Tw Cen MT" panose="020B0602020104020603" pitchFamily="34" charset="0"/>
              </a:defRPr>
            </a:lvl1pPr>
            <a:lvl2pPr marL="742950" indent="-285750">
              <a:spcBef>
                <a:spcPts val="550"/>
              </a:spcBef>
              <a:buClr>
                <a:schemeClr val="accent1"/>
              </a:buClr>
              <a:buSzPct val="70000"/>
              <a:buFont typeface="Wingdings 2" panose="05020102010507070707" pitchFamily="18" charset="2"/>
              <a:buChar char=""/>
              <a:defRPr sz="2600">
                <a:solidFill>
                  <a:schemeClr val="tx1"/>
                </a:solidFill>
                <a:latin typeface="Tw Cen MT" panose="020B0602020104020603" pitchFamily="34" charset="0"/>
              </a:defRPr>
            </a:lvl2pPr>
            <a:lvl3pPr marL="1143000" indent="-228600">
              <a:spcBef>
                <a:spcPts val="500"/>
              </a:spcBef>
              <a:buClr>
                <a:schemeClr val="accent2"/>
              </a:buClr>
              <a:buSzPct val="75000"/>
              <a:buFont typeface="Wingdings" panose="05000000000000000000" pitchFamily="2" charset="2"/>
              <a:buChar char=""/>
              <a:defRPr sz="2300">
                <a:solidFill>
                  <a:schemeClr val="tx1"/>
                </a:solidFill>
                <a:latin typeface="Tw Cen MT" panose="020B0602020104020603" pitchFamily="34" charset="0"/>
              </a:defRPr>
            </a:lvl3pPr>
            <a:lvl4pPr marL="1600200" indent="-228600">
              <a:spcBef>
                <a:spcPts val="400"/>
              </a:spcBef>
              <a:buClr>
                <a:srgbClr val="A5AB81"/>
              </a:buClr>
              <a:buSzPct val="75000"/>
              <a:buFont typeface="Wingdings" panose="05000000000000000000" pitchFamily="2" charset="2"/>
              <a:buChar char=""/>
              <a:defRPr sz="2000">
                <a:solidFill>
                  <a:schemeClr val="tx1"/>
                </a:solidFill>
                <a:latin typeface="Tw Cen MT" panose="020B0602020104020603" pitchFamily="34" charset="0"/>
              </a:defRPr>
            </a:lvl4pPr>
            <a:lvl5pPr marL="2057400" indent="-228600">
              <a:spcBef>
                <a:spcPts val="400"/>
              </a:spcBef>
              <a:buClr>
                <a:srgbClr val="D8B25C"/>
              </a:buClr>
              <a:buSzPct val="65000"/>
              <a:buFont typeface="Wingdings" panose="05000000000000000000" pitchFamily="2" charset="2"/>
              <a:buChar char=""/>
              <a:defRPr sz="2000">
                <a:solidFill>
                  <a:schemeClr val="tx1"/>
                </a:solidFill>
                <a:latin typeface="Tw Cen MT" panose="020B0602020104020603" pitchFamily="34" charset="0"/>
              </a:defRPr>
            </a:lvl5pPr>
            <a:lvl6pPr marL="2514600" indent="-228600" eaLnBrk="0" fontAlgn="base" hangingPunct="0">
              <a:spcBef>
                <a:spcPts val="400"/>
              </a:spcBef>
              <a:spcAft>
                <a:spcPct val="0"/>
              </a:spcAft>
              <a:buClr>
                <a:srgbClr val="D8B25C"/>
              </a:buClr>
              <a:buSzPct val="65000"/>
              <a:buFont typeface="Wingdings" panose="05000000000000000000" pitchFamily="2" charset="2"/>
              <a:buChar char=""/>
              <a:defRPr sz="2000">
                <a:solidFill>
                  <a:schemeClr val="tx1"/>
                </a:solidFill>
                <a:latin typeface="Tw Cen MT" panose="020B0602020104020603" pitchFamily="34" charset="0"/>
              </a:defRPr>
            </a:lvl6pPr>
            <a:lvl7pPr marL="2971800" indent="-228600" eaLnBrk="0" fontAlgn="base" hangingPunct="0">
              <a:spcBef>
                <a:spcPts val="400"/>
              </a:spcBef>
              <a:spcAft>
                <a:spcPct val="0"/>
              </a:spcAft>
              <a:buClr>
                <a:srgbClr val="D8B25C"/>
              </a:buClr>
              <a:buSzPct val="65000"/>
              <a:buFont typeface="Wingdings" panose="05000000000000000000" pitchFamily="2" charset="2"/>
              <a:buChar char=""/>
              <a:defRPr sz="2000">
                <a:solidFill>
                  <a:schemeClr val="tx1"/>
                </a:solidFill>
                <a:latin typeface="Tw Cen MT" panose="020B0602020104020603" pitchFamily="34" charset="0"/>
              </a:defRPr>
            </a:lvl7pPr>
            <a:lvl8pPr marL="3429000" indent="-228600" eaLnBrk="0" fontAlgn="base" hangingPunct="0">
              <a:spcBef>
                <a:spcPts val="400"/>
              </a:spcBef>
              <a:spcAft>
                <a:spcPct val="0"/>
              </a:spcAft>
              <a:buClr>
                <a:srgbClr val="D8B25C"/>
              </a:buClr>
              <a:buSzPct val="65000"/>
              <a:buFont typeface="Wingdings" panose="05000000000000000000" pitchFamily="2" charset="2"/>
              <a:buChar char=""/>
              <a:defRPr sz="2000">
                <a:solidFill>
                  <a:schemeClr val="tx1"/>
                </a:solidFill>
                <a:latin typeface="Tw Cen MT" panose="020B0602020104020603" pitchFamily="34" charset="0"/>
              </a:defRPr>
            </a:lvl8pPr>
            <a:lvl9pPr marL="3886200" indent="-228600" eaLnBrk="0" fontAlgn="base" hangingPunct="0">
              <a:spcBef>
                <a:spcPts val="400"/>
              </a:spcBef>
              <a:spcAft>
                <a:spcPct val="0"/>
              </a:spcAft>
              <a:buClr>
                <a:srgbClr val="D8B25C"/>
              </a:buClr>
              <a:buSzPct val="65000"/>
              <a:buFont typeface="Wingdings" panose="05000000000000000000" pitchFamily="2" charset="2"/>
              <a:buChar char=""/>
              <a:defRPr sz="2000">
                <a:solidFill>
                  <a:schemeClr val="tx1"/>
                </a:solidFill>
                <a:latin typeface="Tw Cen MT" panose="020B0602020104020603" pitchFamily="34" charset="0"/>
              </a:defRPr>
            </a:lvl9pPr>
          </a:lstStyle>
          <a:p>
            <a:pPr algn="just" eaLnBrk="1" hangingPunct="1">
              <a:spcBef>
                <a:spcPct val="0"/>
              </a:spcBef>
              <a:buClrTx/>
              <a:buSzTx/>
              <a:buFont typeface="Arial" panose="020B0604020202020204" pitchFamily="34" charset="0"/>
              <a:buChar char="•"/>
            </a:pPr>
            <a:r>
              <a:rPr lang="en" altLang="en-US" sz="1800"/>
              <a:t> </a:t>
            </a:r>
            <a:r>
              <a:rPr lang="en" altLang="en-US" sz="2000"/>
              <a:t>The variable i is called a </a:t>
            </a:r>
            <a:r>
              <a:rPr lang="en" altLang="en-US" sz="2000">
                <a:solidFill>
                  <a:srgbClr val="FF0000"/>
                </a:solidFill>
              </a:rPr>
              <a:t>counter </a:t>
            </a:r>
            <a:r>
              <a:rPr lang="en" altLang="en-US" sz="2000"/>
              <a:t>, we manage the loop by successive increments of i and we exit the loop once i reaches a certain value.</a:t>
            </a:r>
          </a:p>
          <a:p>
            <a:pPr algn="just" eaLnBrk="1" hangingPunct="1">
              <a:spcBef>
                <a:spcPct val="0"/>
              </a:spcBef>
              <a:buClrTx/>
              <a:buSzTx/>
              <a:buFont typeface="Arial" panose="020B0604020202020204" pitchFamily="34" charset="0"/>
              <a:buChar char="•"/>
            </a:pPr>
            <a:r>
              <a:rPr lang="en" altLang="en-US" sz="2000"/>
              <a:t>Initializing the counter is very important!</a:t>
            </a:r>
          </a:p>
          <a:p>
            <a:pPr algn="just" eaLnBrk="1" hangingPunct="1">
              <a:spcBef>
                <a:spcPct val="0"/>
              </a:spcBef>
              <a:buClrTx/>
              <a:buSzTx/>
              <a:buFont typeface="Arial" panose="020B0604020202020204" pitchFamily="34" charset="0"/>
              <a:buChar char="•"/>
            </a:pPr>
            <a:r>
              <a:rPr lang="en" altLang="en-US" sz="2000"/>
              <a:t>If you do not initialize i explicitly, then this variable will contain any value and your program will not behave as expected at all.</a:t>
            </a:r>
          </a:p>
          <a:p>
            <a:pPr algn="just" eaLnBrk="1" hangingPunct="1">
              <a:spcBef>
                <a:spcPct val="0"/>
              </a:spcBef>
              <a:buClrTx/>
              <a:buSzTx/>
              <a:buFont typeface="Arial" panose="020B0604020202020204" pitchFamily="34" charset="0"/>
              <a:buChar char="•"/>
            </a:pPr>
            <a:r>
              <a:rPr lang="en" altLang="en-US" sz="2000"/>
              <a:t>Note also that there is no</a:t>
            </a:r>
          </a:p>
          <a:p>
            <a:pPr algn="just" eaLnBrk="1" hangingPunct="1">
              <a:spcBef>
                <a:spcPct val="0"/>
              </a:spcBef>
              <a:buClrTx/>
              <a:buSzTx/>
              <a:buFontTx/>
              <a:buNone/>
            </a:pPr>
            <a:r>
              <a:rPr lang="en" altLang="en-US" sz="2000"/>
              <a:t>semicolon after the while!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 presetClass="entr" presetSubtype="10" fill="hold" nodeType="with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checkerboard(across)">
                                      <p:cBhvr>
                                        <p:cTn id="7" dur="500"/>
                                        <p:tgtEl>
                                          <p:spTgt spid="102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63" presetClass="path" presetSubtype="0" accel="50000" decel="50000" fill="hold" nodeType="clickEffect">
                                  <p:stCondLst>
                                    <p:cond delay="0"/>
                                  </p:stCondLst>
                                  <p:childTnLst>
                                    <p:animMotion origin="layout" path="M 2.5E-6 1.59112E-6 L 0.29913 0.00462 " pathEditMode="relative" rAng="0" ptsTypes="AA">
                                      <p:cBhvr>
                                        <p:cTn id="11" dur="2000" fill="hold"/>
                                        <p:tgtEl>
                                          <p:spTgt spid="1026"/>
                                        </p:tgtEl>
                                        <p:attrNameLst>
                                          <p:attrName>ppt_x</p:attrName>
                                          <p:attrName>ppt_y</p:attrName>
                                        </p:attrNameLst>
                                      </p:cBhvr>
                                      <p:rCtr x="14948" y="231"/>
                                    </p:animMotion>
                                  </p:childTnLst>
                                </p:cTn>
                              </p:par>
                              <p:par>
                                <p:cTn id="12" presetID="3" presetClass="entr" presetSubtype="10" fill="hold" grpId="0" nodeType="with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blinds(horizontal)">
                                      <p:cBhvr>
                                        <p:cTn id="14"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re 1"/>
          <p:cNvSpPr>
            <a:spLocks noGrp="1"/>
          </p:cNvSpPr>
          <p:nvPr>
            <p:ph type="title"/>
          </p:nvPr>
        </p:nvSpPr>
        <p:spPr>
          <a:xfrm>
            <a:off x="612775" y="228600"/>
            <a:ext cx="8153400" cy="990600"/>
          </a:xfrm>
        </p:spPr>
        <p:txBody>
          <a:bodyPr/>
          <a:lstStyle/>
          <a:p>
            <a:pPr eaLnBrk="1" hangingPunct="1"/>
            <a:r>
              <a:rPr lang="en" altLang="en-US"/>
              <a:t>do... while</a:t>
            </a:r>
          </a:p>
        </p:txBody>
      </p:sp>
      <p:sp>
        <p:nvSpPr>
          <p:cNvPr id="3" name="Espace réservé du contenu 2"/>
          <p:cNvSpPr>
            <a:spLocks noGrp="1"/>
          </p:cNvSpPr>
          <p:nvPr>
            <p:ph sz="quarter" idx="1"/>
          </p:nvPr>
        </p:nvSpPr>
        <p:spPr>
          <a:xfrm>
            <a:off x="468313" y="1600200"/>
            <a:ext cx="8297862" cy="4781550"/>
          </a:xfrm>
        </p:spPr>
        <p:txBody>
          <a:bodyPr>
            <a:normAutofit fontScale="32500" lnSpcReduction="20000"/>
          </a:bodyPr>
          <a:lstStyle/>
          <a:p>
            <a:pPr marL="320040" indent="-320040" eaLnBrk="1" fontAlgn="auto" hangingPunct="1">
              <a:lnSpc>
                <a:spcPct val="110000"/>
              </a:lnSpc>
              <a:spcAft>
                <a:spcPts val="0"/>
              </a:spcAft>
              <a:buFont typeface="Wingdings"/>
              <a:buChar char=""/>
              <a:defRPr/>
            </a:pPr>
            <a:r>
              <a:rPr lang="en" sz="7000" dirty="0"/>
              <a:t>Here is the syntax for this loop:</a:t>
            </a:r>
          </a:p>
          <a:p>
            <a:pPr lvl="2" eaLnBrk="1" fontAlgn="auto" hangingPunct="1">
              <a:lnSpc>
                <a:spcPct val="110000"/>
              </a:lnSpc>
              <a:spcAft>
                <a:spcPts val="0"/>
              </a:spcAft>
              <a:buFont typeface="Wingdings"/>
              <a:buNone/>
              <a:defRPr/>
            </a:pPr>
            <a:r>
              <a:rPr lang="en" sz="6200" dirty="0">
                <a:solidFill>
                  <a:schemeClr val="accent1">
                    <a:lumMod val="50000"/>
                  </a:schemeClr>
                </a:solidFill>
              </a:rPr>
              <a:t>do</a:t>
            </a:r>
          </a:p>
          <a:p>
            <a:pPr lvl="2" eaLnBrk="1" fontAlgn="auto" hangingPunct="1">
              <a:lnSpc>
                <a:spcPct val="110000"/>
              </a:lnSpc>
              <a:spcAft>
                <a:spcPts val="0"/>
              </a:spcAft>
              <a:buFont typeface="Wingdings"/>
              <a:buNone/>
              <a:defRPr/>
            </a:pPr>
            <a:r>
              <a:rPr lang="en" sz="6200" dirty="0">
                <a:solidFill>
                  <a:schemeClr val="accent1">
                    <a:lumMod val="50000"/>
                  </a:schemeClr>
                </a:solidFill>
              </a:rPr>
              <a:t>{</a:t>
            </a:r>
          </a:p>
          <a:p>
            <a:pPr lvl="2" eaLnBrk="1" fontAlgn="auto" hangingPunct="1">
              <a:lnSpc>
                <a:spcPct val="110000"/>
              </a:lnSpc>
              <a:spcAft>
                <a:spcPts val="0"/>
              </a:spcAft>
              <a:buFont typeface="Wingdings"/>
              <a:buNone/>
              <a:defRPr/>
            </a:pPr>
            <a:r>
              <a:rPr lang="en" sz="6200" dirty="0">
                <a:solidFill>
                  <a:schemeClr val="accent1">
                    <a:lumMod val="50000"/>
                  </a:schemeClr>
                </a:solidFill>
              </a:rPr>
              <a:t>&lt;instructions&gt;</a:t>
            </a:r>
          </a:p>
          <a:p>
            <a:pPr lvl="2" eaLnBrk="1" fontAlgn="auto" hangingPunct="1">
              <a:lnSpc>
                <a:spcPct val="110000"/>
              </a:lnSpc>
              <a:spcAft>
                <a:spcPts val="0"/>
              </a:spcAft>
              <a:buFont typeface="Wingdings"/>
              <a:buNone/>
              <a:defRPr/>
            </a:pPr>
            <a:r>
              <a:rPr lang="en" sz="6200" dirty="0">
                <a:solidFill>
                  <a:schemeClr val="accent1">
                    <a:lumMod val="50000"/>
                  </a:schemeClr>
                </a:solidFill>
              </a:rPr>
              <a:t>}</a:t>
            </a:r>
          </a:p>
          <a:p>
            <a:pPr lvl="2" eaLnBrk="1" fontAlgn="auto" hangingPunct="1">
              <a:lnSpc>
                <a:spcPct val="110000"/>
              </a:lnSpc>
              <a:spcAft>
                <a:spcPts val="0"/>
              </a:spcAft>
              <a:buFont typeface="Wingdings"/>
              <a:buNone/>
              <a:defRPr/>
            </a:pPr>
            <a:r>
              <a:rPr lang="en" sz="6200" dirty="0">
                <a:solidFill>
                  <a:schemeClr val="accent1">
                    <a:lumMod val="50000"/>
                  </a:schemeClr>
                </a:solidFill>
              </a:rPr>
              <a:t>while(&lt;condition&gt;);</a:t>
            </a:r>
          </a:p>
          <a:p>
            <a:pPr marL="320040" indent="-320040" eaLnBrk="1" fontAlgn="auto" hangingPunct="1">
              <a:lnSpc>
                <a:spcPct val="110000"/>
              </a:lnSpc>
              <a:spcAft>
                <a:spcPts val="0"/>
              </a:spcAft>
              <a:buFont typeface="Wingdings"/>
              <a:buChar char=""/>
              <a:defRPr/>
            </a:pPr>
            <a:r>
              <a:rPr lang="en" sz="6200" dirty="0"/>
              <a:t>The operation is similar to that of the loop except for a few details:</a:t>
            </a:r>
          </a:p>
          <a:p>
            <a:pPr marL="640080" lvl="1" indent="-274320" eaLnBrk="1" fontAlgn="auto" hangingPunct="1">
              <a:lnSpc>
                <a:spcPct val="110000"/>
              </a:lnSpc>
              <a:spcAft>
                <a:spcPts val="0"/>
              </a:spcAft>
              <a:buFont typeface="Wingdings 2"/>
              <a:buChar char=""/>
              <a:defRPr/>
            </a:pPr>
            <a:r>
              <a:rPr lang="en" sz="6200" dirty="0"/>
              <a:t>the condition is evaluated after each pass through the loop.</a:t>
            </a:r>
          </a:p>
          <a:p>
            <a:pPr marL="640080" lvl="1" indent="-274320" eaLnBrk="1" fontAlgn="auto" hangingPunct="1">
              <a:lnSpc>
                <a:spcPct val="110000"/>
              </a:lnSpc>
              <a:spcAft>
                <a:spcPts val="0"/>
              </a:spcAft>
              <a:buFont typeface="Wingdings 2"/>
              <a:buChar char=""/>
              <a:defRPr/>
            </a:pPr>
            <a:r>
              <a:rPr lang="en" sz="6200" dirty="0"/>
              <a:t>We execute the body of the loop as long as the condition is verified.</a:t>
            </a:r>
          </a:p>
          <a:p>
            <a:pPr marL="320040" indent="-320040" eaLnBrk="1" fontAlgn="auto" hangingPunct="1">
              <a:lnSpc>
                <a:spcPct val="110000"/>
              </a:lnSpc>
              <a:spcAft>
                <a:spcPts val="0"/>
              </a:spcAft>
              <a:buFont typeface="Wingdings"/>
              <a:buChar char=""/>
              <a:defRPr/>
            </a:pPr>
            <a:r>
              <a:rPr lang="en" sz="6200" dirty="0"/>
              <a:t>In C, the </a:t>
            </a:r>
            <a:r>
              <a:rPr lang="en" sz="6200" b="1" dirty="0"/>
              <a:t>repeat...until loop </a:t>
            </a:r>
            <a:r>
              <a:rPr lang="en" sz="6200" dirty="0"/>
              <a:t>is actually a </a:t>
            </a:r>
            <a:r>
              <a:rPr lang="en" sz="6200" b="1" dirty="0"/>
              <a:t>repeat...while loop </a:t>
            </a:r>
            <a:r>
              <a:rPr lang="en" sz="6200" dirty="0"/>
              <a:t>, that is, a while loop in which the condition is evaluated at the end.</a:t>
            </a:r>
          </a:p>
          <a:p>
            <a:pPr marL="320040" indent="-320040" eaLnBrk="1" fontAlgn="auto" hangingPunct="1">
              <a:lnSpc>
                <a:spcPct val="110000"/>
              </a:lnSpc>
              <a:spcAft>
                <a:spcPts val="0"/>
              </a:spcAft>
              <a:buFont typeface="Wingdings"/>
              <a:buChar char=""/>
              <a:defRPr/>
            </a:pPr>
            <a:r>
              <a:rPr lang="en" sz="6200" dirty="0"/>
              <a:t>A </a:t>
            </a:r>
            <a:r>
              <a:rPr lang="en" sz="6200" dirty="0">
                <a:solidFill>
                  <a:srgbClr val="FF0000"/>
                </a:solidFill>
              </a:rPr>
              <a:t>do ... while loop </a:t>
            </a:r>
            <a:r>
              <a:rPr lang="en" sz="6200" dirty="0"/>
              <a:t>is therefore executed </a:t>
            </a:r>
            <a:r>
              <a:rPr lang="en" sz="6200" b="1" dirty="0">
                <a:solidFill>
                  <a:srgbClr val="006600"/>
                </a:solidFill>
              </a:rPr>
              <a:t>at least once.</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re 1"/>
          <p:cNvSpPr>
            <a:spLocks noGrp="1"/>
          </p:cNvSpPr>
          <p:nvPr>
            <p:ph type="title"/>
          </p:nvPr>
        </p:nvSpPr>
        <p:spPr>
          <a:xfrm>
            <a:off x="612775" y="228600"/>
            <a:ext cx="8153400" cy="990600"/>
          </a:xfrm>
        </p:spPr>
        <p:txBody>
          <a:bodyPr/>
          <a:lstStyle/>
          <a:p>
            <a:pPr eaLnBrk="1" hangingPunct="1"/>
            <a:r>
              <a:rPr lang="en" altLang="en-US"/>
              <a:t>do... while</a:t>
            </a:r>
          </a:p>
        </p:txBody>
      </p:sp>
      <p:sp>
        <p:nvSpPr>
          <p:cNvPr id="17411" name="Espace réservé du contenu 2"/>
          <p:cNvSpPr>
            <a:spLocks noGrp="1"/>
          </p:cNvSpPr>
          <p:nvPr>
            <p:ph sz="quarter" idx="1"/>
          </p:nvPr>
        </p:nvSpPr>
        <p:spPr>
          <a:xfrm>
            <a:off x="612775" y="1600200"/>
            <a:ext cx="8153400" cy="4495800"/>
          </a:xfrm>
        </p:spPr>
        <p:txBody>
          <a:bodyPr/>
          <a:lstStyle/>
          <a:p>
            <a:pPr eaLnBrk="1" hangingPunct="1"/>
            <a:r>
              <a:rPr lang="en" altLang="en-US"/>
              <a:t>Let's return to the previous example with a do ... while loop:</a:t>
            </a:r>
          </a:p>
        </p:txBody>
      </p:sp>
      <p:pic>
        <p:nvPicPr>
          <p:cNvPr id="2050" name="Picture 2"/>
          <p:cNvPicPr>
            <a:picLocks noChangeAspect="1" noChangeArrowheads="1"/>
          </p:cNvPicPr>
          <p:nvPr/>
        </p:nvPicPr>
        <p:blipFill>
          <a:blip r:embed="rId2"/>
          <a:srcRect/>
          <a:stretch>
            <a:fillRect/>
          </a:stretch>
        </p:blipFill>
        <p:spPr bwMode="auto">
          <a:xfrm>
            <a:off x="5076825" y="2565400"/>
            <a:ext cx="3324225" cy="360045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17413" name="ZoneTexte 4"/>
          <p:cNvSpPr txBox="1">
            <a:spLocks noChangeArrowheads="1"/>
          </p:cNvSpPr>
          <p:nvPr/>
        </p:nvSpPr>
        <p:spPr bwMode="auto">
          <a:xfrm>
            <a:off x="1042988" y="2997200"/>
            <a:ext cx="3600450"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700"/>
              </a:spcBef>
              <a:buClr>
                <a:schemeClr val="accent2"/>
              </a:buClr>
              <a:buSzPct val="60000"/>
              <a:buFont typeface="Wingdings" panose="05000000000000000000" pitchFamily="2" charset="2"/>
              <a:buChar char=""/>
              <a:defRPr sz="2900">
                <a:solidFill>
                  <a:schemeClr val="tx1"/>
                </a:solidFill>
                <a:latin typeface="Tw Cen MT" panose="020B0602020104020603" pitchFamily="34" charset="0"/>
              </a:defRPr>
            </a:lvl1pPr>
            <a:lvl2pPr marL="742950" indent="-285750">
              <a:spcBef>
                <a:spcPts val="550"/>
              </a:spcBef>
              <a:buClr>
                <a:schemeClr val="accent1"/>
              </a:buClr>
              <a:buSzPct val="70000"/>
              <a:buFont typeface="Wingdings 2" panose="05020102010507070707" pitchFamily="18" charset="2"/>
              <a:buChar char=""/>
              <a:defRPr sz="2600">
                <a:solidFill>
                  <a:schemeClr val="tx1"/>
                </a:solidFill>
                <a:latin typeface="Tw Cen MT" panose="020B0602020104020603" pitchFamily="34" charset="0"/>
              </a:defRPr>
            </a:lvl2pPr>
            <a:lvl3pPr marL="1143000" indent="-228600">
              <a:spcBef>
                <a:spcPts val="500"/>
              </a:spcBef>
              <a:buClr>
                <a:schemeClr val="accent2"/>
              </a:buClr>
              <a:buSzPct val="75000"/>
              <a:buFont typeface="Wingdings" panose="05000000000000000000" pitchFamily="2" charset="2"/>
              <a:buChar char=""/>
              <a:defRPr sz="2300">
                <a:solidFill>
                  <a:schemeClr val="tx1"/>
                </a:solidFill>
                <a:latin typeface="Tw Cen MT" panose="020B0602020104020603" pitchFamily="34" charset="0"/>
              </a:defRPr>
            </a:lvl3pPr>
            <a:lvl4pPr marL="1600200" indent="-228600">
              <a:spcBef>
                <a:spcPts val="400"/>
              </a:spcBef>
              <a:buClr>
                <a:srgbClr val="A5AB81"/>
              </a:buClr>
              <a:buSzPct val="75000"/>
              <a:buFont typeface="Wingdings" panose="05000000000000000000" pitchFamily="2" charset="2"/>
              <a:buChar char=""/>
              <a:defRPr sz="2000">
                <a:solidFill>
                  <a:schemeClr val="tx1"/>
                </a:solidFill>
                <a:latin typeface="Tw Cen MT" panose="020B0602020104020603" pitchFamily="34" charset="0"/>
              </a:defRPr>
            </a:lvl4pPr>
            <a:lvl5pPr marL="2057400" indent="-228600">
              <a:spcBef>
                <a:spcPts val="400"/>
              </a:spcBef>
              <a:buClr>
                <a:srgbClr val="D8B25C"/>
              </a:buClr>
              <a:buSzPct val="65000"/>
              <a:buFont typeface="Wingdings" panose="05000000000000000000" pitchFamily="2" charset="2"/>
              <a:buChar char=""/>
              <a:defRPr sz="2000">
                <a:solidFill>
                  <a:schemeClr val="tx1"/>
                </a:solidFill>
                <a:latin typeface="Tw Cen MT" panose="020B0602020104020603" pitchFamily="34" charset="0"/>
              </a:defRPr>
            </a:lvl5pPr>
            <a:lvl6pPr marL="2514600" indent="-228600" eaLnBrk="0" fontAlgn="base" hangingPunct="0">
              <a:spcBef>
                <a:spcPts val="400"/>
              </a:spcBef>
              <a:spcAft>
                <a:spcPct val="0"/>
              </a:spcAft>
              <a:buClr>
                <a:srgbClr val="D8B25C"/>
              </a:buClr>
              <a:buSzPct val="65000"/>
              <a:buFont typeface="Wingdings" panose="05000000000000000000" pitchFamily="2" charset="2"/>
              <a:buChar char=""/>
              <a:defRPr sz="2000">
                <a:solidFill>
                  <a:schemeClr val="tx1"/>
                </a:solidFill>
                <a:latin typeface="Tw Cen MT" panose="020B0602020104020603" pitchFamily="34" charset="0"/>
              </a:defRPr>
            </a:lvl6pPr>
            <a:lvl7pPr marL="2971800" indent="-228600" eaLnBrk="0" fontAlgn="base" hangingPunct="0">
              <a:spcBef>
                <a:spcPts val="400"/>
              </a:spcBef>
              <a:spcAft>
                <a:spcPct val="0"/>
              </a:spcAft>
              <a:buClr>
                <a:srgbClr val="D8B25C"/>
              </a:buClr>
              <a:buSzPct val="65000"/>
              <a:buFont typeface="Wingdings" panose="05000000000000000000" pitchFamily="2" charset="2"/>
              <a:buChar char=""/>
              <a:defRPr sz="2000">
                <a:solidFill>
                  <a:schemeClr val="tx1"/>
                </a:solidFill>
                <a:latin typeface="Tw Cen MT" panose="020B0602020104020603" pitchFamily="34" charset="0"/>
              </a:defRPr>
            </a:lvl7pPr>
            <a:lvl8pPr marL="3429000" indent="-228600" eaLnBrk="0" fontAlgn="base" hangingPunct="0">
              <a:spcBef>
                <a:spcPts val="400"/>
              </a:spcBef>
              <a:spcAft>
                <a:spcPct val="0"/>
              </a:spcAft>
              <a:buClr>
                <a:srgbClr val="D8B25C"/>
              </a:buClr>
              <a:buSzPct val="65000"/>
              <a:buFont typeface="Wingdings" panose="05000000000000000000" pitchFamily="2" charset="2"/>
              <a:buChar char=""/>
              <a:defRPr sz="2000">
                <a:solidFill>
                  <a:schemeClr val="tx1"/>
                </a:solidFill>
                <a:latin typeface="Tw Cen MT" panose="020B0602020104020603" pitchFamily="34" charset="0"/>
              </a:defRPr>
            </a:lvl8pPr>
            <a:lvl9pPr marL="3886200" indent="-228600" eaLnBrk="0" fontAlgn="base" hangingPunct="0">
              <a:spcBef>
                <a:spcPts val="400"/>
              </a:spcBef>
              <a:spcAft>
                <a:spcPct val="0"/>
              </a:spcAft>
              <a:buClr>
                <a:srgbClr val="D8B25C"/>
              </a:buClr>
              <a:buSzPct val="65000"/>
              <a:buFont typeface="Wingdings" panose="05000000000000000000" pitchFamily="2" charset="2"/>
              <a:buChar char=""/>
              <a:defRPr sz="2000">
                <a:solidFill>
                  <a:schemeClr val="tx1"/>
                </a:solidFill>
                <a:latin typeface="Tw Cen MT" panose="020B0602020104020603" pitchFamily="34" charset="0"/>
              </a:defRPr>
            </a:lvl9pPr>
          </a:lstStyle>
          <a:p>
            <a:pPr algn="just" eaLnBrk="1" hangingPunct="1">
              <a:spcBef>
                <a:spcPct val="0"/>
              </a:spcBef>
              <a:buClrTx/>
              <a:buSzTx/>
              <a:buFontTx/>
              <a:buNone/>
            </a:pPr>
            <a:r>
              <a:rPr lang="en" altLang="en-US" sz="2000"/>
              <a:t>In the same way as for the while loop, the counter is initialized before the first pass through the loop.</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re 1"/>
          <p:cNvSpPr>
            <a:spLocks noGrp="1"/>
          </p:cNvSpPr>
          <p:nvPr>
            <p:ph type="title"/>
          </p:nvPr>
        </p:nvSpPr>
        <p:spPr>
          <a:xfrm>
            <a:off x="612775" y="228600"/>
            <a:ext cx="8153400" cy="990600"/>
          </a:xfrm>
        </p:spPr>
        <p:txBody>
          <a:bodyPr/>
          <a:lstStyle/>
          <a:p>
            <a:pPr eaLnBrk="1" hangingPunct="1"/>
            <a:r>
              <a:rPr lang="en" altLang="en-US"/>
              <a:t>for</a:t>
            </a:r>
          </a:p>
        </p:txBody>
      </p:sp>
      <p:sp>
        <p:nvSpPr>
          <p:cNvPr id="3" name="Espace réservé du contenu 2"/>
          <p:cNvSpPr>
            <a:spLocks noGrp="1"/>
          </p:cNvSpPr>
          <p:nvPr>
            <p:ph sz="quarter" idx="1"/>
          </p:nvPr>
        </p:nvSpPr>
        <p:spPr>
          <a:xfrm>
            <a:off x="612775" y="1600200"/>
            <a:ext cx="8135938" cy="4997450"/>
          </a:xfrm>
        </p:spPr>
        <p:txBody>
          <a:bodyPr>
            <a:normAutofit fontScale="85000" lnSpcReduction="20000"/>
          </a:bodyPr>
          <a:lstStyle/>
          <a:p>
            <a:pPr marL="320040" indent="-320040" eaLnBrk="1" fontAlgn="auto" hangingPunct="1">
              <a:spcAft>
                <a:spcPts val="0"/>
              </a:spcAft>
              <a:buFont typeface="Wingdings"/>
              <a:buChar char=""/>
              <a:defRPr/>
            </a:pPr>
            <a:r>
              <a:rPr lang="en" dirty="0"/>
              <a:t>This loop is somewhat </a:t>
            </a:r>
            <a:r>
              <a:rPr lang="en" dirty="0" err="1"/>
              <a:t>tricky </a:t>
            </a:r>
            <a:r>
              <a:rPr lang="en" dirty="0"/>
              <a:t>. </a:t>
            </a:r>
            <a:r>
              <a:rPr lang="en" dirty="0" err="1"/>
              <a:t>Let's start </a:t>
            </a:r>
            <a:r>
              <a:rPr lang="en" dirty="0"/>
              <a:t>by giving its syntax:</a:t>
            </a:r>
          </a:p>
          <a:p>
            <a:pPr lvl="2" eaLnBrk="1" fontAlgn="auto" hangingPunct="1">
              <a:lnSpc>
                <a:spcPct val="90000"/>
              </a:lnSpc>
              <a:spcAft>
                <a:spcPts val="0"/>
              </a:spcAft>
              <a:buFont typeface="Wingdings"/>
              <a:buNone/>
              <a:defRPr/>
            </a:pPr>
            <a:r>
              <a:rPr lang="en" sz="2600" b="1" dirty="0">
                <a:solidFill>
                  <a:schemeClr val="accent1">
                    <a:lumMod val="50000"/>
                  </a:schemeClr>
                </a:solidFill>
              </a:rPr>
              <a:t>for(&lt;initialization&gt;; &lt;condition&gt;; &lt;step&gt;)</a:t>
            </a:r>
          </a:p>
          <a:p>
            <a:pPr lvl="2" eaLnBrk="1" fontAlgn="auto" hangingPunct="1">
              <a:lnSpc>
                <a:spcPct val="90000"/>
              </a:lnSpc>
              <a:spcAft>
                <a:spcPts val="0"/>
              </a:spcAft>
              <a:buFont typeface="Wingdings"/>
              <a:buNone/>
              <a:defRPr/>
            </a:pPr>
            <a:r>
              <a:rPr lang="en" sz="2600" b="1" dirty="0">
                <a:solidFill>
                  <a:schemeClr val="accent1">
                    <a:lumMod val="50000"/>
                  </a:schemeClr>
                </a:solidFill>
              </a:rPr>
              <a:t>{</a:t>
            </a:r>
          </a:p>
          <a:p>
            <a:pPr lvl="2" eaLnBrk="1" fontAlgn="auto" hangingPunct="1">
              <a:lnSpc>
                <a:spcPct val="90000"/>
              </a:lnSpc>
              <a:spcAft>
                <a:spcPts val="0"/>
              </a:spcAft>
              <a:buFont typeface="Wingdings"/>
              <a:buNone/>
              <a:defRPr/>
            </a:pPr>
            <a:r>
              <a:rPr lang="en" sz="2600" b="1" dirty="0">
                <a:solidFill>
                  <a:schemeClr val="accent1">
                    <a:lumMod val="50000"/>
                  </a:schemeClr>
                </a:solidFill>
              </a:rPr>
              <a:t>&lt;instructions&gt;</a:t>
            </a:r>
          </a:p>
          <a:p>
            <a:pPr lvl="2" eaLnBrk="1" fontAlgn="auto" hangingPunct="1">
              <a:lnSpc>
                <a:spcPct val="90000"/>
              </a:lnSpc>
              <a:spcAft>
                <a:spcPts val="0"/>
              </a:spcAft>
              <a:buFont typeface="Wingdings"/>
              <a:buNone/>
              <a:defRPr/>
            </a:pPr>
            <a:r>
              <a:rPr lang="en" sz="2600" b="1" dirty="0">
                <a:solidFill>
                  <a:schemeClr val="accent1">
                    <a:lumMod val="50000"/>
                  </a:schemeClr>
                </a:solidFill>
              </a:rPr>
              <a:t>}</a:t>
            </a:r>
          </a:p>
          <a:p>
            <a:pPr marL="320040" indent="-320040" eaLnBrk="1" fontAlgn="auto" hangingPunct="1">
              <a:spcAft>
                <a:spcPts val="0"/>
              </a:spcAft>
              <a:buFont typeface="Wingdings"/>
              <a:buChar char=""/>
              <a:defRPr/>
            </a:pPr>
            <a:r>
              <a:rPr lang="en" sz="3200" dirty="0"/>
              <a:t>The </a:t>
            </a:r>
            <a:r>
              <a:rPr lang="en" sz="3200" dirty="0">
                <a:solidFill>
                  <a:srgbClr val="FF0000"/>
                </a:solidFill>
              </a:rPr>
              <a:t>&lt;initialization&gt; </a:t>
            </a:r>
            <a:r>
              <a:rPr lang="en" sz="3200" dirty="0"/>
              <a:t>is an instruction executed before the first pass through the loop.</a:t>
            </a:r>
          </a:p>
          <a:p>
            <a:pPr marL="320040" indent="-320040" eaLnBrk="1" fontAlgn="auto" hangingPunct="1">
              <a:spcAft>
                <a:spcPts val="0"/>
              </a:spcAft>
              <a:buFont typeface="Wingdings"/>
              <a:buChar char=""/>
              <a:defRPr/>
            </a:pPr>
            <a:r>
              <a:rPr lang="en" sz="3200" dirty="0"/>
              <a:t>The </a:t>
            </a:r>
            <a:r>
              <a:rPr lang="en" sz="3200" dirty="0">
                <a:solidFill>
                  <a:srgbClr val="FF0000"/>
                </a:solidFill>
              </a:rPr>
              <a:t>&lt;condition&gt; </a:t>
            </a:r>
            <a:r>
              <a:rPr lang="en" sz="3200" dirty="0"/>
              <a:t>is evaluated before each passage through the loop, if it is not </a:t>
            </a:r>
            <a:r>
              <a:rPr lang="en" sz="3200" dirty="0" err="1"/>
              <a:t>verified </a:t>
            </a:r>
            <a:r>
              <a:rPr lang="en" sz="3200" dirty="0"/>
              <a:t>, we do not enter the loop and the execution of the loop is terminated.</a:t>
            </a:r>
          </a:p>
          <a:p>
            <a:pPr marL="320040" indent="-320040" eaLnBrk="1" fontAlgn="auto" hangingPunct="1">
              <a:spcAft>
                <a:spcPts val="0"/>
              </a:spcAft>
              <a:buFont typeface="Wingdings"/>
              <a:buChar char=""/>
              <a:defRPr/>
            </a:pPr>
            <a:r>
              <a:rPr lang="en" sz="3200" dirty="0"/>
              <a:t>The </a:t>
            </a:r>
            <a:r>
              <a:rPr lang="en" sz="3200" dirty="0">
                <a:solidFill>
                  <a:srgbClr val="FF0000"/>
                </a:solidFill>
              </a:rPr>
              <a:t>&lt;step&gt; </a:t>
            </a:r>
            <a:r>
              <a:rPr lang="en" sz="3200" dirty="0"/>
              <a:t>is an instruction executed after each pass through the loop.</a:t>
            </a:r>
            <a:endParaRPr lang="fr-FR" sz="7200" b="1" dirty="0">
              <a:solidFill>
                <a:schemeClr val="accent1">
                  <a:lumMod val="50000"/>
                </a:schemeClr>
              </a:solidFill>
            </a:endParaRPr>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édian">
  <a:themeElements>
    <a:clrScheme name="Mé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é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é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Mé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themeOverride>
</file>

<file path=docProps/app.xml><?xml version="1.0" encoding="utf-8"?>
<Properties xmlns="http://schemas.openxmlformats.org/officeDocument/2006/extended-properties" xmlns:vt="http://schemas.openxmlformats.org/officeDocument/2006/docPropsVTypes">
  <Template>Median</Template>
  <TotalTime>75</TotalTime>
  <Words>958</Words>
  <Application>Microsoft Office PowerPoint</Application>
  <PresentationFormat>Affichage à l'écran (4:3)</PresentationFormat>
  <Paragraphs>124</Paragraphs>
  <Slides>16</Slides>
  <Notes>3</Notes>
  <HiddenSlides>0</HiddenSlides>
  <MMClips>0</MMClips>
  <ScaleCrop>false</ScaleCrop>
  <HeadingPairs>
    <vt:vector size="6" baseType="variant">
      <vt:variant>
        <vt:lpstr>Polices utilisées</vt:lpstr>
      </vt:variant>
      <vt:variant>
        <vt:i4>7</vt:i4>
      </vt:variant>
      <vt:variant>
        <vt:lpstr>Thème</vt:lpstr>
      </vt:variant>
      <vt:variant>
        <vt:i4>1</vt:i4>
      </vt:variant>
      <vt:variant>
        <vt:lpstr>Titres des diapositives</vt:lpstr>
      </vt:variant>
      <vt:variant>
        <vt:i4>16</vt:i4>
      </vt:variant>
    </vt:vector>
  </HeadingPairs>
  <TitlesOfParts>
    <vt:vector size="24" baseType="lpstr">
      <vt:lpstr>Arial</vt:lpstr>
      <vt:lpstr>Bauhaus 93</vt:lpstr>
      <vt:lpstr>Calibri</vt:lpstr>
      <vt:lpstr>Tw Cen MT</vt:lpstr>
      <vt:lpstr>Verdana</vt:lpstr>
      <vt:lpstr>Wingdings</vt:lpstr>
      <vt:lpstr>Wingdings 2</vt:lpstr>
      <vt:lpstr>Médian</vt:lpstr>
      <vt:lpstr>Buckles</vt:lpstr>
      <vt:lpstr>For what?</vt:lpstr>
      <vt:lpstr>Definitions and terminology</vt:lpstr>
      <vt:lpstr>Definitions and terminology</vt:lpstr>
      <vt:lpstr>while</vt:lpstr>
      <vt:lpstr>while</vt:lpstr>
      <vt:lpstr>do... while</vt:lpstr>
      <vt:lpstr>do... while</vt:lpstr>
      <vt:lpstr>for</vt:lpstr>
      <vt:lpstr>Conversion for  while</vt:lpstr>
      <vt:lpstr>for</vt:lpstr>
      <vt:lpstr>Unnecessary braces</vt:lpstr>
      <vt:lpstr>Présentation PowerPoint</vt:lpstr>
      <vt:lpstr>WHILE LOOP continued</vt:lpstr>
      <vt:lpstr>DO WHILE LOOP continued</vt:lpstr>
      <vt:lpstr>FOR LOOP continued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 BOUCLES</dc:title>
  <dc:creator>click</dc:creator>
  <cp:lastModifiedBy>TLEMSANI</cp:lastModifiedBy>
  <cp:revision>31</cp:revision>
  <dcterms:created xsi:type="dcterms:W3CDTF">2010-12-25T16:33:20Z</dcterms:created>
  <dcterms:modified xsi:type="dcterms:W3CDTF">2023-10-12T12:23:04Z</dcterms:modified>
</cp:coreProperties>
</file>