
<file path=[Content_Types].xml><?xml version="1.0" encoding="utf-8"?>
<Types xmlns="http://schemas.openxmlformats.org/package/2006/content-types">
  <Override PartName="/ppt/embeddings/oleObject12.bin" ContentType="application/vnd.openxmlformats-officedocument.oleObject"/>
  <Override PartName="/ppt/embeddings/oleObject30.bin" ContentType="application/vnd.openxmlformats-officedocument.oleObject"/>
  <Override PartName="/ppt/embeddings/oleObject41.bin" ContentType="application/vnd.openxmlformats-officedocument.oleObject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embeddings/oleObject8.bin" ContentType="application/vnd.openxmlformats-officedocument.oleObject"/>
  <Override PartName="/ppt/embeddings/oleObject79.bin" ContentType="application/vnd.openxmlformats-officedocument.oleObject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embeddings/oleObject39.bin" ContentType="application/vnd.openxmlformats-officedocument.oleObject"/>
  <Override PartName="/ppt/embeddings/oleObject57.bin" ContentType="application/vnd.openxmlformats-officedocument.oleObject"/>
  <Override PartName="/ppt/embeddings/oleObject68.bin" ContentType="application/vnd.openxmlformats-officedocument.oleObject"/>
  <Override PartName="/ppt/embeddings/oleObject4.bin" ContentType="application/vnd.openxmlformats-officedocument.oleObject"/>
  <Override PartName="/ppt/embeddings/oleObject19.bin" ContentType="application/vnd.openxmlformats-officedocument.oleObject"/>
  <Override PartName="/ppt/embeddings/oleObject28.bin" ContentType="application/vnd.openxmlformats-officedocument.oleObject"/>
  <Override PartName="/ppt/embeddings/oleObject37.bin" ContentType="application/vnd.openxmlformats-officedocument.oleObject"/>
  <Override PartName="/ppt/embeddings/oleObject46.bin" ContentType="application/vnd.openxmlformats-officedocument.oleObject"/>
  <Override PartName="/ppt/embeddings/oleObject55.bin" ContentType="application/vnd.openxmlformats-officedocument.oleObject"/>
  <Override PartName="/ppt/embeddings/oleObject66.bin" ContentType="application/vnd.openxmlformats-officedocument.oleObject"/>
  <Override PartName="/ppt/embeddings/oleObject75.bin" ContentType="application/vnd.openxmlformats-officedocument.oleObject"/>
  <Override PartName="/ppt/embeddings/oleObject84.bin" ContentType="application/vnd.openxmlformats-officedocument.oleObject"/>
  <Override PartName="/ppt/embeddings/oleObject2.bin" ContentType="application/vnd.openxmlformats-officedocument.oleObject"/>
  <Override PartName="/ppt/embeddings/oleObject17.bin" ContentType="application/vnd.openxmlformats-officedocument.oleObject"/>
  <Override PartName="/ppt/embeddings/oleObject26.bin" ContentType="application/vnd.openxmlformats-officedocument.oleObject"/>
  <Override PartName="/ppt/embeddings/oleObject35.bin" ContentType="application/vnd.openxmlformats-officedocument.oleObject"/>
  <Override PartName="/ppt/embeddings/oleObject44.bin" ContentType="application/vnd.openxmlformats-officedocument.oleObject"/>
  <Override PartName="/ppt/embeddings/oleObject53.bin" ContentType="application/vnd.openxmlformats-officedocument.oleObject"/>
  <Override PartName="/ppt/embeddings/oleObject64.bin" ContentType="application/vnd.openxmlformats-officedocument.oleObject"/>
  <Override PartName="/ppt/embeddings/oleObject73.bin" ContentType="application/vnd.openxmlformats-officedocument.oleObject"/>
  <Override PartName="/ppt/embeddings/oleObject82.bin" ContentType="application/vnd.openxmlformats-officedocument.oleObjec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embeddings/oleObject15.bin" ContentType="application/vnd.openxmlformats-officedocument.oleObject"/>
  <Override PartName="/ppt/embeddings/oleObject24.bin" ContentType="application/vnd.openxmlformats-officedocument.oleObject"/>
  <Override PartName="/ppt/embeddings/oleObject33.bin" ContentType="application/vnd.openxmlformats-officedocument.oleObject"/>
  <Override PartName="/ppt/embeddings/oleObject42.bin" ContentType="application/vnd.openxmlformats-officedocument.oleObject"/>
  <Override PartName="/ppt/embeddings/oleObject51.bin" ContentType="application/vnd.openxmlformats-officedocument.oleObject"/>
  <Override PartName="/ppt/embeddings/oleObject62.bin" ContentType="application/vnd.openxmlformats-officedocument.oleObject"/>
  <Override PartName="/ppt/embeddings/oleObject71.bin" ContentType="application/vnd.openxmlformats-officedocument.oleObject"/>
  <Override PartName="/ppt/embeddings/oleObject80.bin" ContentType="application/vnd.openxmlformats-officedocument.oleObject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  <Override PartName="/ppt/embeddings/oleObject11.bin" ContentType="application/vnd.openxmlformats-officedocument.oleObject"/>
  <Override PartName="/ppt/embeddings/oleObject13.bin" ContentType="application/vnd.openxmlformats-officedocument.oleObject"/>
  <Override PartName="/ppt/embeddings/oleObject22.bin" ContentType="application/vnd.openxmlformats-officedocument.oleObject"/>
  <Override PartName="/ppt/embeddings/oleObject31.bin" ContentType="application/vnd.openxmlformats-officedocument.oleObject"/>
  <Override PartName="/ppt/embeddings/oleObject40.bin" ContentType="application/vnd.openxmlformats-officedocument.oleObject"/>
  <Override PartName="/ppt/embeddings/oleObject60.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embeddings/oleObject20.bin" ContentType="application/vnd.openxmlformats-officedocument.oleObject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oleObject9.bin" ContentType="application/vnd.openxmlformats-officedocument.oleObject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embeddings/oleObject7.bin" ContentType="application/vnd.openxmlformats-officedocument.oleObject"/>
  <Override PartName="/ppt/embeddings/oleObject69.bin" ContentType="application/vnd.openxmlformats-officedocument.oleObject"/>
  <Override PartName="/ppt/embeddings/oleObject78.bin" ContentType="application/vnd.openxmlformats-officedocument.oleObject"/>
  <Override PartName="/docProps/app.xml" ContentType="application/vnd.openxmlformats-officedocument.extended-properties+xml"/>
  <Override PartName="/ppt/embeddings/oleObject5.bin" ContentType="application/vnd.openxmlformats-officedocument.oleObject"/>
  <Override PartName="/ppt/embeddings/oleObject29.bin" ContentType="application/vnd.openxmlformats-officedocument.oleObject"/>
  <Override PartName="/ppt/embeddings/oleObject49.bin" ContentType="application/vnd.openxmlformats-officedocument.oleObject"/>
  <Override PartName="/ppt/embeddings/oleObject58.bin" ContentType="application/vnd.openxmlformats-officedocument.oleObject"/>
  <Override PartName="/ppt/embeddings/oleObject67.bin" ContentType="application/vnd.openxmlformats-officedocument.oleObject"/>
  <Override PartName="/ppt/embeddings/oleObject76.bin" ContentType="application/vnd.openxmlformats-officedocument.oleObject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embeddings/oleObject3.bin" ContentType="application/vnd.openxmlformats-officedocument.oleObject"/>
  <Override PartName="/ppt/embeddings/oleObject18.bin" ContentType="application/vnd.openxmlformats-officedocument.oleObject"/>
  <Override PartName="/ppt/embeddings/oleObject27.bin" ContentType="application/vnd.openxmlformats-officedocument.oleObject"/>
  <Override PartName="/ppt/embeddings/oleObject38.bin" ContentType="application/vnd.openxmlformats-officedocument.oleObject"/>
  <Override PartName="/ppt/embeddings/oleObject47.bin" ContentType="application/vnd.openxmlformats-officedocument.oleObject"/>
  <Override PartName="/ppt/embeddings/oleObject56.bin" ContentType="application/vnd.openxmlformats-officedocument.oleObject"/>
  <Override PartName="/ppt/embeddings/oleObject65.bin" ContentType="application/vnd.openxmlformats-officedocument.oleObject"/>
  <Override PartName="/ppt/embeddings/oleObject74.bin" ContentType="application/vnd.openxmlformats-officedocument.oleObject"/>
  <Override PartName="/ppt/embeddings/oleObject1.bin" ContentType="application/vnd.openxmlformats-officedocument.oleObject"/>
  <Override PartName="/ppt/embeddings/oleObject16.bin" ContentType="application/vnd.openxmlformats-officedocument.oleObject"/>
  <Override PartName="/ppt/embeddings/oleObject25.bin" ContentType="application/vnd.openxmlformats-officedocument.oleObject"/>
  <Override PartName="/ppt/embeddings/oleObject34.bin" ContentType="application/vnd.openxmlformats-officedocument.oleObject"/>
  <Override PartName="/ppt/embeddings/oleObject36.bin" ContentType="application/vnd.openxmlformats-officedocument.oleObject"/>
  <Override PartName="/ppt/embeddings/oleObject45.bin" ContentType="application/vnd.openxmlformats-officedocument.oleObject"/>
  <Override PartName="/ppt/embeddings/oleObject54.bin" ContentType="application/vnd.openxmlformats-officedocument.oleObject"/>
  <Override PartName="/ppt/embeddings/oleObject63.bin" ContentType="application/vnd.openxmlformats-officedocument.oleObject"/>
  <Override PartName="/ppt/embeddings/oleObject72.bin" ContentType="application/vnd.openxmlformats-officedocument.oleObject"/>
  <Override PartName="/ppt/embeddings/oleObject81.bin" ContentType="application/vnd.openxmlformats-officedocument.oleObject"/>
  <Override PartName="/ppt/embeddings/oleObject83.bin" ContentType="application/vnd.openxmlformats-officedocument.oleObject"/>
  <Override PartName="/ppt/slides/slide8.xml" ContentType="application/vnd.openxmlformats-officedocument.presentationml.slide+xml"/>
  <Override PartName="/ppt/embeddings/oleObject14.bin" ContentType="application/vnd.openxmlformats-officedocument.oleObject"/>
  <Override PartName="/ppt/embeddings/oleObject23.bin" ContentType="application/vnd.openxmlformats-officedocument.oleObject"/>
  <Override PartName="/ppt/embeddings/oleObject32.bin" ContentType="application/vnd.openxmlformats-officedocument.oleObject"/>
  <Override PartName="/ppt/embeddings/oleObject43.bin" ContentType="application/vnd.openxmlformats-officedocument.oleObject"/>
  <Override PartName="/ppt/embeddings/oleObject52.bin" ContentType="application/vnd.openxmlformats-officedocument.oleObject"/>
  <Override PartName="/ppt/embeddings/oleObject61.bin" ContentType="application/vnd.openxmlformats-officedocument.oleObject"/>
  <Override PartName="/ppt/embeddings/oleObject70.bin" ContentType="application/vnd.openxmlformats-officedocument.oleObject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embeddings/oleObject21.bin" ContentType="application/vnd.openxmlformats-officedocument.oleObject"/>
  <Override PartName="/ppt/embeddings/oleObject50.bin" ContentType="application/vnd.openxmlformats-officedocument.oleObject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embeddings/oleObject10.bin" ContentType="application/vnd.openxmlformats-officedocument.oleObject"/>
  <Override PartName="/ppt/slides/slide2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Layouts/slideLayout11.xml" ContentType="application/vnd.openxmlformats-officedocument.presentationml.slideLayout+xml"/>
  <Override PartName="/ppt/embeddings/oleObject6.bin" ContentType="application/vnd.openxmlformats-officedocument.oleObject"/>
  <Override PartName="/ppt/embeddings/oleObject48.bin" ContentType="application/vnd.openxmlformats-officedocument.oleObject"/>
  <Override PartName="/ppt/embeddings/oleObject59.bin" ContentType="application/vnd.openxmlformats-officedocument.oleObject"/>
  <Override PartName="/ppt/embeddings/oleObject77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6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5" d="100"/>
          <a:sy n="55" d="100"/>
        </p:scale>
        <p:origin x="-1123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2.wmf"/><Relationship Id="rId7" Type="http://schemas.openxmlformats.org/officeDocument/2006/relationships/image" Target="../media/image4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Relationship Id="rId9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11" Type="http://schemas.openxmlformats.org/officeDocument/2006/relationships/image" Target="../media/image46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image" Target="../media/image59.wmf"/><Relationship Id="rId18" Type="http://schemas.openxmlformats.org/officeDocument/2006/relationships/image" Target="../media/image6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12" Type="http://schemas.openxmlformats.org/officeDocument/2006/relationships/image" Target="../media/image58.wmf"/><Relationship Id="rId17" Type="http://schemas.openxmlformats.org/officeDocument/2006/relationships/image" Target="../media/image63.wmf"/><Relationship Id="rId2" Type="http://schemas.openxmlformats.org/officeDocument/2006/relationships/image" Target="../media/image48.wmf"/><Relationship Id="rId16" Type="http://schemas.openxmlformats.org/officeDocument/2006/relationships/image" Target="../media/image62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11" Type="http://schemas.openxmlformats.org/officeDocument/2006/relationships/image" Target="../media/image57.wmf"/><Relationship Id="rId5" Type="http://schemas.openxmlformats.org/officeDocument/2006/relationships/image" Target="../media/image51.wmf"/><Relationship Id="rId15" Type="http://schemas.openxmlformats.org/officeDocument/2006/relationships/image" Target="../media/image61.wmf"/><Relationship Id="rId10" Type="http://schemas.openxmlformats.org/officeDocument/2006/relationships/image" Target="../media/image56.wmf"/><Relationship Id="rId19" Type="http://schemas.openxmlformats.org/officeDocument/2006/relationships/image" Target="../media/image65.wmf"/><Relationship Id="rId4" Type="http://schemas.openxmlformats.org/officeDocument/2006/relationships/image" Target="../media/image50.wmf"/><Relationship Id="rId9" Type="http://schemas.openxmlformats.org/officeDocument/2006/relationships/image" Target="../media/image55.wmf"/><Relationship Id="rId14" Type="http://schemas.openxmlformats.org/officeDocument/2006/relationships/image" Target="../media/image60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12" Type="http://schemas.openxmlformats.org/officeDocument/2006/relationships/image" Target="../media/image80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11" Type="http://schemas.openxmlformats.org/officeDocument/2006/relationships/image" Target="../media/image79.wmf"/><Relationship Id="rId5" Type="http://schemas.openxmlformats.org/officeDocument/2006/relationships/image" Target="../media/image73.wmf"/><Relationship Id="rId10" Type="http://schemas.openxmlformats.org/officeDocument/2006/relationships/image" Target="../media/image78.wmf"/><Relationship Id="rId4" Type="http://schemas.openxmlformats.org/officeDocument/2006/relationships/image" Target="../media/image72.wmf"/><Relationship Id="rId9" Type="http://schemas.openxmlformats.org/officeDocument/2006/relationships/image" Target="../media/image7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CB50A-C5F6-4209-BEF2-3B2AC33F68B5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45E9F-1877-44BF-ACBB-618D7EBADFD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874C-A1C2-48DA-9AD6-EEF48EA19DFD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51-81E4-4EF5-9F6E-D682EE17A706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8C91-2D53-42F8-B03D-ABC98169AF92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3737-B6A8-43A5-8FC4-1CD72DB2E564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A95C-0290-4178-87A2-15AFE6A72C66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8B7BA-174B-465B-A10D-2D2D5DC5EEC5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2A97A-7000-4B0F-B683-1A49465CF0CF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97FA-A457-404B-850E-FE01A11E45DF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F105-A572-46EB-9708-E29C76B5FCCB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6B4A-5C4B-4279-AED2-52A50E5023F4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C449-A0E4-466F-BCAE-D3C39EF3F7A7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D5C6B-E11F-4520-9CCC-A6D827142ED9}" type="datetime1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1A99C-E9BF-477A-B918-ADA971F29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8.bin"/><Relationship Id="rId3" Type="http://schemas.openxmlformats.org/officeDocument/2006/relationships/audio" Target="../media/audio2.bin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7.bin"/><Relationship Id="rId2" Type="http://schemas.openxmlformats.org/officeDocument/2006/relationships/audio" Target="../media/audio1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6.bin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5.bin"/><Relationship Id="rId4" Type="http://schemas.openxmlformats.org/officeDocument/2006/relationships/audio" Target="../media/audio3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95.png"/><Relationship Id="rId3" Type="http://schemas.openxmlformats.org/officeDocument/2006/relationships/audio" Target="../media/audio29.bin"/><Relationship Id="rId7" Type="http://schemas.openxmlformats.org/officeDocument/2006/relationships/oleObject" Target="../embeddings/oleObject80.bin"/><Relationship Id="rId12" Type="http://schemas.openxmlformats.org/officeDocument/2006/relationships/oleObject" Target="../embeddings/oleObject84.bin"/><Relationship Id="rId2" Type="http://schemas.openxmlformats.org/officeDocument/2006/relationships/audio" Target="../media/audio28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79.bin"/><Relationship Id="rId11" Type="http://schemas.openxmlformats.org/officeDocument/2006/relationships/oleObject" Target="../embeddings/oleObject83.bin"/><Relationship Id="rId5" Type="http://schemas.openxmlformats.org/officeDocument/2006/relationships/oleObject" Target="../embeddings/oleObject78.bin"/><Relationship Id="rId10" Type="http://schemas.openxmlformats.org/officeDocument/2006/relationships/image" Target="../media/image94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9.png"/><Relationship Id="rId3" Type="http://schemas.openxmlformats.org/officeDocument/2006/relationships/audio" Target="../media/audio5.bin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19.png"/><Relationship Id="rId2" Type="http://schemas.openxmlformats.org/officeDocument/2006/relationships/audio" Target="../media/audio4.bin"/><Relationship Id="rId16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13.bin"/><Relationship Id="rId5" Type="http://schemas.openxmlformats.org/officeDocument/2006/relationships/audio" Target="../media/audio7.bin"/><Relationship Id="rId15" Type="http://schemas.openxmlformats.org/officeDocument/2006/relationships/oleObject" Target="../embeddings/oleObject17.bin"/><Relationship Id="rId10" Type="http://schemas.openxmlformats.org/officeDocument/2006/relationships/oleObject" Target="../embeddings/oleObject12.bin"/><Relationship Id="rId4" Type="http://schemas.openxmlformats.org/officeDocument/2006/relationships/audio" Target="../media/audio6.bin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28.png"/><Relationship Id="rId3" Type="http://schemas.openxmlformats.org/officeDocument/2006/relationships/audio" Target="../media/audio9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7.png"/><Relationship Id="rId2" Type="http://schemas.openxmlformats.org/officeDocument/2006/relationships/audio" Target="../media/audio8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3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1.bin"/><Relationship Id="rId7" Type="http://schemas.openxmlformats.org/officeDocument/2006/relationships/oleObject" Target="../embeddings/oleObject27.bin"/><Relationship Id="rId2" Type="http://schemas.openxmlformats.org/officeDocument/2006/relationships/audio" Target="../media/audio10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audio12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oleObject" Target="../embeddings/oleObject37.bin"/><Relationship Id="rId18" Type="http://schemas.openxmlformats.org/officeDocument/2006/relationships/oleObject" Target="../embeddings/oleObject42.bin"/><Relationship Id="rId3" Type="http://schemas.openxmlformats.org/officeDocument/2006/relationships/audio" Target="../media/audio14.bin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36.bin"/><Relationship Id="rId17" Type="http://schemas.openxmlformats.org/officeDocument/2006/relationships/oleObject" Target="../embeddings/oleObject41.bin"/><Relationship Id="rId2" Type="http://schemas.openxmlformats.org/officeDocument/2006/relationships/audio" Target="../media/audio13.bin"/><Relationship Id="rId16" Type="http://schemas.openxmlformats.org/officeDocument/2006/relationships/oleObject" Target="../embeddings/oleObject40.bin"/><Relationship Id="rId1" Type="http://schemas.openxmlformats.org/officeDocument/2006/relationships/vmlDrawing" Target="../drawings/vmlDrawing6.vml"/><Relationship Id="rId6" Type="http://schemas.openxmlformats.org/officeDocument/2006/relationships/audio" Target="../media/audio17.bin"/><Relationship Id="rId11" Type="http://schemas.openxmlformats.org/officeDocument/2006/relationships/oleObject" Target="../embeddings/oleObject35.bin"/><Relationship Id="rId5" Type="http://schemas.openxmlformats.org/officeDocument/2006/relationships/audio" Target="../media/audio16.bin"/><Relationship Id="rId15" Type="http://schemas.openxmlformats.org/officeDocument/2006/relationships/oleObject" Target="../embeddings/oleObject39.bin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9.png"/><Relationship Id="rId4" Type="http://schemas.openxmlformats.org/officeDocument/2006/relationships/audio" Target="../media/audio15.bin"/><Relationship Id="rId9" Type="http://schemas.openxmlformats.org/officeDocument/2006/relationships/oleObject" Target="../embeddings/oleObject33.bin"/><Relationship Id="rId14" Type="http://schemas.openxmlformats.org/officeDocument/2006/relationships/oleObject" Target="../embeddings/oleObject3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oleObject" Target="../embeddings/oleObject48.bin"/><Relationship Id="rId18" Type="http://schemas.openxmlformats.org/officeDocument/2006/relationships/oleObject" Target="../embeddings/oleObject53.bin"/><Relationship Id="rId26" Type="http://schemas.openxmlformats.org/officeDocument/2006/relationships/oleObject" Target="../embeddings/oleObject61.bin"/><Relationship Id="rId3" Type="http://schemas.openxmlformats.org/officeDocument/2006/relationships/audio" Target="../media/audio19.bin"/><Relationship Id="rId21" Type="http://schemas.openxmlformats.org/officeDocument/2006/relationships/oleObject" Target="../embeddings/oleObject56.bin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47.bin"/><Relationship Id="rId17" Type="http://schemas.openxmlformats.org/officeDocument/2006/relationships/oleObject" Target="../embeddings/oleObject52.bin"/><Relationship Id="rId25" Type="http://schemas.openxmlformats.org/officeDocument/2006/relationships/oleObject" Target="../embeddings/oleObject60.bin"/><Relationship Id="rId2" Type="http://schemas.openxmlformats.org/officeDocument/2006/relationships/audio" Target="../media/audio18.bin"/><Relationship Id="rId16" Type="http://schemas.openxmlformats.org/officeDocument/2006/relationships/oleObject" Target="../embeddings/oleObject51.bin"/><Relationship Id="rId20" Type="http://schemas.openxmlformats.org/officeDocument/2006/relationships/oleObject" Target="../embeddings/oleObject55.bin"/><Relationship Id="rId29" Type="http://schemas.openxmlformats.org/officeDocument/2006/relationships/image" Target="../media/image68.png"/><Relationship Id="rId1" Type="http://schemas.openxmlformats.org/officeDocument/2006/relationships/vmlDrawing" Target="../drawings/vmlDrawing7.vml"/><Relationship Id="rId6" Type="http://schemas.openxmlformats.org/officeDocument/2006/relationships/audio" Target="../media/audio22.bin"/><Relationship Id="rId11" Type="http://schemas.openxmlformats.org/officeDocument/2006/relationships/oleObject" Target="../embeddings/oleObject46.bin"/><Relationship Id="rId24" Type="http://schemas.openxmlformats.org/officeDocument/2006/relationships/oleObject" Target="../embeddings/oleObject59.bin"/><Relationship Id="rId5" Type="http://schemas.openxmlformats.org/officeDocument/2006/relationships/audio" Target="../media/audio21.bin"/><Relationship Id="rId15" Type="http://schemas.openxmlformats.org/officeDocument/2006/relationships/oleObject" Target="../embeddings/oleObject50.bin"/><Relationship Id="rId23" Type="http://schemas.openxmlformats.org/officeDocument/2006/relationships/oleObject" Target="../embeddings/oleObject58.bin"/><Relationship Id="rId28" Type="http://schemas.openxmlformats.org/officeDocument/2006/relationships/image" Target="../media/image67.png"/><Relationship Id="rId10" Type="http://schemas.openxmlformats.org/officeDocument/2006/relationships/oleObject" Target="../embeddings/oleObject45.bin"/><Relationship Id="rId19" Type="http://schemas.openxmlformats.org/officeDocument/2006/relationships/oleObject" Target="../embeddings/oleObject54.bin"/><Relationship Id="rId4" Type="http://schemas.openxmlformats.org/officeDocument/2006/relationships/audio" Target="../media/audio20.bin"/><Relationship Id="rId9" Type="http://schemas.openxmlformats.org/officeDocument/2006/relationships/oleObject" Target="../embeddings/oleObject44.bin"/><Relationship Id="rId14" Type="http://schemas.openxmlformats.org/officeDocument/2006/relationships/oleObject" Target="../embeddings/oleObject49.bin"/><Relationship Id="rId22" Type="http://schemas.openxmlformats.org/officeDocument/2006/relationships/oleObject" Target="../embeddings/oleObject57.bin"/><Relationship Id="rId27" Type="http://schemas.openxmlformats.org/officeDocument/2006/relationships/image" Target="../media/image66.png"/><Relationship Id="rId30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oleObject" Target="../embeddings/oleObject69.bin"/><Relationship Id="rId18" Type="http://schemas.openxmlformats.org/officeDocument/2006/relationships/image" Target="../media/image9.png"/><Relationship Id="rId3" Type="http://schemas.openxmlformats.org/officeDocument/2006/relationships/audio" Target="../media/audio24.bin"/><Relationship Id="rId7" Type="http://schemas.openxmlformats.org/officeDocument/2006/relationships/oleObject" Target="../embeddings/oleObject63.bin"/><Relationship Id="rId12" Type="http://schemas.openxmlformats.org/officeDocument/2006/relationships/oleObject" Target="../embeddings/oleObject68.bin"/><Relationship Id="rId17" Type="http://schemas.openxmlformats.org/officeDocument/2006/relationships/oleObject" Target="../embeddings/oleObject73.bin"/><Relationship Id="rId2" Type="http://schemas.openxmlformats.org/officeDocument/2006/relationships/audio" Target="../media/audio23.bin"/><Relationship Id="rId16" Type="http://schemas.openxmlformats.org/officeDocument/2006/relationships/oleObject" Target="../embeddings/oleObject72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62.bin"/><Relationship Id="rId11" Type="http://schemas.openxmlformats.org/officeDocument/2006/relationships/oleObject" Target="../embeddings/oleObject67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71.bin"/><Relationship Id="rId10" Type="http://schemas.openxmlformats.org/officeDocument/2006/relationships/oleObject" Target="../embeddings/oleObject66.bin"/><Relationship Id="rId4" Type="http://schemas.openxmlformats.org/officeDocument/2006/relationships/audio" Target="../media/audio25.bin"/><Relationship Id="rId9" Type="http://schemas.openxmlformats.org/officeDocument/2006/relationships/oleObject" Target="../embeddings/oleObject65.bin"/><Relationship Id="rId14" Type="http://schemas.openxmlformats.org/officeDocument/2006/relationships/oleObject" Target="../embeddings/oleObject7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audio" Target="../media/audio27.bin"/><Relationship Id="rId7" Type="http://schemas.openxmlformats.org/officeDocument/2006/relationships/oleObject" Target="../embeddings/oleObject76.bin"/><Relationship Id="rId2" Type="http://schemas.openxmlformats.org/officeDocument/2006/relationships/audio" Target="../media/audio26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75.bin"/><Relationship Id="rId5" Type="http://schemas.openxmlformats.org/officeDocument/2006/relationships/oleObject" Target="../embeddings/oleObject74.bin"/><Relationship Id="rId10" Type="http://schemas.openxmlformats.org/officeDocument/2006/relationships/image" Target="../media/image8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4612" y="0"/>
            <a:ext cx="4674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u="sng" dirty="0" smtClean="0">
                <a:solidFill>
                  <a:srgbClr val="00B050"/>
                </a:solidFill>
              </a:rPr>
              <a:t>Espace des états. Notation de Dirac</a:t>
            </a:r>
          </a:p>
        </p:txBody>
      </p:sp>
      <p:sp>
        <p:nvSpPr>
          <p:cNvPr id="3" name="Rectangle 2"/>
          <p:cNvSpPr/>
          <p:nvPr/>
        </p:nvSpPr>
        <p:spPr>
          <a:xfrm>
            <a:off x="500034" y="714356"/>
            <a:ext cx="1857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 smtClean="0">
                <a:solidFill>
                  <a:srgbClr val="00B050"/>
                </a:solidFill>
              </a:rPr>
              <a:t>Kets</a:t>
            </a:r>
            <a:r>
              <a:rPr lang="fr-FR" sz="2400" dirty="0" smtClean="0">
                <a:solidFill>
                  <a:srgbClr val="00B050"/>
                </a:solidFill>
              </a:rPr>
              <a:t>  :</a:t>
            </a: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642910" y="1285860"/>
          <a:ext cx="1908175" cy="428625"/>
        </p:xfrm>
        <a:graphic>
          <a:graphicData uri="http://schemas.openxmlformats.org/presentationml/2006/ole">
            <p:oleObj spid="_x0000_s14338" name="Équation" r:id="rId6" imgW="1257120" imgH="253800" progId="Equation.3">
              <p:embed/>
            </p:oleObj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428596" y="2000240"/>
          <a:ext cx="349250" cy="355600"/>
        </p:xfrm>
        <a:graphic>
          <a:graphicData uri="http://schemas.openxmlformats.org/presentationml/2006/ole">
            <p:oleObj spid="_x0000_s14339" name="Équation" r:id="rId7" imgW="126720" imgH="13968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928662" y="1928802"/>
            <a:ext cx="7258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e</a:t>
            </a:r>
            <a:r>
              <a:rPr lang="fr-FR" sz="2000" dirty="0" smtClean="0">
                <a:solidFill>
                  <a:schemeClr val="tx1"/>
                </a:solidFill>
              </a:rPr>
              <a:t>st l’espace des états (ou espace de Dirac). C’est un espace vectoriel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395288" y="2643188"/>
          <a:ext cx="2921000" cy="449262"/>
        </p:xfrm>
        <a:graphic>
          <a:graphicData uri="http://schemas.openxmlformats.org/presentationml/2006/ole">
            <p:oleObj spid="_x0000_s14340" name="Équation" r:id="rId8" imgW="1650960" imgH="253800" progId="Equation.3">
              <p:embed/>
            </p:oleObj>
          </a:graphicData>
        </a:graphic>
      </p:graphicFrame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877888" y="2703513"/>
          <a:ext cx="200025" cy="379412"/>
        </p:xfrm>
        <a:graphic>
          <a:graphicData uri="http://schemas.openxmlformats.org/presentationml/2006/ole">
            <p:oleObj spid="_x0000_s14342" name="Équation" r:id="rId9" imgW="114120" imgH="215640" progId="Equation.3">
              <p:embed/>
            </p:oleObj>
          </a:graphicData>
        </a:graphic>
      </p:graphicFrame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428596" y="4643446"/>
          <a:ext cx="2928958" cy="563261"/>
        </p:xfrm>
        <a:graphic>
          <a:graphicData uri="http://schemas.openxmlformats.org/presentationml/2006/ole">
            <p:oleObj spid="_x0000_s14343" name="Équation" r:id="rId10" imgW="1320480" imgH="253800" progId="Equation.3">
              <p:embed/>
            </p:oleObj>
          </a:graphicData>
        </a:graphic>
      </p:graphicFrame>
      <p:graphicFrame>
        <p:nvGraphicFramePr>
          <p:cNvPr id="14344" name="Object 8"/>
          <p:cNvGraphicFramePr>
            <a:graphicFrameLocks noChangeAspect="1"/>
          </p:cNvGraphicFramePr>
          <p:nvPr/>
        </p:nvGraphicFramePr>
        <p:xfrm>
          <a:off x="4500562" y="4357694"/>
          <a:ext cx="1233285" cy="1098556"/>
        </p:xfrm>
        <a:graphic>
          <a:graphicData uri="http://schemas.openxmlformats.org/presentationml/2006/ole">
            <p:oleObj spid="_x0000_s14344" name="Équation" r:id="rId11" imgW="672840" imgH="482400" progId="Equation.3">
              <p:embed/>
            </p:oleObj>
          </a:graphicData>
        </a:graphic>
      </p:graphicFrame>
      <p:sp>
        <p:nvSpPr>
          <p:cNvPr id="14" name="Flèche droite 13"/>
          <p:cNvSpPr/>
          <p:nvPr/>
        </p:nvSpPr>
        <p:spPr>
          <a:xfrm>
            <a:off x="3500430" y="4786322"/>
            <a:ext cx="78581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345" name="Object 9"/>
          <p:cNvGraphicFramePr>
            <a:graphicFrameLocks noChangeAspect="1"/>
          </p:cNvGraphicFramePr>
          <p:nvPr/>
        </p:nvGraphicFramePr>
        <p:xfrm>
          <a:off x="3571868" y="2571744"/>
          <a:ext cx="971557" cy="571504"/>
        </p:xfrm>
        <a:graphic>
          <a:graphicData uri="http://schemas.openxmlformats.org/presentationml/2006/ole">
            <p:oleObj spid="_x0000_s14345" name="Équation" r:id="rId12" imgW="431640" imgH="253800" progId="Equation.3">
              <p:embed/>
            </p:oleObj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4572000" y="2643182"/>
            <a:ext cx="49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est une représentation dans </a:t>
            </a:r>
            <a:endParaRPr lang="fr-FR" sz="2000" dirty="0"/>
          </a:p>
        </p:txBody>
      </p:sp>
      <p:graphicFrame>
        <p:nvGraphicFramePr>
          <p:cNvPr id="14346" name="Object 10"/>
          <p:cNvGraphicFramePr>
            <a:graphicFrameLocks noChangeAspect="1"/>
          </p:cNvGraphicFramePr>
          <p:nvPr/>
        </p:nvGraphicFramePr>
        <p:xfrm>
          <a:off x="7786710" y="2643182"/>
          <a:ext cx="420690" cy="355602"/>
        </p:xfrm>
        <a:graphic>
          <a:graphicData uri="http://schemas.openxmlformats.org/presentationml/2006/ole">
            <p:oleObj spid="_x0000_s14346" name="Équation" r:id="rId13" imgW="126720" imgH="139680" progId="Equation.3">
              <p:embed/>
            </p:oleObj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500034" y="3286124"/>
            <a:ext cx="4897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Un ket est représenté par un vecteur colonne</a:t>
            </a:r>
          </a:p>
        </p:txBody>
      </p:sp>
      <p:pic>
        <p:nvPicPr>
          <p:cNvPr id="18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4"/>
          <a:stretch>
            <a:fillRect/>
          </a:stretch>
        </p:blipFill>
        <p:spPr>
          <a:xfrm>
            <a:off x="8143900" y="857232"/>
            <a:ext cx="244475" cy="244475"/>
          </a:xfrm>
          <a:prstGeom prst="rect">
            <a:avLst/>
          </a:prstGeom>
        </p:spPr>
      </p:pic>
      <p:pic>
        <p:nvPicPr>
          <p:cNvPr id="20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4"/>
          <a:stretch>
            <a:fillRect/>
          </a:stretch>
        </p:blipFill>
        <p:spPr>
          <a:xfrm>
            <a:off x="8143900" y="1500174"/>
            <a:ext cx="244475" cy="24447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14348" y="4000504"/>
            <a:ext cx="113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Exemple:</a:t>
            </a:r>
            <a:endParaRPr lang="fr-FR" sz="2000" dirty="0"/>
          </a:p>
        </p:txBody>
      </p:sp>
      <p:pic>
        <p:nvPicPr>
          <p:cNvPr id="23" name="Son enregistré">
            <a:hlinkClick r:id="" action="ppaction://media"/>
          </p:cNvPr>
          <p:cNvPicPr>
            <a:picLocks noRot="1" noChangeAspect="1"/>
          </p:cNvPicPr>
          <p:nvPr>
            <a:wavAudioFile r:embed="rId4" name="Son enregistré"/>
          </p:nvPr>
        </p:nvPicPr>
        <p:blipFill>
          <a:blip r:embed="rId14"/>
          <a:stretch>
            <a:fillRect/>
          </a:stretch>
        </p:blipFill>
        <p:spPr>
          <a:xfrm>
            <a:off x="8143900" y="2000240"/>
            <a:ext cx="244475" cy="244475"/>
          </a:xfrm>
          <a:prstGeom prst="rect">
            <a:avLst/>
          </a:prstGeom>
        </p:spPr>
      </p:pic>
      <p:sp>
        <p:nvSpPr>
          <p:cNvPr id="24" name="Espace réservé du numéro de diapositiv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3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45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28662" y="571480"/>
            <a:ext cx="2651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Opérateur hermitique 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57224" y="1428736"/>
            <a:ext cx="192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 est hermitique</a:t>
            </a:r>
            <a:endParaRPr lang="fr-FR" sz="2000" dirty="0"/>
          </a:p>
        </p:txBody>
      </p:sp>
      <p:sp>
        <p:nvSpPr>
          <p:cNvPr id="7" name="Double flèche horizontale 6"/>
          <p:cNvSpPr/>
          <p:nvPr/>
        </p:nvSpPr>
        <p:spPr>
          <a:xfrm>
            <a:off x="3071802" y="1571612"/>
            <a:ext cx="1071570" cy="21431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4500562" y="1428736"/>
          <a:ext cx="877892" cy="355902"/>
        </p:xfrm>
        <a:graphic>
          <a:graphicData uri="http://schemas.openxmlformats.org/presentationml/2006/ole">
            <p:oleObj spid="_x0000_s35844" name="Équation" r:id="rId5" imgW="469800" imgH="190440" progId="Equation.3">
              <p:embed/>
            </p:oleObj>
          </a:graphicData>
        </a:graphic>
      </p:graphicFrame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10</a:t>
            </a:fld>
            <a:endParaRPr lang="fr-FR"/>
          </a:p>
        </p:txBody>
      </p:sp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500034" y="2571744"/>
          <a:ext cx="1285884" cy="428628"/>
        </p:xfrm>
        <a:graphic>
          <a:graphicData uri="http://schemas.openxmlformats.org/presentationml/2006/ole">
            <p:oleObj spid="_x0000_s35845" name="Équation" r:id="rId6" imgW="761760" imgH="253800" progId="Equation.3">
              <p:embed/>
            </p:oleObj>
          </a:graphicData>
        </a:graphic>
      </p:graphicFrame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571471" y="3143248"/>
          <a:ext cx="1796155" cy="428628"/>
        </p:xfrm>
        <a:graphic>
          <a:graphicData uri="http://schemas.openxmlformats.org/presentationml/2006/ole">
            <p:oleObj spid="_x0000_s35846" name="Équation" r:id="rId7" imgW="1117440" imgH="266400" progId="Equation.3">
              <p:embed/>
            </p:oleObj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/>
        </p:nvGraphicFramePr>
        <p:xfrm>
          <a:off x="642910" y="4214818"/>
          <a:ext cx="2281177" cy="496890"/>
        </p:xfrm>
        <a:graphic>
          <a:graphicData uri="http://schemas.openxmlformats.org/presentationml/2006/ole">
            <p:oleObj spid="_x0000_s35847" name="Équation" r:id="rId8" imgW="1282680" imgH="279360" progId="Equation.3">
              <p:embed/>
            </p:oleObj>
          </a:graphicData>
        </a:graphic>
      </p:graphicFrame>
      <p:graphicFrame>
        <p:nvGraphicFramePr>
          <p:cNvPr id="35848" name="Object 8"/>
          <p:cNvGraphicFramePr>
            <a:graphicFrameLocks noChangeAspect="1"/>
          </p:cNvGraphicFramePr>
          <p:nvPr/>
        </p:nvGraphicFramePr>
        <p:xfrm>
          <a:off x="642910" y="4786322"/>
          <a:ext cx="2479977" cy="568328"/>
        </p:xfrm>
        <a:graphic>
          <a:graphicData uri="http://schemas.openxmlformats.org/presentationml/2006/ole">
            <p:oleObj spid="_x0000_s35848" name="Équation" r:id="rId9" imgW="1218960" imgH="279360" progId="Equation.3">
              <p:embed/>
            </p:oleObj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214282" y="2000240"/>
            <a:ext cx="116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/>
              <a:t>Exemple:</a:t>
            </a:r>
            <a:endParaRPr lang="fr-FR" sz="2000" b="1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1857356" y="2571744"/>
            <a:ext cx="3140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e</a:t>
            </a:r>
            <a:r>
              <a:rPr lang="fr-FR" sz="2000" dirty="0" smtClean="0"/>
              <a:t>st un opérateur hermitique</a:t>
            </a:r>
            <a:endParaRPr lang="fr-FR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85720" y="3714752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/>
              <a:t>Propriété:</a:t>
            </a:r>
            <a:endParaRPr lang="fr-FR" sz="2000" b="1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3143240" y="4286256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(Diapo 7)</a:t>
            </a:r>
            <a:endParaRPr lang="fr-FR" sz="2000" dirty="0"/>
          </a:p>
        </p:txBody>
      </p:sp>
      <p:pic>
        <p:nvPicPr>
          <p:cNvPr id="15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0"/>
          <a:stretch>
            <a:fillRect/>
          </a:stretch>
        </p:blipFill>
        <p:spPr>
          <a:xfrm>
            <a:off x="7929586" y="714356"/>
            <a:ext cx="244475" cy="24447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28596" y="5786454"/>
            <a:ext cx="164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En particulier:</a:t>
            </a:r>
            <a:endParaRPr lang="fr-FR" sz="2000" dirty="0"/>
          </a:p>
        </p:txBody>
      </p:sp>
      <p:graphicFrame>
        <p:nvGraphicFramePr>
          <p:cNvPr id="35851" name="Object 11"/>
          <p:cNvGraphicFramePr>
            <a:graphicFrameLocks noChangeAspect="1"/>
          </p:cNvGraphicFramePr>
          <p:nvPr/>
        </p:nvGraphicFramePr>
        <p:xfrm>
          <a:off x="5572132" y="5643578"/>
          <a:ext cx="1000132" cy="608054"/>
        </p:xfrm>
        <a:graphic>
          <a:graphicData uri="http://schemas.openxmlformats.org/presentationml/2006/ole">
            <p:oleObj spid="_x0000_s35851" name="Équation" r:id="rId11" imgW="545760" imgH="253800" progId="Equation.3">
              <p:embed/>
            </p:oleObj>
          </a:graphicData>
        </a:graphic>
      </p:graphicFrame>
      <p:sp>
        <p:nvSpPr>
          <p:cNvPr id="20" name="Flèche droite 19"/>
          <p:cNvSpPr/>
          <p:nvPr/>
        </p:nvSpPr>
        <p:spPr>
          <a:xfrm>
            <a:off x="4500562" y="6000768"/>
            <a:ext cx="92869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5852" name="Object 12"/>
          <p:cNvGraphicFramePr>
            <a:graphicFrameLocks noChangeAspect="1"/>
          </p:cNvGraphicFramePr>
          <p:nvPr/>
        </p:nvGraphicFramePr>
        <p:xfrm>
          <a:off x="2000232" y="5715016"/>
          <a:ext cx="2214578" cy="597166"/>
        </p:xfrm>
        <a:graphic>
          <a:graphicData uri="http://schemas.openxmlformats.org/presentationml/2006/ole">
            <p:oleObj spid="_x0000_s35852" name="Équation" r:id="rId12" imgW="1307880" imgH="291960" progId="Equation.3">
              <p:embed/>
            </p:oleObj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6858016" y="5786454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 </a:t>
            </a:r>
            <a:endParaRPr lang="fr-FR" sz="2000" dirty="0"/>
          </a:p>
        </p:txBody>
      </p:sp>
      <p:pic>
        <p:nvPicPr>
          <p:cNvPr id="23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3"/>
          <a:stretch>
            <a:fillRect/>
          </a:stretch>
        </p:blipFill>
        <p:spPr>
          <a:xfrm>
            <a:off x="7858148" y="157161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49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2910" y="714356"/>
            <a:ext cx="714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Bras:</a:t>
            </a:r>
            <a:endParaRPr lang="fr-FR" sz="2000" b="1" u="sng" dirty="0">
              <a:solidFill>
                <a:srgbClr val="00B05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4282" y="1357298"/>
            <a:ext cx="3079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 tout ket on associe un bra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285720" y="4143380"/>
            <a:ext cx="303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        </a:t>
            </a:r>
            <a:r>
              <a:rPr lang="fr-FR" sz="2000" dirty="0" smtClean="0"/>
              <a:t>est appelé espace dual</a:t>
            </a:r>
            <a:endParaRPr lang="fr-FR" sz="2000" dirty="0"/>
          </a:p>
        </p:txBody>
      </p:sp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285720" y="4143380"/>
          <a:ext cx="511178" cy="387352"/>
        </p:xfrm>
        <a:graphic>
          <a:graphicData uri="http://schemas.openxmlformats.org/presentationml/2006/ole">
            <p:oleObj spid="_x0000_s27653" name="Équation" r:id="rId7" imgW="164880" imgH="203040" progId="Equation.3">
              <p:embed/>
            </p:oleObj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3643306" y="1928802"/>
            <a:ext cx="998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Tel que:</a:t>
            </a:r>
            <a:endParaRPr lang="fr-FR" sz="2000" dirty="0"/>
          </a:p>
        </p:txBody>
      </p:sp>
      <p:graphicFrame>
        <p:nvGraphicFramePr>
          <p:cNvPr id="27655" name="Object 7"/>
          <p:cNvGraphicFramePr>
            <a:graphicFrameLocks noChangeAspect="1"/>
          </p:cNvGraphicFramePr>
          <p:nvPr/>
        </p:nvGraphicFramePr>
        <p:xfrm>
          <a:off x="285750" y="2571750"/>
          <a:ext cx="4622800" cy="742950"/>
        </p:xfrm>
        <a:graphic>
          <a:graphicData uri="http://schemas.openxmlformats.org/presentationml/2006/ole">
            <p:oleObj spid="_x0000_s27655" name="Équation" r:id="rId8" imgW="2133360" imgH="342720" progId="Equation.3">
              <p:embed/>
            </p:oleObj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0" y="4572008"/>
            <a:ext cx="4586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Un bra est représenté par un vecteur ligne</a:t>
            </a:r>
            <a:endParaRPr lang="fr-FR" sz="2000" dirty="0"/>
          </a:p>
        </p:txBody>
      </p:sp>
      <p:graphicFrame>
        <p:nvGraphicFramePr>
          <p:cNvPr id="27656" name="Object 8"/>
          <p:cNvGraphicFramePr>
            <a:graphicFrameLocks noChangeAspect="1"/>
          </p:cNvGraphicFramePr>
          <p:nvPr/>
        </p:nvGraphicFramePr>
        <p:xfrm>
          <a:off x="571472" y="5643578"/>
          <a:ext cx="2405063" cy="500063"/>
        </p:xfrm>
        <a:graphic>
          <a:graphicData uri="http://schemas.openxmlformats.org/presentationml/2006/ole">
            <p:oleObj spid="_x0000_s27656" name="Équation" r:id="rId9" imgW="1282680" imgH="266400" progId="Equation.3">
              <p:embed/>
            </p:oleObj>
          </a:graphicData>
        </a:graphic>
      </p:graphicFrame>
      <p:graphicFrame>
        <p:nvGraphicFramePr>
          <p:cNvPr id="27658" name="Object 10"/>
          <p:cNvGraphicFramePr>
            <a:graphicFrameLocks noChangeAspect="1"/>
          </p:cNvGraphicFramePr>
          <p:nvPr/>
        </p:nvGraphicFramePr>
        <p:xfrm>
          <a:off x="2285984" y="1928802"/>
          <a:ext cx="1000132" cy="500066"/>
        </p:xfrm>
        <a:graphic>
          <a:graphicData uri="http://schemas.openxmlformats.org/presentationml/2006/ole">
            <p:oleObj spid="_x0000_s27658" name="Équation" r:id="rId10" imgW="507960" imgH="253800" progId="Equation.3">
              <p:embed/>
            </p:oleObj>
          </a:graphicData>
        </a:graphic>
      </p:graphicFrame>
      <p:graphicFrame>
        <p:nvGraphicFramePr>
          <p:cNvPr id="27660" name="Object 12"/>
          <p:cNvGraphicFramePr>
            <a:graphicFrameLocks noChangeAspect="1"/>
          </p:cNvGraphicFramePr>
          <p:nvPr/>
        </p:nvGraphicFramePr>
        <p:xfrm>
          <a:off x="285720" y="1928802"/>
          <a:ext cx="895752" cy="484190"/>
        </p:xfrm>
        <a:graphic>
          <a:graphicData uri="http://schemas.openxmlformats.org/presentationml/2006/ole">
            <p:oleObj spid="_x0000_s27660" name="Équation" r:id="rId11" imgW="469800" imgH="253800" progId="Equation.3">
              <p:embed/>
            </p:oleObj>
          </a:graphicData>
        </a:graphic>
      </p:graphicFrame>
      <p:sp>
        <p:nvSpPr>
          <p:cNvPr id="18" name="Flèche droite 17"/>
          <p:cNvSpPr/>
          <p:nvPr/>
        </p:nvSpPr>
        <p:spPr>
          <a:xfrm>
            <a:off x="1428728" y="2071678"/>
            <a:ext cx="78581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droite 18"/>
          <p:cNvSpPr/>
          <p:nvPr/>
        </p:nvSpPr>
        <p:spPr>
          <a:xfrm>
            <a:off x="3214678" y="5857892"/>
            <a:ext cx="78581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7662" name="Object 14"/>
          <p:cNvGraphicFramePr>
            <a:graphicFrameLocks noChangeAspect="1"/>
          </p:cNvGraphicFramePr>
          <p:nvPr/>
        </p:nvGraphicFramePr>
        <p:xfrm>
          <a:off x="4143372" y="5715016"/>
          <a:ext cx="1728570" cy="490540"/>
        </p:xfrm>
        <a:graphic>
          <a:graphicData uri="http://schemas.openxmlformats.org/presentationml/2006/ole">
            <p:oleObj spid="_x0000_s27662" name="Équation" r:id="rId12" imgW="939600" imgH="266400" progId="Equation.3">
              <p:embed/>
            </p:oleObj>
          </a:graphicData>
        </a:graphic>
      </p:graphicFrame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357158" y="3714752"/>
            <a:ext cx="4105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Remarque: On écrit              au lieu de </a:t>
            </a:r>
            <a:endParaRPr lang="fr-FR" sz="2000" dirty="0"/>
          </a:p>
        </p:txBody>
      </p:sp>
      <p:graphicFrame>
        <p:nvGraphicFramePr>
          <p:cNvPr id="20" name="Objet 1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27663" name="Équation" r:id="rId13" imgW="114120" imgH="215640" progId="Equation.3">
              <p:embed/>
            </p:oleObj>
          </a:graphicData>
        </a:graphic>
      </p:graphicFrame>
      <p:graphicFrame>
        <p:nvGraphicFramePr>
          <p:cNvPr id="27665" name="Object 17"/>
          <p:cNvGraphicFramePr>
            <a:graphicFrameLocks noChangeAspect="1"/>
          </p:cNvGraphicFramePr>
          <p:nvPr/>
        </p:nvGraphicFramePr>
        <p:xfrm>
          <a:off x="2500298" y="3714752"/>
          <a:ext cx="703266" cy="439541"/>
        </p:xfrm>
        <a:graphic>
          <a:graphicData uri="http://schemas.openxmlformats.org/presentationml/2006/ole">
            <p:oleObj spid="_x0000_s27665" name="Équation" r:id="rId14" imgW="406080" imgH="253800" progId="Equation.3">
              <p:embed/>
            </p:oleObj>
          </a:graphicData>
        </a:graphic>
      </p:graphicFrame>
      <p:graphicFrame>
        <p:nvGraphicFramePr>
          <p:cNvPr id="27666" name="Object 18"/>
          <p:cNvGraphicFramePr>
            <a:graphicFrameLocks noChangeAspect="1"/>
          </p:cNvGraphicFramePr>
          <p:nvPr/>
        </p:nvGraphicFramePr>
        <p:xfrm>
          <a:off x="4286248" y="3643314"/>
          <a:ext cx="823123" cy="484190"/>
        </p:xfrm>
        <a:graphic>
          <a:graphicData uri="http://schemas.openxmlformats.org/presentationml/2006/ole">
            <p:oleObj spid="_x0000_s27666" name="Équation" r:id="rId15" imgW="431640" imgH="253800" progId="Equation.3">
              <p:embed/>
            </p:oleObj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357158" y="5214950"/>
            <a:ext cx="116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/>
              <a:t>Exemple:</a:t>
            </a:r>
            <a:endParaRPr lang="fr-FR" sz="2000" b="1" u="sng" dirty="0"/>
          </a:p>
        </p:txBody>
      </p:sp>
      <p:pic>
        <p:nvPicPr>
          <p:cNvPr id="27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6"/>
          <a:stretch>
            <a:fillRect/>
          </a:stretch>
        </p:blipFill>
        <p:spPr>
          <a:xfrm>
            <a:off x="8358214" y="642918"/>
            <a:ext cx="244475" cy="244475"/>
          </a:xfrm>
          <a:prstGeom prst="rect">
            <a:avLst/>
          </a:prstGeom>
        </p:spPr>
      </p:pic>
      <p:pic>
        <p:nvPicPr>
          <p:cNvPr id="28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7"/>
          <a:stretch>
            <a:fillRect/>
          </a:stretch>
        </p:blipFill>
        <p:spPr>
          <a:xfrm>
            <a:off x="8328053" y="1827203"/>
            <a:ext cx="244475" cy="244475"/>
          </a:xfrm>
          <a:prstGeom prst="rect">
            <a:avLst/>
          </a:prstGeom>
        </p:spPr>
      </p:pic>
      <p:pic>
        <p:nvPicPr>
          <p:cNvPr id="29" name="Son enregistré">
            <a:hlinkClick r:id="" action="ppaction://media"/>
          </p:cNvPr>
          <p:cNvPicPr>
            <a:picLocks noRot="1" noChangeAspect="1"/>
          </p:cNvPicPr>
          <p:nvPr>
            <a:wavAudioFile r:embed="rId4" name="Son enregistré"/>
          </p:nvPr>
        </p:nvPicPr>
        <p:blipFill>
          <a:blip r:embed="rId18"/>
          <a:stretch>
            <a:fillRect/>
          </a:stretch>
        </p:blipFill>
        <p:spPr>
          <a:xfrm>
            <a:off x="8328053" y="2428868"/>
            <a:ext cx="244475" cy="244475"/>
          </a:xfrm>
          <a:prstGeom prst="rect">
            <a:avLst/>
          </a:prstGeom>
        </p:spPr>
      </p:pic>
      <p:pic>
        <p:nvPicPr>
          <p:cNvPr id="25" name="Son enregistré">
            <a:hlinkClick r:id="" action="ppaction://media"/>
          </p:cNvPr>
          <p:cNvPicPr>
            <a:picLocks noRot="1" noChangeAspect="1"/>
          </p:cNvPicPr>
          <p:nvPr>
            <a:wavAudioFile r:embed="rId5" name="Son enregistré"/>
          </p:nvPr>
        </p:nvPicPr>
        <p:blipFill>
          <a:blip r:embed="rId18"/>
          <a:stretch>
            <a:fillRect/>
          </a:stretch>
        </p:blipFill>
        <p:spPr>
          <a:xfrm>
            <a:off x="8286776" y="121442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3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4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3</a:t>
            </a:fld>
            <a:endParaRPr lang="fr-FR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785786" y="1285860"/>
          <a:ext cx="3486961" cy="1212856"/>
        </p:xfrm>
        <a:graphic>
          <a:graphicData uri="http://schemas.openxmlformats.org/presentationml/2006/ole">
            <p:oleObj spid="_x0000_s36866" name="Équation" r:id="rId5" imgW="2044440" imgH="711000" progId="Equation.3">
              <p:embed/>
            </p:oleObj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85720" y="428604"/>
            <a:ext cx="1263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/>
              <a:t>Exemples:</a:t>
            </a:r>
            <a:endParaRPr lang="fr-FR" sz="2000" b="1" u="sng" dirty="0"/>
          </a:p>
        </p:txBody>
      </p:sp>
      <p:sp>
        <p:nvSpPr>
          <p:cNvPr id="5" name="ZoneTexte 4"/>
          <p:cNvSpPr txBox="1"/>
          <p:nvPr/>
        </p:nvSpPr>
        <p:spPr>
          <a:xfrm>
            <a:off x="857224" y="857232"/>
            <a:ext cx="325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1-Donner le bra associé à un ket: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85786" y="2571744"/>
            <a:ext cx="525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2-trouver la valeur de          pour que          soit normée</a:t>
            </a:r>
            <a:endParaRPr lang="fr-FR" dirty="0"/>
          </a:p>
        </p:txBody>
      </p:sp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428596" y="3786190"/>
          <a:ext cx="2847988" cy="657228"/>
        </p:xfrm>
        <a:graphic>
          <a:graphicData uri="http://schemas.openxmlformats.org/presentationml/2006/ole">
            <p:oleObj spid="_x0000_s36868" name="Équation" r:id="rId6" imgW="1981080" imgH="457200" progId="Equation.3">
              <p:embed/>
            </p:oleObj>
          </a:graphicData>
        </a:graphic>
      </p:graphicFrame>
      <p:graphicFrame>
        <p:nvGraphicFramePr>
          <p:cNvPr id="36869" name="Object 5"/>
          <p:cNvGraphicFramePr>
            <a:graphicFrameLocks noChangeAspect="1"/>
          </p:cNvGraphicFramePr>
          <p:nvPr/>
        </p:nvGraphicFramePr>
        <p:xfrm>
          <a:off x="4314824" y="2500306"/>
          <a:ext cx="400052" cy="444502"/>
        </p:xfrm>
        <a:graphic>
          <a:graphicData uri="http://schemas.openxmlformats.org/presentationml/2006/ole">
            <p:oleObj spid="_x0000_s36869" name="Équation" r:id="rId7" imgW="228600" imgH="253800" progId="Equation.3">
              <p:embed/>
            </p:oleObj>
          </a:graphicData>
        </a:graphic>
      </p:graphicFrame>
      <p:graphicFrame>
        <p:nvGraphicFramePr>
          <p:cNvPr id="36870" name="Object 6"/>
          <p:cNvGraphicFramePr>
            <a:graphicFrameLocks noChangeAspect="1"/>
          </p:cNvGraphicFramePr>
          <p:nvPr/>
        </p:nvGraphicFramePr>
        <p:xfrm>
          <a:off x="3001952" y="2571744"/>
          <a:ext cx="284164" cy="303214"/>
        </p:xfrm>
        <a:graphic>
          <a:graphicData uri="http://schemas.openxmlformats.org/presentationml/2006/ole">
            <p:oleObj spid="_x0000_s36870" name="Équation" r:id="rId8" imgW="139680" imgH="177480" progId="Equation.3">
              <p:embed/>
            </p:oleObj>
          </a:graphicData>
        </a:graphic>
      </p:graphicFrame>
      <p:graphicFrame>
        <p:nvGraphicFramePr>
          <p:cNvPr id="36871" name="Object 7"/>
          <p:cNvGraphicFramePr>
            <a:graphicFrameLocks noChangeAspect="1"/>
          </p:cNvGraphicFramePr>
          <p:nvPr/>
        </p:nvGraphicFramePr>
        <p:xfrm>
          <a:off x="714348" y="3071810"/>
          <a:ext cx="1004098" cy="657228"/>
        </p:xfrm>
        <a:graphic>
          <a:graphicData uri="http://schemas.openxmlformats.org/presentationml/2006/ole">
            <p:oleObj spid="_x0000_s36871" name="Équation" r:id="rId9" imgW="698400" imgH="457200" progId="Equation.3">
              <p:embed/>
            </p:oleObj>
          </a:graphicData>
        </a:graphic>
      </p:graphicFrame>
      <p:graphicFrame>
        <p:nvGraphicFramePr>
          <p:cNvPr id="36872" name="Object 8"/>
          <p:cNvGraphicFramePr>
            <a:graphicFrameLocks noChangeAspect="1"/>
          </p:cNvGraphicFramePr>
          <p:nvPr/>
        </p:nvGraphicFramePr>
        <p:xfrm>
          <a:off x="357158" y="4572008"/>
          <a:ext cx="5500726" cy="642942"/>
        </p:xfrm>
        <a:graphic>
          <a:graphicData uri="http://schemas.openxmlformats.org/presentationml/2006/ole">
            <p:oleObj spid="_x0000_s36872" name="Équation" r:id="rId10" imgW="3911400" imgH="457200" progId="Equation.3">
              <p:embed/>
            </p:oleObj>
          </a:graphicData>
        </a:graphic>
      </p:graphicFrame>
      <p:graphicFrame>
        <p:nvGraphicFramePr>
          <p:cNvPr id="36873" name="Object 9"/>
          <p:cNvGraphicFramePr>
            <a:graphicFrameLocks noChangeAspect="1"/>
          </p:cNvGraphicFramePr>
          <p:nvPr/>
        </p:nvGraphicFramePr>
        <p:xfrm>
          <a:off x="428596" y="5286388"/>
          <a:ext cx="3790391" cy="638178"/>
        </p:xfrm>
        <a:graphic>
          <a:graphicData uri="http://schemas.openxmlformats.org/presentationml/2006/ole">
            <p:oleObj spid="_x0000_s36873" name="Équation" r:id="rId11" imgW="2489040" imgH="419040" progId="Equation.3">
              <p:embed/>
            </p:oleObj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500034" y="6215082"/>
            <a:ext cx="7870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Généralement, pour normer un ket on choisit une valeur réelle et positive</a:t>
            </a:r>
            <a:endParaRPr lang="fr-FR" sz="2000" dirty="0"/>
          </a:p>
        </p:txBody>
      </p:sp>
      <p:pic>
        <p:nvPicPr>
          <p:cNvPr id="15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2"/>
          <a:stretch>
            <a:fillRect/>
          </a:stretch>
        </p:blipFill>
        <p:spPr>
          <a:xfrm>
            <a:off x="7786710" y="642918"/>
            <a:ext cx="244475" cy="244475"/>
          </a:xfrm>
          <a:prstGeom prst="rect">
            <a:avLst/>
          </a:prstGeom>
        </p:spPr>
      </p:pic>
      <p:pic>
        <p:nvPicPr>
          <p:cNvPr id="16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3"/>
          <a:stretch>
            <a:fillRect/>
          </a:stretch>
        </p:blipFill>
        <p:spPr>
          <a:xfrm>
            <a:off x="7786710" y="142873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7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720" y="642918"/>
            <a:ext cx="5739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Relations caractéristiques d’une base orthonormée 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85720" y="1214422"/>
            <a:ext cx="36862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Relation d’orthonormalisation :   </a:t>
            </a:r>
          </a:p>
          <a:p>
            <a:endParaRPr lang="fr-FR" dirty="0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3643306" y="1928802"/>
          <a:ext cx="4299551" cy="711204"/>
        </p:xfrm>
        <a:graphic>
          <a:graphicData uri="http://schemas.openxmlformats.org/presentationml/2006/ole">
            <p:oleObj spid="_x0000_s28674" name="Équation" r:id="rId5" imgW="1688760" imgH="279360" progId="Equation.3">
              <p:embed/>
            </p:oleObj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3214678" y="2714620"/>
          <a:ext cx="5929322" cy="601129"/>
        </p:xfrm>
        <a:graphic>
          <a:graphicData uri="http://schemas.openxmlformats.org/presentationml/2006/ole">
            <p:oleObj spid="_x0000_s28675" name="Équation" r:id="rId6" imgW="2755800" imgH="279360" progId="Equation.3">
              <p:embed/>
            </p:oleObj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28596" y="2071678"/>
            <a:ext cx="15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Base discrète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428596" y="2786058"/>
            <a:ext cx="165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Base continue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2285984" y="2143116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2071670" y="2857496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85720" y="3643314"/>
            <a:ext cx="2658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Relation de fermeture :</a:t>
            </a:r>
            <a:endParaRPr lang="fr-FR" sz="2000" u="sng" dirty="0" smtClean="0">
              <a:solidFill>
                <a:srgbClr val="00B050"/>
              </a:solidFill>
            </a:endParaRPr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3500430" y="4214818"/>
          <a:ext cx="4143404" cy="547243"/>
        </p:xfrm>
        <a:graphic>
          <a:graphicData uri="http://schemas.openxmlformats.org/presentationml/2006/ole">
            <p:oleObj spid="_x0000_s28676" name="Équation" r:id="rId7" imgW="2692080" imgH="355320" progId="Equation.3">
              <p:embed/>
            </p:oleObj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642910" y="4286256"/>
            <a:ext cx="15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Base discrète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28596" y="5072074"/>
            <a:ext cx="165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Base continue</a:t>
            </a:r>
          </a:p>
        </p:txBody>
      </p:sp>
      <p:sp>
        <p:nvSpPr>
          <p:cNvPr id="16" name="Flèche droite 15"/>
          <p:cNvSpPr/>
          <p:nvPr/>
        </p:nvSpPr>
        <p:spPr>
          <a:xfrm>
            <a:off x="2214546" y="4357694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>
            <a:off x="2071670" y="5143512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19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8"/>
          <a:stretch>
            <a:fillRect/>
          </a:stretch>
        </p:blipFill>
        <p:spPr>
          <a:xfrm>
            <a:off x="8429652" y="500042"/>
            <a:ext cx="244475" cy="244475"/>
          </a:xfrm>
          <a:prstGeom prst="rect">
            <a:avLst/>
          </a:prstGeom>
        </p:spPr>
      </p:pic>
      <p:graphicFrame>
        <p:nvGraphicFramePr>
          <p:cNvPr id="28678" name="Object 6"/>
          <p:cNvGraphicFramePr>
            <a:graphicFrameLocks noChangeAspect="1"/>
          </p:cNvGraphicFramePr>
          <p:nvPr/>
        </p:nvGraphicFramePr>
        <p:xfrm>
          <a:off x="3164253" y="5072074"/>
          <a:ext cx="5979747" cy="581028"/>
        </p:xfrm>
        <a:graphic>
          <a:graphicData uri="http://schemas.openxmlformats.org/presentationml/2006/ole">
            <p:oleObj spid="_x0000_s28678" name="Équation" r:id="rId9" imgW="3136680" imgH="304560" progId="Equation.3">
              <p:embed/>
            </p:oleObj>
          </a:graphicData>
        </a:graphic>
      </p:graphicFrame>
      <p:pic>
        <p:nvPicPr>
          <p:cNvPr id="21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0"/>
          <a:stretch>
            <a:fillRect/>
          </a:stretch>
        </p:blipFill>
        <p:spPr>
          <a:xfrm>
            <a:off x="8358214" y="128586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1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57224" y="785794"/>
            <a:ext cx="2486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Quelques propriétés :</a:t>
            </a: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928662" y="1571611"/>
          <a:ext cx="1571636" cy="449039"/>
        </p:xfrm>
        <a:graphic>
          <a:graphicData uri="http://schemas.openxmlformats.org/presentationml/2006/ole">
            <p:oleObj spid="_x0000_s29698" name="Équation" r:id="rId4" imgW="977760" imgH="279360" progId="Equation.3">
              <p:embed/>
            </p:oleObj>
          </a:graphicData>
        </a:graphic>
      </p:graphicFrame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785786" y="2285992"/>
          <a:ext cx="4857784" cy="428628"/>
        </p:xfrm>
        <a:graphic>
          <a:graphicData uri="http://schemas.openxmlformats.org/presentationml/2006/ole">
            <p:oleObj spid="_x0000_s29699" name="Équation" r:id="rId5" imgW="2425680" imgH="253800" progId="Equation.3">
              <p:embed/>
            </p:oleObj>
          </a:graphicData>
        </a:graphic>
      </p:graphicFrame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714348" y="2857496"/>
          <a:ext cx="4625091" cy="490540"/>
        </p:xfrm>
        <a:graphic>
          <a:graphicData uri="http://schemas.openxmlformats.org/presentationml/2006/ole">
            <p:oleObj spid="_x0000_s29700" name="Équation" r:id="rId6" imgW="2514600" imgH="266400" progId="Equation.3">
              <p:embed/>
            </p:oleObj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7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7"/>
          <a:stretch>
            <a:fillRect/>
          </a:stretch>
        </p:blipFill>
        <p:spPr>
          <a:xfrm>
            <a:off x="7072330" y="100010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2910" y="0"/>
            <a:ext cx="2467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Opérateurs linéaires :</a:t>
            </a:r>
            <a:endParaRPr lang="fr-FR" sz="2000" b="1" u="sng" dirty="0">
              <a:solidFill>
                <a:srgbClr val="00B05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500042"/>
            <a:ext cx="1373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Définition :</a:t>
            </a:r>
            <a:endParaRPr lang="fr-FR" sz="2000" b="1" u="sng" dirty="0">
              <a:solidFill>
                <a:srgbClr val="00B05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000108"/>
            <a:ext cx="4407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On dit que A est un opérateur linéaire si:</a:t>
            </a:r>
            <a:endParaRPr lang="fr-FR" sz="2000" dirty="0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0" y="1500174"/>
          <a:ext cx="949330" cy="513151"/>
        </p:xfrm>
        <a:graphic>
          <a:graphicData uri="http://schemas.openxmlformats.org/presentationml/2006/ole">
            <p:oleObj spid="_x0000_s30722" name="Équation" r:id="rId8" imgW="469800" imgH="253800" progId="Equation.3">
              <p:embed/>
            </p:oleObj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4071934" y="1500174"/>
          <a:ext cx="928694" cy="476253"/>
        </p:xfrm>
        <a:graphic>
          <a:graphicData uri="http://schemas.openxmlformats.org/presentationml/2006/ole">
            <p:oleObj spid="_x0000_s30723" name="Équation" r:id="rId9" imgW="495000" imgH="253800" progId="Equation.3">
              <p:embed/>
            </p:oleObj>
          </a:graphicData>
        </a:graphic>
      </p:graphicFrame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1643042" y="1500174"/>
          <a:ext cx="1225556" cy="422606"/>
        </p:xfrm>
        <a:graphic>
          <a:graphicData uri="http://schemas.openxmlformats.org/presentationml/2006/ole">
            <p:oleObj spid="_x0000_s30724" name="Équation" r:id="rId10" imgW="736560" imgH="253800" progId="Equation.3">
              <p:embed/>
            </p:oleObj>
          </a:graphicData>
        </a:graphic>
      </p:graphicFrame>
      <p:sp>
        <p:nvSpPr>
          <p:cNvPr id="8" name="Flèche droite 7"/>
          <p:cNvSpPr/>
          <p:nvPr/>
        </p:nvSpPr>
        <p:spPr>
          <a:xfrm>
            <a:off x="1071538" y="1714488"/>
            <a:ext cx="428628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000364" y="1500174"/>
            <a:ext cx="929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Tel que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5072066" y="1500174"/>
            <a:ext cx="1238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et vérifie: </a:t>
            </a:r>
            <a:endParaRPr lang="fr-FR" sz="2000" dirty="0"/>
          </a:p>
        </p:txBody>
      </p:sp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0" y="1928802"/>
          <a:ext cx="5857916" cy="500066"/>
        </p:xfrm>
        <a:graphic>
          <a:graphicData uri="http://schemas.openxmlformats.org/presentationml/2006/ole">
            <p:oleObj spid="_x0000_s30725" name="Équation" r:id="rId11" imgW="2438280" imgH="253800" progId="Equation.3">
              <p:embed/>
            </p:oleObj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0" y="2500306"/>
            <a:ext cx="677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 est représenté par une matrice. Ses éléments matriciels sont:</a:t>
            </a:r>
            <a:endParaRPr lang="fr-FR" sz="2000" dirty="0"/>
          </a:p>
        </p:txBody>
      </p:sp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6880225" y="2428875"/>
          <a:ext cx="1590675" cy="500063"/>
        </p:xfrm>
        <a:graphic>
          <a:graphicData uri="http://schemas.openxmlformats.org/presentationml/2006/ole">
            <p:oleObj spid="_x0000_s30726" name="Équation" r:id="rId12" imgW="888840" imgH="279360" progId="Equation.3">
              <p:embed/>
            </p:oleObj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0" y="3000372"/>
            <a:ext cx="397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 Commutateur de deux opérateurs :</a:t>
            </a:r>
          </a:p>
        </p:txBody>
      </p:sp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714349" y="3500438"/>
          <a:ext cx="2214578" cy="448189"/>
        </p:xfrm>
        <a:graphic>
          <a:graphicData uri="http://schemas.openxmlformats.org/presentationml/2006/ole">
            <p:oleObj spid="_x0000_s30727" name="Équation" r:id="rId13" imgW="1066680" imgH="215640" progId="Equation.3">
              <p:embed/>
            </p:oleObj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0" y="3929066"/>
            <a:ext cx="13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/>
              <a:t>Remarque</a:t>
            </a:r>
            <a:r>
              <a:rPr lang="fr-FR" sz="2000" dirty="0" smtClean="0"/>
              <a:t>:</a:t>
            </a:r>
            <a:endParaRPr lang="fr-FR" sz="2000" dirty="0"/>
          </a:p>
        </p:txBody>
      </p:sp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500034" y="4500570"/>
          <a:ext cx="1285884" cy="355670"/>
        </p:xfrm>
        <a:graphic>
          <a:graphicData uri="http://schemas.openxmlformats.org/presentationml/2006/ole">
            <p:oleObj spid="_x0000_s30728" name="Équation" r:id="rId14" imgW="596880" imgH="164880" progId="Equation.3">
              <p:embed/>
            </p:oleObj>
          </a:graphicData>
        </a:graphic>
      </p:graphicFrame>
      <p:graphicFrame>
        <p:nvGraphicFramePr>
          <p:cNvPr id="30729" name="Object 9"/>
          <p:cNvGraphicFramePr>
            <a:graphicFrameLocks noChangeAspect="1"/>
          </p:cNvGraphicFramePr>
          <p:nvPr/>
        </p:nvGraphicFramePr>
        <p:xfrm>
          <a:off x="2857488" y="4357694"/>
          <a:ext cx="2143141" cy="571504"/>
        </p:xfrm>
        <a:graphic>
          <a:graphicData uri="http://schemas.openxmlformats.org/presentationml/2006/ole">
            <p:oleObj spid="_x0000_s30729" name="Équation" r:id="rId15" imgW="952200" imgH="253800" progId="Equation.3">
              <p:embed/>
            </p:oleObj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1500166" y="3929066"/>
            <a:ext cx="4217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 il faut respecter l’ordre dans l’écriture.</a:t>
            </a:r>
            <a:endParaRPr lang="fr-FR" sz="2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0" y="5214950"/>
            <a:ext cx="6241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On ne peut changer la place que des nombres complexes :</a:t>
            </a:r>
          </a:p>
        </p:txBody>
      </p:sp>
      <p:graphicFrame>
        <p:nvGraphicFramePr>
          <p:cNvPr id="30730" name="Object 10"/>
          <p:cNvGraphicFramePr>
            <a:graphicFrameLocks noChangeAspect="1"/>
          </p:cNvGraphicFramePr>
          <p:nvPr/>
        </p:nvGraphicFramePr>
        <p:xfrm>
          <a:off x="285720" y="5786454"/>
          <a:ext cx="1357323" cy="437846"/>
        </p:xfrm>
        <a:graphic>
          <a:graphicData uri="http://schemas.openxmlformats.org/presentationml/2006/ole">
            <p:oleObj spid="_x0000_s30730" name="Équation" r:id="rId16" imgW="787320" imgH="253800" progId="Equation.3">
              <p:embed/>
            </p:oleObj>
          </a:graphicData>
        </a:graphic>
      </p:graphicFrame>
      <p:graphicFrame>
        <p:nvGraphicFramePr>
          <p:cNvPr id="30731" name="Object 11"/>
          <p:cNvGraphicFramePr>
            <a:graphicFrameLocks noChangeAspect="1"/>
          </p:cNvGraphicFramePr>
          <p:nvPr/>
        </p:nvGraphicFramePr>
        <p:xfrm>
          <a:off x="2500298" y="5786454"/>
          <a:ext cx="1643074" cy="421301"/>
        </p:xfrm>
        <a:graphic>
          <a:graphicData uri="http://schemas.openxmlformats.org/presentationml/2006/ole">
            <p:oleObj spid="_x0000_s30731" name="Équation" r:id="rId17" imgW="990360" imgH="253800" progId="Equation.3">
              <p:embed/>
            </p:oleObj>
          </a:graphicData>
        </a:graphic>
      </p:graphicFrame>
      <p:graphicFrame>
        <p:nvGraphicFramePr>
          <p:cNvPr id="30732" name="Object 12"/>
          <p:cNvGraphicFramePr>
            <a:graphicFrameLocks noChangeAspect="1"/>
          </p:cNvGraphicFramePr>
          <p:nvPr/>
        </p:nvGraphicFramePr>
        <p:xfrm>
          <a:off x="5072066" y="5786454"/>
          <a:ext cx="1928826" cy="428628"/>
        </p:xfrm>
        <a:graphic>
          <a:graphicData uri="http://schemas.openxmlformats.org/presentationml/2006/ole">
            <p:oleObj spid="_x0000_s30732" name="Équation" r:id="rId18" imgW="1143000" imgH="253800" progId="Equation.3">
              <p:embed/>
            </p:oleObj>
          </a:graphicData>
        </a:graphic>
      </p:graphicFrame>
      <p:sp>
        <p:nvSpPr>
          <p:cNvPr id="24" name="Espace réservé du numéro de diapositiv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25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9"/>
          <a:stretch>
            <a:fillRect/>
          </a:stretch>
        </p:blipFill>
        <p:spPr>
          <a:xfrm>
            <a:off x="8286776" y="500042"/>
            <a:ext cx="244475" cy="244475"/>
          </a:xfrm>
          <a:prstGeom prst="rect">
            <a:avLst/>
          </a:prstGeom>
        </p:spPr>
      </p:pic>
      <p:pic>
        <p:nvPicPr>
          <p:cNvPr id="26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9"/>
          <a:stretch>
            <a:fillRect/>
          </a:stretch>
        </p:blipFill>
        <p:spPr>
          <a:xfrm>
            <a:off x="8286776" y="1071546"/>
            <a:ext cx="244475" cy="244475"/>
          </a:xfrm>
          <a:prstGeom prst="rect">
            <a:avLst/>
          </a:prstGeom>
        </p:spPr>
      </p:pic>
      <p:pic>
        <p:nvPicPr>
          <p:cNvPr id="27" name="Son enregistré">
            <a:hlinkClick r:id="" action="ppaction://media"/>
          </p:cNvPr>
          <p:cNvPicPr>
            <a:picLocks noRot="1" noChangeAspect="1"/>
          </p:cNvPicPr>
          <p:nvPr>
            <a:wavAudioFile r:embed="rId4" name="Son enregistré"/>
          </p:nvPr>
        </p:nvPicPr>
        <p:blipFill>
          <a:blip r:embed="rId19"/>
          <a:stretch>
            <a:fillRect/>
          </a:stretch>
        </p:blipFill>
        <p:spPr>
          <a:xfrm>
            <a:off x="8286776" y="1571612"/>
            <a:ext cx="244475" cy="244475"/>
          </a:xfrm>
          <a:prstGeom prst="rect">
            <a:avLst/>
          </a:prstGeom>
        </p:spPr>
      </p:pic>
      <p:pic>
        <p:nvPicPr>
          <p:cNvPr id="28" name="Son enregistré">
            <a:hlinkClick r:id="" action="ppaction://media"/>
          </p:cNvPr>
          <p:cNvPicPr>
            <a:picLocks noRot="1" noChangeAspect="1"/>
          </p:cNvPicPr>
          <p:nvPr>
            <a:wavAudioFile r:embed="rId5" name="Son enregistré"/>
          </p:nvPr>
        </p:nvPicPr>
        <p:blipFill>
          <a:blip r:embed="rId19"/>
          <a:stretch>
            <a:fillRect/>
          </a:stretch>
        </p:blipFill>
        <p:spPr>
          <a:xfrm>
            <a:off x="8286776" y="2000240"/>
            <a:ext cx="244475" cy="244475"/>
          </a:xfrm>
          <a:prstGeom prst="rect">
            <a:avLst/>
          </a:prstGeom>
        </p:spPr>
      </p:pic>
      <p:pic>
        <p:nvPicPr>
          <p:cNvPr id="29" name="Son enregistré">
            <a:hlinkClick r:id="" action="ppaction://media"/>
          </p:cNvPr>
          <p:cNvPicPr>
            <a:picLocks noRot="1" noChangeAspect="1"/>
          </p:cNvPicPr>
          <p:nvPr>
            <a:wavAudioFile r:embed="rId6" name="Son enregistré"/>
          </p:nvPr>
        </p:nvPicPr>
        <p:blipFill>
          <a:blip r:embed="rId19"/>
          <a:stretch>
            <a:fillRect/>
          </a:stretch>
        </p:blipFill>
        <p:spPr>
          <a:xfrm>
            <a:off x="8286776" y="314324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2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63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81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489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298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Projecteur sur un ket normé :</a:t>
            </a:r>
            <a:endParaRPr lang="fr-FR" sz="2000" b="1" u="sng" dirty="0">
              <a:solidFill>
                <a:srgbClr val="00B05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4282" y="500042"/>
            <a:ext cx="2040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Soit un ket normé</a:t>
            </a:r>
            <a:endParaRPr lang="fr-FR" sz="2000" dirty="0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2357422" y="500042"/>
          <a:ext cx="735016" cy="397306"/>
        </p:xfrm>
        <a:graphic>
          <a:graphicData uri="http://schemas.openxmlformats.org/presentationml/2006/ole">
            <p:oleObj spid="_x0000_s32770" name="Équation" r:id="rId8" imgW="469800" imgH="253800" progId="Equation.3">
              <p:embed/>
            </p:oleObj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1428728" y="1000108"/>
          <a:ext cx="1643074" cy="428628"/>
        </p:xfrm>
        <a:graphic>
          <a:graphicData uri="http://schemas.openxmlformats.org/presentationml/2006/ole">
            <p:oleObj spid="_x0000_s32771" name="Équation" r:id="rId9" imgW="761760" imgH="253800" progId="Equation.3">
              <p:embed/>
            </p:oleObj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0" y="1500174"/>
          <a:ext cx="1816109" cy="412752"/>
        </p:xfrm>
        <a:graphic>
          <a:graphicData uri="http://schemas.openxmlformats.org/presentationml/2006/ole">
            <p:oleObj spid="_x0000_s32772" name="Équation" r:id="rId10" imgW="1117440" imgH="253800" progId="Equation.3">
              <p:embed/>
            </p:oleObj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1928794" y="1500174"/>
          <a:ext cx="1196981" cy="428628"/>
        </p:xfrm>
        <a:graphic>
          <a:graphicData uri="http://schemas.openxmlformats.org/presentationml/2006/ole">
            <p:oleObj spid="_x0000_s32773" name="Équation" r:id="rId11" imgW="736560" imgH="253800" progId="Equation.3">
              <p:embed/>
            </p:oleObj>
          </a:graphicData>
        </a:graphic>
      </p:graphicFrame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3214678" y="1500174"/>
          <a:ext cx="728666" cy="404814"/>
        </p:xfrm>
        <a:graphic>
          <a:graphicData uri="http://schemas.openxmlformats.org/presentationml/2006/ole">
            <p:oleObj spid="_x0000_s32774" name="Équation" r:id="rId12" imgW="457200" imgH="253800" progId="Equation.3">
              <p:embed/>
            </p:oleObj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0" y="1928802"/>
          <a:ext cx="1097648" cy="419102"/>
        </p:xfrm>
        <a:graphic>
          <a:graphicData uri="http://schemas.openxmlformats.org/presentationml/2006/ole">
            <p:oleObj spid="_x0000_s32775" name="Équation" r:id="rId13" imgW="698400" imgH="266400" progId="Equation.3">
              <p:embed/>
            </p:oleObj>
          </a:graphicData>
        </a:graphic>
      </p:graphicFrame>
      <p:graphicFrame>
        <p:nvGraphicFramePr>
          <p:cNvPr id="32776" name="Object 8"/>
          <p:cNvGraphicFramePr>
            <a:graphicFrameLocks noChangeAspect="1"/>
          </p:cNvGraphicFramePr>
          <p:nvPr/>
        </p:nvGraphicFramePr>
        <p:xfrm>
          <a:off x="1142976" y="1928802"/>
          <a:ext cx="1585924" cy="428628"/>
        </p:xfrm>
        <a:graphic>
          <a:graphicData uri="http://schemas.openxmlformats.org/presentationml/2006/ole">
            <p:oleObj spid="_x0000_s32776" name="Équation" r:id="rId14" imgW="939600" imgH="253800" progId="Equation.3">
              <p:embed/>
            </p:oleObj>
          </a:graphicData>
        </a:graphic>
      </p:graphicFrame>
      <p:graphicFrame>
        <p:nvGraphicFramePr>
          <p:cNvPr id="32777" name="Object 9"/>
          <p:cNvGraphicFramePr>
            <a:graphicFrameLocks noChangeAspect="1"/>
          </p:cNvGraphicFramePr>
          <p:nvPr/>
        </p:nvGraphicFramePr>
        <p:xfrm>
          <a:off x="2786050" y="1928802"/>
          <a:ext cx="993780" cy="451718"/>
        </p:xfrm>
        <a:graphic>
          <a:graphicData uri="http://schemas.openxmlformats.org/presentationml/2006/ole">
            <p:oleObj spid="_x0000_s32777" name="Équation" r:id="rId15" imgW="558720" imgH="253800" progId="Equation.3">
              <p:embed/>
            </p:oleObj>
          </a:graphicData>
        </a:graphic>
      </p:graphicFrame>
      <p:graphicFrame>
        <p:nvGraphicFramePr>
          <p:cNvPr id="32779" name="Object 11"/>
          <p:cNvGraphicFramePr>
            <a:graphicFrameLocks noChangeAspect="1"/>
          </p:cNvGraphicFramePr>
          <p:nvPr/>
        </p:nvGraphicFramePr>
        <p:xfrm>
          <a:off x="3857620" y="1928802"/>
          <a:ext cx="581028" cy="459981"/>
        </p:xfrm>
        <a:graphic>
          <a:graphicData uri="http://schemas.openxmlformats.org/presentationml/2006/ole">
            <p:oleObj spid="_x0000_s32779" name="Équation" r:id="rId16" imgW="304560" imgH="241200" progId="Equation.3">
              <p:embed/>
            </p:oleObj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0" y="2428868"/>
            <a:ext cx="116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/>
              <a:t>Exemple:</a:t>
            </a:r>
            <a:endParaRPr lang="fr-FR" sz="2000" b="1" u="sng" dirty="0"/>
          </a:p>
        </p:txBody>
      </p:sp>
      <p:graphicFrame>
        <p:nvGraphicFramePr>
          <p:cNvPr id="32780" name="Object 12"/>
          <p:cNvGraphicFramePr>
            <a:graphicFrameLocks noChangeAspect="1"/>
          </p:cNvGraphicFramePr>
          <p:nvPr/>
        </p:nvGraphicFramePr>
        <p:xfrm>
          <a:off x="3143240" y="2786058"/>
          <a:ext cx="898525" cy="581025"/>
        </p:xfrm>
        <a:graphic>
          <a:graphicData uri="http://schemas.openxmlformats.org/presentationml/2006/ole">
            <p:oleObj spid="_x0000_s32780" name="Équation" r:id="rId17" imgW="393480" imgH="253800" progId="Equation.3">
              <p:embed/>
            </p:oleObj>
          </a:graphicData>
        </a:graphic>
      </p:graphicFrame>
      <p:graphicFrame>
        <p:nvGraphicFramePr>
          <p:cNvPr id="32781" name="Object 13"/>
          <p:cNvGraphicFramePr>
            <a:graphicFrameLocks noChangeAspect="1"/>
          </p:cNvGraphicFramePr>
          <p:nvPr/>
        </p:nvGraphicFramePr>
        <p:xfrm>
          <a:off x="4156075" y="2857500"/>
          <a:ext cx="812800" cy="381000"/>
        </p:xfrm>
        <a:graphic>
          <a:graphicData uri="http://schemas.openxmlformats.org/presentationml/2006/ole">
            <p:oleObj spid="_x0000_s32781" name="Équation" r:id="rId18" imgW="406080" imgH="190440" progId="Equation.3">
              <p:embed/>
            </p:oleObj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214282" y="2857496"/>
            <a:ext cx="2804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Base d’un espace à 2 </a:t>
            </a:r>
            <a:r>
              <a:rPr lang="fr-FR" sz="2000" dirty="0" err="1" smtClean="0"/>
              <a:t>dim</a:t>
            </a:r>
            <a:endParaRPr lang="fr-FR" sz="2000" dirty="0"/>
          </a:p>
        </p:txBody>
      </p:sp>
      <p:graphicFrame>
        <p:nvGraphicFramePr>
          <p:cNvPr id="32782" name="Object 14"/>
          <p:cNvGraphicFramePr>
            <a:graphicFrameLocks noChangeAspect="1"/>
          </p:cNvGraphicFramePr>
          <p:nvPr/>
        </p:nvGraphicFramePr>
        <p:xfrm>
          <a:off x="5510213" y="2500313"/>
          <a:ext cx="1266825" cy="968375"/>
        </p:xfrm>
        <a:graphic>
          <a:graphicData uri="http://schemas.openxmlformats.org/presentationml/2006/ole">
            <p:oleObj spid="_x0000_s32782" name="Équation" r:id="rId19" imgW="863280" imgH="660240" progId="Equation.3">
              <p:embed/>
            </p:oleObj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214282" y="3500438"/>
            <a:ext cx="5873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Ecrire le projecteur sur          et vérifier que                      </a:t>
            </a:r>
            <a:endParaRPr lang="fr-FR" sz="2000" dirty="0"/>
          </a:p>
        </p:txBody>
      </p:sp>
      <p:graphicFrame>
        <p:nvGraphicFramePr>
          <p:cNvPr id="32786" name="Object 18"/>
          <p:cNvGraphicFramePr>
            <a:graphicFrameLocks noChangeAspect="1"/>
          </p:cNvGraphicFramePr>
          <p:nvPr/>
        </p:nvGraphicFramePr>
        <p:xfrm>
          <a:off x="2714612" y="3429000"/>
          <a:ext cx="477840" cy="502989"/>
        </p:xfrm>
        <a:graphic>
          <a:graphicData uri="http://schemas.openxmlformats.org/presentationml/2006/ole">
            <p:oleObj spid="_x0000_s32786" name="Équation" r:id="rId20" imgW="241200" imgH="253800" progId="Equation.3">
              <p:embed/>
            </p:oleObj>
          </a:graphicData>
        </a:graphic>
      </p:graphicFrame>
      <p:graphicFrame>
        <p:nvGraphicFramePr>
          <p:cNvPr id="32787" name="Object 19"/>
          <p:cNvGraphicFramePr>
            <a:graphicFrameLocks noChangeAspect="1"/>
          </p:cNvGraphicFramePr>
          <p:nvPr/>
        </p:nvGraphicFramePr>
        <p:xfrm>
          <a:off x="4857752" y="3429000"/>
          <a:ext cx="1071570" cy="511432"/>
        </p:xfrm>
        <a:graphic>
          <a:graphicData uri="http://schemas.openxmlformats.org/presentationml/2006/ole">
            <p:oleObj spid="_x0000_s32787" name="Équation" r:id="rId21" imgW="558720" imgH="266400" progId="Equation.3">
              <p:embed/>
            </p:oleObj>
          </a:graphicData>
        </a:graphic>
      </p:graphicFrame>
      <p:graphicFrame>
        <p:nvGraphicFramePr>
          <p:cNvPr id="32788" name="Object 20"/>
          <p:cNvGraphicFramePr>
            <a:graphicFrameLocks noChangeAspect="1"/>
          </p:cNvGraphicFramePr>
          <p:nvPr/>
        </p:nvGraphicFramePr>
        <p:xfrm>
          <a:off x="500034" y="3857628"/>
          <a:ext cx="1214447" cy="928695"/>
        </p:xfrm>
        <a:graphic>
          <a:graphicData uri="http://schemas.openxmlformats.org/presentationml/2006/ole">
            <p:oleObj spid="_x0000_s32788" name="Équation" r:id="rId22" imgW="863280" imgH="660240" progId="Equation.3">
              <p:embed/>
            </p:oleObj>
          </a:graphicData>
        </a:graphic>
      </p:graphicFrame>
      <p:sp>
        <p:nvSpPr>
          <p:cNvPr id="27" name="Flèche droite 26"/>
          <p:cNvSpPr/>
          <p:nvPr/>
        </p:nvSpPr>
        <p:spPr>
          <a:xfrm>
            <a:off x="2071670" y="4286256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2789" name="Object 21"/>
          <p:cNvGraphicFramePr>
            <a:graphicFrameLocks noChangeAspect="1"/>
          </p:cNvGraphicFramePr>
          <p:nvPr/>
        </p:nvGraphicFramePr>
        <p:xfrm>
          <a:off x="3286116" y="4000504"/>
          <a:ext cx="1589496" cy="642942"/>
        </p:xfrm>
        <a:graphic>
          <a:graphicData uri="http://schemas.openxmlformats.org/presentationml/2006/ole">
            <p:oleObj spid="_x0000_s32789" name="Équation" r:id="rId23" imgW="1130040" imgH="457200" progId="Equation.3">
              <p:embed/>
            </p:oleObj>
          </a:graphicData>
        </a:graphic>
      </p:graphicFrame>
      <p:graphicFrame>
        <p:nvGraphicFramePr>
          <p:cNvPr id="32790" name="Object 22"/>
          <p:cNvGraphicFramePr>
            <a:graphicFrameLocks noChangeAspect="1"/>
          </p:cNvGraphicFramePr>
          <p:nvPr/>
        </p:nvGraphicFramePr>
        <p:xfrm>
          <a:off x="357158" y="4786322"/>
          <a:ext cx="4214842" cy="952920"/>
        </p:xfrm>
        <a:graphic>
          <a:graphicData uri="http://schemas.openxmlformats.org/presentationml/2006/ole">
            <p:oleObj spid="_x0000_s32790" name="Équation" r:id="rId24" imgW="2920680" imgH="660240" progId="Equation.3">
              <p:embed/>
            </p:oleObj>
          </a:graphicData>
        </a:graphic>
      </p:graphicFrame>
      <p:graphicFrame>
        <p:nvGraphicFramePr>
          <p:cNvPr id="32791" name="Object 23"/>
          <p:cNvGraphicFramePr>
            <a:graphicFrameLocks noChangeAspect="1"/>
          </p:cNvGraphicFramePr>
          <p:nvPr/>
        </p:nvGraphicFramePr>
        <p:xfrm>
          <a:off x="285720" y="5715016"/>
          <a:ext cx="4572032" cy="943110"/>
        </p:xfrm>
        <a:graphic>
          <a:graphicData uri="http://schemas.openxmlformats.org/presentationml/2006/ole">
            <p:oleObj spid="_x0000_s32791" name="Équation" r:id="rId25" imgW="2831760" imgH="583920" progId="Equation.3">
              <p:embed/>
            </p:oleObj>
          </a:graphicData>
        </a:graphic>
      </p:graphicFrame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357554" y="1000108"/>
            <a:ext cx="334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e</a:t>
            </a:r>
            <a:r>
              <a:rPr lang="fr-FR" sz="2000" dirty="0" smtClean="0"/>
              <a:t>st  l’opérateur projecteur sur </a:t>
            </a:r>
            <a:endParaRPr lang="fr-FR" sz="2000" dirty="0"/>
          </a:p>
        </p:txBody>
      </p:sp>
      <p:graphicFrame>
        <p:nvGraphicFramePr>
          <p:cNvPr id="32793" name="Object 25"/>
          <p:cNvGraphicFramePr>
            <a:graphicFrameLocks noChangeAspect="1"/>
          </p:cNvGraphicFramePr>
          <p:nvPr/>
        </p:nvGraphicFramePr>
        <p:xfrm>
          <a:off x="6643702" y="977549"/>
          <a:ext cx="428628" cy="451187"/>
        </p:xfrm>
        <a:graphic>
          <a:graphicData uri="http://schemas.openxmlformats.org/presentationml/2006/ole">
            <p:oleObj spid="_x0000_s32793" name="Équation" r:id="rId26" imgW="241200" imgH="253800" progId="Equation.3">
              <p:embed/>
            </p:oleObj>
          </a:graphicData>
        </a:graphic>
      </p:graphicFrame>
      <p:pic>
        <p:nvPicPr>
          <p:cNvPr id="31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27"/>
          <a:stretch>
            <a:fillRect/>
          </a:stretch>
        </p:blipFill>
        <p:spPr>
          <a:xfrm>
            <a:off x="8286776" y="500042"/>
            <a:ext cx="244475" cy="244475"/>
          </a:xfrm>
          <a:prstGeom prst="rect">
            <a:avLst/>
          </a:prstGeom>
        </p:spPr>
      </p:pic>
      <p:pic>
        <p:nvPicPr>
          <p:cNvPr id="32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28"/>
          <a:stretch>
            <a:fillRect/>
          </a:stretch>
        </p:blipFill>
        <p:spPr>
          <a:xfrm>
            <a:off x="8286776" y="1000108"/>
            <a:ext cx="244475" cy="244475"/>
          </a:xfrm>
          <a:prstGeom prst="rect">
            <a:avLst/>
          </a:prstGeom>
        </p:spPr>
      </p:pic>
      <p:pic>
        <p:nvPicPr>
          <p:cNvPr id="33" name="Son enregistré">
            <a:hlinkClick r:id="" action="ppaction://media"/>
          </p:cNvPr>
          <p:cNvPicPr>
            <a:picLocks noRot="1" noChangeAspect="1"/>
          </p:cNvPicPr>
          <p:nvPr>
            <a:wavAudioFile r:embed="rId4" name="Son enregistré"/>
          </p:nvPr>
        </p:nvPicPr>
        <p:blipFill>
          <a:blip r:embed="rId29"/>
          <a:stretch>
            <a:fillRect/>
          </a:stretch>
        </p:blipFill>
        <p:spPr>
          <a:xfrm>
            <a:off x="8286776" y="1500174"/>
            <a:ext cx="244475" cy="244475"/>
          </a:xfrm>
          <a:prstGeom prst="rect">
            <a:avLst/>
          </a:prstGeom>
        </p:spPr>
      </p:pic>
      <p:pic>
        <p:nvPicPr>
          <p:cNvPr id="35" name="Son enregistré">
            <a:hlinkClick r:id="" action="ppaction://media"/>
          </p:cNvPr>
          <p:cNvPicPr>
            <a:picLocks noRot="1" noChangeAspect="1"/>
          </p:cNvPicPr>
          <p:nvPr>
            <a:wavAudioFile r:embed="rId5" name="Son enregistré"/>
          </p:nvPr>
        </p:nvPicPr>
        <p:blipFill>
          <a:blip r:embed="rId30"/>
          <a:stretch>
            <a:fillRect/>
          </a:stretch>
        </p:blipFill>
        <p:spPr>
          <a:xfrm>
            <a:off x="8286776" y="2000240"/>
            <a:ext cx="244475" cy="244475"/>
          </a:xfrm>
          <a:prstGeom prst="rect">
            <a:avLst/>
          </a:prstGeom>
        </p:spPr>
      </p:pic>
      <p:pic>
        <p:nvPicPr>
          <p:cNvPr id="36" name="Son enregistré">
            <a:hlinkClick r:id="" action="ppaction://media"/>
          </p:cNvPr>
          <p:cNvPicPr>
            <a:picLocks noRot="1" noChangeAspect="1"/>
          </p:cNvPicPr>
          <p:nvPr>
            <a:wavAudioFile r:embed="rId6" name="Son enregistré"/>
          </p:nvPr>
        </p:nvPicPr>
        <p:blipFill>
          <a:blip r:embed="rId30"/>
          <a:stretch>
            <a:fillRect/>
          </a:stretch>
        </p:blipFill>
        <p:spPr>
          <a:xfrm>
            <a:off x="8286776" y="257174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88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81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94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95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44599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Projecteur sur un sous espace vectoriel :</a:t>
            </a:r>
            <a:endParaRPr lang="fr-FR" sz="2000" b="1" u="sng" dirty="0">
              <a:solidFill>
                <a:srgbClr val="00B05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4282" y="714356"/>
            <a:ext cx="884306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      est  un </a:t>
            </a:r>
            <a:r>
              <a:rPr lang="fr-FR" sz="2000" dirty="0" err="1" smtClean="0"/>
              <a:t>seV</a:t>
            </a:r>
            <a:r>
              <a:rPr lang="fr-FR" sz="2000" dirty="0" smtClean="0"/>
              <a:t> à q dimensions et {                                } une base dans ce sous espace.</a:t>
            </a:r>
          </a:p>
          <a:p>
            <a:endParaRPr lang="fr-FR" sz="2000" dirty="0" smtClean="0"/>
          </a:p>
          <a:p>
            <a:r>
              <a:rPr lang="fr-FR" sz="2000" dirty="0" smtClean="0"/>
              <a:t>       :  projecteur sur  </a:t>
            </a:r>
          </a:p>
          <a:p>
            <a:endParaRPr lang="fr-FR" dirty="0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214282" y="642918"/>
          <a:ext cx="374652" cy="508456"/>
        </p:xfrm>
        <a:graphic>
          <a:graphicData uri="http://schemas.openxmlformats.org/presentationml/2006/ole">
            <p:oleObj spid="_x0000_s33794" name="Équation" r:id="rId6" imgW="177480" imgH="241200" progId="Equation.3">
              <p:embed/>
            </p:oleObj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3786182" y="714356"/>
          <a:ext cx="1884372" cy="499473"/>
        </p:xfrm>
        <a:graphic>
          <a:graphicData uri="http://schemas.openxmlformats.org/presentationml/2006/ole">
            <p:oleObj spid="_x0000_s33795" name="Équation" r:id="rId7" imgW="1054080" imgH="279360" progId="Equation.3">
              <p:embed/>
            </p:oleObj>
          </a:graphicData>
        </a:graphic>
      </p:graphicFrame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2643174" y="1214422"/>
          <a:ext cx="439740" cy="642697"/>
        </p:xfrm>
        <a:graphic>
          <a:graphicData uri="http://schemas.openxmlformats.org/presentationml/2006/ole">
            <p:oleObj spid="_x0000_s33796" name="Équation" r:id="rId8" imgW="164880" imgH="241200" progId="Equation.3">
              <p:embed/>
            </p:oleObj>
          </a:graphicData>
        </a:graphic>
      </p:graphicFrame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214282" y="1214422"/>
          <a:ext cx="428628" cy="581709"/>
        </p:xfrm>
        <a:graphic>
          <a:graphicData uri="http://schemas.openxmlformats.org/presentationml/2006/ole">
            <p:oleObj spid="_x0000_s33797" name="Équation" r:id="rId9" imgW="177480" imgH="241200" progId="Equation.3">
              <p:embed/>
            </p:oleObj>
          </a:graphicData>
        </a:graphic>
      </p:graphicFrame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714348" y="1714488"/>
          <a:ext cx="1785950" cy="778491"/>
        </p:xfrm>
        <a:graphic>
          <a:graphicData uri="http://schemas.openxmlformats.org/presentationml/2006/ole">
            <p:oleObj spid="_x0000_s33798" name="Équation" r:id="rId10" imgW="990360" imgH="431640" progId="Equation.3">
              <p:embed/>
            </p:oleObj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0" y="2500306"/>
            <a:ext cx="2219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Opérateur adjoint :</a:t>
            </a:r>
          </a:p>
        </p:txBody>
      </p:sp>
      <p:graphicFrame>
        <p:nvGraphicFramePr>
          <p:cNvPr id="33799" name="Object 7"/>
          <p:cNvGraphicFramePr>
            <a:graphicFrameLocks noChangeAspect="1"/>
          </p:cNvGraphicFramePr>
          <p:nvPr/>
        </p:nvGraphicFramePr>
        <p:xfrm>
          <a:off x="428596" y="2857496"/>
          <a:ext cx="2357454" cy="444803"/>
        </p:xfrm>
        <a:graphic>
          <a:graphicData uri="http://schemas.openxmlformats.org/presentationml/2006/ole">
            <p:oleObj spid="_x0000_s33799" name="Équation" r:id="rId11" imgW="1346040" imgH="253800" progId="Equation.3">
              <p:embed/>
            </p:oleObj>
          </a:graphicData>
        </a:graphic>
      </p:graphicFrame>
      <p:graphicFrame>
        <p:nvGraphicFramePr>
          <p:cNvPr id="33800" name="Object 8"/>
          <p:cNvGraphicFramePr>
            <a:graphicFrameLocks noChangeAspect="1"/>
          </p:cNvGraphicFramePr>
          <p:nvPr/>
        </p:nvGraphicFramePr>
        <p:xfrm>
          <a:off x="4071934" y="2786058"/>
          <a:ext cx="2880931" cy="484190"/>
        </p:xfrm>
        <a:graphic>
          <a:graphicData uri="http://schemas.openxmlformats.org/presentationml/2006/ole">
            <p:oleObj spid="_x0000_s33800" name="Équation" r:id="rId12" imgW="1511280" imgH="253800" progId="Equation.3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3357562"/>
            <a:ext cx="1412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u="sng" dirty="0" smtClean="0"/>
              <a:t>Propriétés :</a:t>
            </a:r>
            <a:endParaRPr lang="fr-FR" sz="2000" b="1" u="sng" dirty="0"/>
          </a:p>
        </p:txBody>
      </p:sp>
      <p:graphicFrame>
        <p:nvGraphicFramePr>
          <p:cNvPr id="33801" name="Object 9"/>
          <p:cNvGraphicFramePr>
            <a:graphicFrameLocks noChangeAspect="1"/>
          </p:cNvGraphicFramePr>
          <p:nvPr/>
        </p:nvGraphicFramePr>
        <p:xfrm>
          <a:off x="1512888" y="3571875"/>
          <a:ext cx="2622550" cy="571500"/>
        </p:xfrm>
        <a:graphic>
          <a:graphicData uri="http://schemas.openxmlformats.org/presentationml/2006/ole">
            <p:oleObj spid="_x0000_s33801" name="Équation" r:id="rId13" imgW="1282680" imgH="279360" progId="Equation.3">
              <p:embed/>
            </p:oleObj>
          </a:graphicData>
        </a:graphic>
      </p:graphicFrame>
      <p:sp>
        <p:nvSpPr>
          <p:cNvPr id="14" name="Flèche droite 13"/>
          <p:cNvSpPr/>
          <p:nvPr/>
        </p:nvSpPr>
        <p:spPr>
          <a:xfrm>
            <a:off x="3071802" y="3000372"/>
            <a:ext cx="71438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3802" name="Object 10"/>
          <p:cNvGraphicFramePr>
            <a:graphicFrameLocks noChangeAspect="1"/>
          </p:cNvGraphicFramePr>
          <p:nvPr/>
        </p:nvGraphicFramePr>
        <p:xfrm>
          <a:off x="1571604" y="4143380"/>
          <a:ext cx="1285884" cy="436715"/>
        </p:xfrm>
        <a:graphic>
          <a:graphicData uri="http://schemas.openxmlformats.org/presentationml/2006/ole">
            <p:oleObj spid="_x0000_s33802" name="Équation" r:id="rId14" imgW="672840" imgH="228600" progId="Equation.3">
              <p:embed/>
            </p:oleObj>
          </a:graphicData>
        </a:graphic>
      </p:graphicFrame>
      <p:graphicFrame>
        <p:nvGraphicFramePr>
          <p:cNvPr id="33803" name="Object 11"/>
          <p:cNvGraphicFramePr>
            <a:graphicFrameLocks noChangeAspect="1"/>
          </p:cNvGraphicFramePr>
          <p:nvPr/>
        </p:nvGraphicFramePr>
        <p:xfrm>
          <a:off x="1500166" y="4572008"/>
          <a:ext cx="1861356" cy="500066"/>
        </p:xfrm>
        <a:graphic>
          <a:graphicData uri="http://schemas.openxmlformats.org/presentationml/2006/ole">
            <p:oleObj spid="_x0000_s33803" name="Équation" r:id="rId15" imgW="850680" imgH="228600" progId="Equation.3">
              <p:embed/>
            </p:oleObj>
          </a:graphicData>
        </a:graphic>
      </p:graphicFrame>
      <p:graphicFrame>
        <p:nvGraphicFramePr>
          <p:cNvPr id="33804" name="Object 12"/>
          <p:cNvGraphicFramePr>
            <a:graphicFrameLocks noChangeAspect="1"/>
          </p:cNvGraphicFramePr>
          <p:nvPr/>
        </p:nvGraphicFramePr>
        <p:xfrm>
          <a:off x="1571604" y="5072074"/>
          <a:ext cx="2178061" cy="400052"/>
        </p:xfrm>
        <a:graphic>
          <a:graphicData uri="http://schemas.openxmlformats.org/presentationml/2006/ole">
            <p:oleObj spid="_x0000_s33804" name="Équation" r:id="rId16" imgW="1244520" imgH="228600" progId="Equation.3">
              <p:embed/>
            </p:oleObj>
          </a:graphicData>
        </a:graphic>
      </p:graphicFrame>
      <p:graphicFrame>
        <p:nvGraphicFramePr>
          <p:cNvPr id="33805" name="Object 13"/>
          <p:cNvGraphicFramePr>
            <a:graphicFrameLocks noChangeAspect="1"/>
          </p:cNvGraphicFramePr>
          <p:nvPr/>
        </p:nvGraphicFramePr>
        <p:xfrm>
          <a:off x="1571604" y="5572140"/>
          <a:ext cx="1644658" cy="400052"/>
        </p:xfrm>
        <a:graphic>
          <a:graphicData uri="http://schemas.openxmlformats.org/presentationml/2006/ole">
            <p:oleObj spid="_x0000_s33805" name="Équation" r:id="rId17" imgW="939600" imgH="228600" progId="Equation.3">
              <p:embed/>
            </p:oleObj>
          </a:graphicData>
        </a:graphic>
      </p:graphicFrame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21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8"/>
          <a:stretch>
            <a:fillRect/>
          </a:stretch>
        </p:blipFill>
        <p:spPr>
          <a:xfrm>
            <a:off x="8358214" y="285728"/>
            <a:ext cx="244475" cy="244475"/>
          </a:xfrm>
          <a:prstGeom prst="rect">
            <a:avLst/>
          </a:prstGeom>
        </p:spPr>
      </p:pic>
      <p:pic>
        <p:nvPicPr>
          <p:cNvPr id="23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8"/>
          <a:stretch>
            <a:fillRect/>
          </a:stretch>
        </p:blipFill>
        <p:spPr>
          <a:xfrm>
            <a:off x="8286776" y="1285860"/>
            <a:ext cx="244475" cy="244475"/>
          </a:xfrm>
          <a:prstGeom prst="rect">
            <a:avLst/>
          </a:prstGeom>
        </p:spPr>
      </p:pic>
      <p:pic>
        <p:nvPicPr>
          <p:cNvPr id="24" name="Son enregistré">
            <a:hlinkClick r:id="" action="ppaction://media"/>
          </p:cNvPr>
          <p:cNvPicPr>
            <a:picLocks noRot="1" noChangeAspect="1"/>
          </p:cNvPicPr>
          <p:nvPr>
            <a:wavAudioFile r:embed="rId4" name="Son enregistré"/>
          </p:nvPr>
        </p:nvPicPr>
        <p:blipFill>
          <a:blip r:embed="rId18"/>
          <a:stretch>
            <a:fillRect/>
          </a:stretch>
        </p:blipFill>
        <p:spPr>
          <a:xfrm>
            <a:off x="8358214" y="200024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5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79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57224" y="785794"/>
            <a:ext cx="6823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Comment obtenir la matrice qui représente l’opérateur adjoint?</a:t>
            </a:r>
            <a:endParaRPr lang="fr-FR" sz="2000" dirty="0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642910" y="1357298"/>
          <a:ext cx="2819921" cy="714380"/>
        </p:xfrm>
        <a:graphic>
          <a:graphicData uri="http://schemas.openxmlformats.org/presentationml/2006/ole">
            <p:oleObj spid="_x0000_s34818" name="Équation" r:id="rId5" imgW="1904760" imgH="482400" progId="Equation.3">
              <p:embed/>
            </p:oleObj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85720" y="2143116"/>
            <a:ext cx="291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Conjugaison hermitique :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2643182"/>
            <a:ext cx="8788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Pour obtenir le conjugué hermitique d’une expression il faut :</a:t>
            </a:r>
          </a:p>
          <a:p>
            <a:r>
              <a:rPr lang="fr-FR" sz="2000" dirty="0" smtClean="0"/>
              <a:t>-Remplacer : les constantes par leurs complexes conjugués.</a:t>
            </a:r>
          </a:p>
          <a:p>
            <a:r>
              <a:rPr lang="fr-FR" sz="2000" dirty="0" smtClean="0"/>
              <a:t>                        Les bras par les kets associés et les kets par les bras.</a:t>
            </a:r>
          </a:p>
          <a:p>
            <a:r>
              <a:rPr lang="fr-FR" sz="2000" dirty="0" smtClean="0"/>
              <a:t>                        Les opérateurs par leurs adjoints.</a:t>
            </a:r>
          </a:p>
          <a:p>
            <a:r>
              <a:rPr lang="fr-FR" sz="2000" dirty="0" smtClean="0"/>
              <a:t>Inverser l’ordre des facteurs (saufs les constantes. Leur place n’a pas d’importance)</a:t>
            </a:r>
          </a:p>
          <a:p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214282" y="4286256"/>
            <a:ext cx="116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/>
              <a:t>Exemple:</a:t>
            </a:r>
            <a:endParaRPr lang="fr-FR" sz="2000" b="1" u="sng" dirty="0"/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571471" y="4857760"/>
          <a:ext cx="1307315" cy="428628"/>
        </p:xfrm>
        <a:graphic>
          <a:graphicData uri="http://schemas.openxmlformats.org/presentationml/2006/ole">
            <p:oleObj spid="_x0000_s34820" name="Équation" r:id="rId6" imgW="774360" imgH="253800" progId="Equation.3">
              <p:embed/>
            </p:oleObj>
          </a:graphicData>
        </a:graphic>
      </p:graphicFrame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2857488" y="4857760"/>
          <a:ext cx="1500198" cy="428628"/>
        </p:xfrm>
        <a:graphic>
          <a:graphicData uri="http://schemas.openxmlformats.org/presentationml/2006/ole">
            <p:oleObj spid="_x0000_s34821" name="Équation" r:id="rId7" imgW="888840" imgH="253800" progId="Equation.3">
              <p:embed/>
            </p:oleObj>
          </a:graphicData>
        </a:graphic>
      </p:graphicFrame>
      <p:sp>
        <p:nvSpPr>
          <p:cNvPr id="10" name="Flèche droite 9"/>
          <p:cNvSpPr/>
          <p:nvPr/>
        </p:nvSpPr>
        <p:spPr>
          <a:xfrm>
            <a:off x="2000232" y="5000636"/>
            <a:ext cx="785818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643438" y="4857760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ou</a:t>
            </a:r>
            <a:endParaRPr lang="fr-FR" sz="2000" dirty="0"/>
          </a:p>
        </p:txBody>
      </p:sp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5429256" y="4786322"/>
          <a:ext cx="1643074" cy="469450"/>
        </p:xfrm>
        <a:graphic>
          <a:graphicData uri="http://schemas.openxmlformats.org/presentationml/2006/ole">
            <p:oleObj spid="_x0000_s34822" name="Équation" r:id="rId8" imgW="888840" imgH="253800" progId="Equation.3">
              <p:embed/>
            </p:oleObj>
          </a:graphicData>
        </a:graphic>
      </p:graphicFrame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A99C-E9BF-477A-B918-ADA971F29156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3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9"/>
          <a:stretch>
            <a:fillRect/>
          </a:stretch>
        </p:blipFill>
        <p:spPr>
          <a:xfrm>
            <a:off x="8286776" y="571480"/>
            <a:ext cx="244475" cy="244475"/>
          </a:xfrm>
          <a:prstGeom prst="rect">
            <a:avLst/>
          </a:prstGeom>
        </p:spPr>
      </p:pic>
      <p:pic>
        <p:nvPicPr>
          <p:cNvPr id="14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0"/>
          <a:stretch>
            <a:fillRect/>
          </a:stretch>
        </p:blipFill>
        <p:spPr>
          <a:xfrm>
            <a:off x="8286776" y="121442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1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288</Words>
  <Application>Microsoft Office PowerPoint</Application>
  <PresentationFormat>Affichage à l'écran (4:3)</PresentationFormat>
  <Paragraphs>74</Paragraphs>
  <Slides>10</Slides>
  <Notes>0</Notes>
  <HiddenSlides>0</HiddenSlides>
  <MMClips>29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Thème Office</vt:lpstr>
      <vt:lpstr>Équation</vt:lpstr>
      <vt:lpstr>Microsoft Éditeur d'équations 3.0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hp</dc:creator>
  <cp:lastModifiedBy>hp</cp:lastModifiedBy>
  <cp:revision>98</cp:revision>
  <dcterms:created xsi:type="dcterms:W3CDTF">2020-06-04T22:47:55Z</dcterms:created>
  <dcterms:modified xsi:type="dcterms:W3CDTF">2020-06-07T10:39:11Z</dcterms:modified>
</cp:coreProperties>
</file>