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5" r:id="rId4"/>
    <p:sldId id="257" r:id="rId5"/>
    <p:sldId id="261" r:id="rId6"/>
    <p:sldId id="276" r:id="rId7"/>
    <p:sldId id="262" r:id="rId8"/>
    <p:sldId id="264" r:id="rId9"/>
    <p:sldId id="263" r:id="rId10"/>
    <p:sldId id="274" r:id="rId11"/>
    <p:sldId id="265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3" r:id="rId20"/>
    <p:sldId id="279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06489-AB6A-4FCA-B771-B9BF0767E8FD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F30ED03-6471-49DA-B1C6-969FFE94B81A}">
      <dgm:prSet phldrT="[Texte]" custT="1"/>
      <dgm:spPr/>
      <dgm:t>
        <a:bodyPr/>
        <a:lstStyle/>
        <a:p>
          <a:pPr algn="ctr"/>
          <a:r>
            <a:rPr lang="ar-DZ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مراحل الإدراك</a:t>
          </a:r>
          <a:endParaRPr lang="fr-FR" sz="28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8830B79B-64EA-4426-A65E-AB0427A04CA9}" type="parTrans" cxnId="{3B9C090A-8E78-4B2B-92D6-423052228A0A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8BA39A2A-84F6-4094-8852-319B500A4865}" type="sibTrans" cxnId="{3B9C090A-8E78-4B2B-92D6-423052228A0A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AC8200A0-5368-4B31-B3D8-981F138B3B3D}">
      <dgm:prSet phldrT="[Texte]" custT="1"/>
      <dgm:spPr/>
      <dgm:t>
        <a:bodyPr/>
        <a:lstStyle/>
        <a:p>
          <a:pPr algn="ctr"/>
          <a:r>
            <a:rPr lang="ar-DZ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مرحلة التعميم</a:t>
          </a:r>
          <a:endParaRPr lang="fr-FR" sz="28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702DBC11-536E-407D-8852-D5DB3818AD3E}" type="parTrans" cxnId="{490316D5-F026-49A3-9465-66DFE00778A6}">
      <dgm:prSet custT="1"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905B4C60-8E2B-47AA-B2EA-7DB43FA04424}" type="sibTrans" cxnId="{490316D5-F026-49A3-9465-66DFE00778A6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7837CE02-35CE-40F7-8423-9EEA919BB3C6}">
      <dgm:prSet phldrT="[Texte]" custT="1"/>
      <dgm:spPr/>
      <dgm:t>
        <a:bodyPr/>
        <a:lstStyle/>
        <a:p>
          <a:pPr algn="ctr"/>
          <a:r>
            <a:rPr lang="ar-DZ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مرحلة التمييز</a:t>
          </a:r>
          <a:endParaRPr lang="fr-FR" sz="28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D180F3C6-81E6-4346-AAF7-884749CD976D}" type="parTrans" cxnId="{7446AE75-7AB2-465C-AEB4-C90467CC4B2D}">
      <dgm:prSet custT="1"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272FB061-C783-4A87-9501-68A17895AC7D}" type="sibTrans" cxnId="{7446AE75-7AB2-465C-AEB4-C90467CC4B2D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887550BD-6F7D-46AE-A8FB-A2FC7056E6AA}">
      <dgm:prSet phldrT="[Texte]" custT="1"/>
      <dgm:spPr/>
      <dgm:t>
        <a:bodyPr/>
        <a:lstStyle/>
        <a:p>
          <a:pPr algn="ctr"/>
          <a:r>
            <a:rPr lang="ar-DZ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امرحلة التكامل</a:t>
          </a:r>
          <a:endParaRPr lang="fr-FR" sz="28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FF7A186C-7B21-47A2-A921-7308AB60D461}" type="parTrans" cxnId="{1E5ACD7F-11BC-49F0-9C77-B3244304EC57}">
      <dgm:prSet custT="1"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53BB01B0-5687-483A-BE98-67DAF5011C3D}" type="sibTrans" cxnId="{1E5ACD7F-11BC-49F0-9C77-B3244304EC57}">
      <dgm:prSet/>
      <dgm:spPr/>
      <dgm:t>
        <a:bodyPr/>
        <a:lstStyle/>
        <a:p>
          <a:pPr algn="ctr"/>
          <a:endParaRPr lang="fr-FR" sz="28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AF71E50A-B7C8-45A3-AF51-89D85D2749F3}">
      <dgm:prSet phldrT="[Texte]" custT="1"/>
      <dgm:spPr/>
      <dgm:t>
        <a:bodyPr/>
        <a:lstStyle/>
        <a:p>
          <a:pPr algn="ctr"/>
          <a:r>
            <a:rPr lang="ar-DZ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مرحلة الثبات</a:t>
          </a:r>
          <a:endParaRPr lang="fr-FR" sz="28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2D8F5E58-3AD5-4FB1-9420-61DCC426B85A}" type="parTrans" cxnId="{952EDE55-C89D-468C-9717-E7224A8837B7}">
      <dgm:prSet custT="1"/>
      <dgm:spPr/>
      <dgm:t>
        <a:bodyPr/>
        <a:lstStyle/>
        <a:p>
          <a:endParaRPr lang="fr-FR" sz="2800" b="1">
            <a:solidFill>
              <a:schemeClr val="tx1"/>
            </a:solidFill>
          </a:endParaRPr>
        </a:p>
      </dgm:t>
    </dgm:pt>
    <dgm:pt modelId="{5B512341-56D4-4B58-9CFD-89C25E0479AF}" type="sibTrans" cxnId="{952EDE55-C89D-468C-9717-E7224A8837B7}">
      <dgm:prSet/>
      <dgm:spPr/>
      <dgm:t>
        <a:bodyPr/>
        <a:lstStyle/>
        <a:p>
          <a:endParaRPr lang="fr-FR" sz="2800" b="1">
            <a:solidFill>
              <a:schemeClr val="tx1"/>
            </a:solidFill>
          </a:endParaRPr>
        </a:p>
      </dgm:t>
    </dgm:pt>
    <dgm:pt modelId="{FD2F05FD-7A7A-4D08-9DB5-BDD3EFA24918}" type="pres">
      <dgm:prSet presAssocID="{52506489-AB6A-4FCA-B771-B9BF0767E8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64F647-8C3D-4B19-881C-A4507819C326}" type="pres">
      <dgm:prSet presAssocID="{FF30ED03-6471-49DA-B1C6-969FFE94B81A}" presName="centerShape" presStyleLbl="node0" presStyleIdx="0" presStyleCnt="1"/>
      <dgm:spPr/>
      <dgm:t>
        <a:bodyPr/>
        <a:lstStyle/>
        <a:p>
          <a:endParaRPr lang="fr-FR"/>
        </a:p>
      </dgm:t>
    </dgm:pt>
    <dgm:pt modelId="{0406E2FD-08C4-4027-BF38-C15678072A18}" type="pres">
      <dgm:prSet presAssocID="{702DBC11-536E-407D-8852-D5DB3818AD3E}" presName="parTrans" presStyleLbl="sibTrans2D1" presStyleIdx="0" presStyleCnt="4"/>
      <dgm:spPr/>
      <dgm:t>
        <a:bodyPr/>
        <a:lstStyle/>
        <a:p>
          <a:endParaRPr lang="fr-FR"/>
        </a:p>
      </dgm:t>
    </dgm:pt>
    <dgm:pt modelId="{55FCB1CE-42DA-4D50-B889-A6683D00C1D7}" type="pres">
      <dgm:prSet presAssocID="{702DBC11-536E-407D-8852-D5DB3818AD3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061FF9C-529D-4D4A-BCB4-3A44704C2C94}" type="pres">
      <dgm:prSet presAssocID="{AC8200A0-5368-4B31-B3D8-981F138B3B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E8D858-04C0-490C-8F83-633C03BA2659}" type="pres">
      <dgm:prSet presAssocID="{D180F3C6-81E6-4346-AAF7-884749CD976D}" presName="parTrans" presStyleLbl="sibTrans2D1" presStyleIdx="1" presStyleCnt="4"/>
      <dgm:spPr/>
      <dgm:t>
        <a:bodyPr/>
        <a:lstStyle/>
        <a:p>
          <a:endParaRPr lang="fr-FR"/>
        </a:p>
      </dgm:t>
    </dgm:pt>
    <dgm:pt modelId="{125F6AB7-A898-48A7-B375-0414A9A96163}" type="pres">
      <dgm:prSet presAssocID="{D180F3C6-81E6-4346-AAF7-884749CD976D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CEF200D3-4A97-4635-9E61-82FB59CE98C8}" type="pres">
      <dgm:prSet presAssocID="{7837CE02-35CE-40F7-8423-9EEA919BB3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9E4E87-1007-4595-9952-3970EF862895}" type="pres">
      <dgm:prSet presAssocID="{FF7A186C-7B21-47A2-A921-7308AB60D461}" presName="parTrans" presStyleLbl="sibTrans2D1" presStyleIdx="2" presStyleCnt="4"/>
      <dgm:spPr/>
      <dgm:t>
        <a:bodyPr/>
        <a:lstStyle/>
        <a:p>
          <a:endParaRPr lang="fr-FR"/>
        </a:p>
      </dgm:t>
    </dgm:pt>
    <dgm:pt modelId="{7EB7941D-F591-4E33-9701-14E5F31A2CBF}" type="pres">
      <dgm:prSet presAssocID="{FF7A186C-7B21-47A2-A921-7308AB60D461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590C56FF-B896-43FF-8E7F-01AC8BF14E80}" type="pres">
      <dgm:prSet presAssocID="{887550BD-6F7D-46AE-A8FB-A2FC7056E6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45F070-C64C-489B-B948-0E6E5ED6D0DA}" type="pres">
      <dgm:prSet presAssocID="{2D8F5E58-3AD5-4FB1-9420-61DCC426B85A}" presName="parTrans" presStyleLbl="sibTrans2D1" presStyleIdx="3" presStyleCnt="4"/>
      <dgm:spPr/>
      <dgm:t>
        <a:bodyPr/>
        <a:lstStyle/>
        <a:p>
          <a:endParaRPr lang="fr-FR"/>
        </a:p>
      </dgm:t>
    </dgm:pt>
    <dgm:pt modelId="{93A497DC-A42A-46EA-9B9C-0E108FCCA2D9}" type="pres">
      <dgm:prSet presAssocID="{2D8F5E58-3AD5-4FB1-9420-61DCC426B85A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69989D35-D124-42E3-ADAE-F3704B0D0FDC}" type="pres">
      <dgm:prSet presAssocID="{AF71E50A-B7C8-45A3-AF51-89D85D2749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3A8DAF-121F-4F74-8DF7-3056163CD85A}" type="presOf" srcId="{FF30ED03-6471-49DA-B1C6-969FFE94B81A}" destId="{B264F647-8C3D-4B19-881C-A4507819C326}" srcOrd="0" destOrd="0" presId="urn:microsoft.com/office/officeart/2005/8/layout/radial5"/>
    <dgm:cxn modelId="{F5C4034B-25C3-4BBA-9707-563DB4BDDA23}" type="presOf" srcId="{702DBC11-536E-407D-8852-D5DB3818AD3E}" destId="{55FCB1CE-42DA-4D50-B889-A6683D00C1D7}" srcOrd="1" destOrd="0" presId="urn:microsoft.com/office/officeart/2005/8/layout/radial5"/>
    <dgm:cxn modelId="{E2486D9F-DA31-4D3F-A10E-66A831156339}" type="presOf" srcId="{2D8F5E58-3AD5-4FB1-9420-61DCC426B85A}" destId="{9145F070-C64C-489B-B948-0E6E5ED6D0DA}" srcOrd="0" destOrd="0" presId="urn:microsoft.com/office/officeart/2005/8/layout/radial5"/>
    <dgm:cxn modelId="{2DC0D113-9872-4C8D-958D-3F631164C910}" type="presOf" srcId="{AF71E50A-B7C8-45A3-AF51-89D85D2749F3}" destId="{69989D35-D124-42E3-ADAE-F3704B0D0FDC}" srcOrd="0" destOrd="0" presId="urn:microsoft.com/office/officeart/2005/8/layout/radial5"/>
    <dgm:cxn modelId="{BB433083-67AB-4907-9D10-0CD7CF5983D1}" type="presOf" srcId="{887550BD-6F7D-46AE-A8FB-A2FC7056E6AA}" destId="{590C56FF-B896-43FF-8E7F-01AC8BF14E80}" srcOrd="0" destOrd="0" presId="urn:microsoft.com/office/officeart/2005/8/layout/radial5"/>
    <dgm:cxn modelId="{7446AE75-7AB2-465C-AEB4-C90467CC4B2D}" srcId="{FF30ED03-6471-49DA-B1C6-969FFE94B81A}" destId="{7837CE02-35CE-40F7-8423-9EEA919BB3C6}" srcOrd="1" destOrd="0" parTransId="{D180F3C6-81E6-4346-AAF7-884749CD976D}" sibTransId="{272FB061-C783-4A87-9501-68A17895AC7D}"/>
    <dgm:cxn modelId="{CC593145-D9E4-451A-A3FE-B92EF15D2F6F}" type="presOf" srcId="{AC8200A0-5368-4B31-B3D8-981F138B3B3D}" destId="{1061FF9C-529D-4D4A-BCB4-3A44704C2C94}" srcOrd="0" destOrd="0" presId="urn:microsoft.com/office/officeart/2005/8/layout/radial5"/>
    <dgm:cxn modelId="{1E5ACD7F-11BC-49F0-9C77-B3244304EC57}" srcId="{FF30ED03-6471-49DA-B1C6-969FFE94B81A}" destId="{887550BD-6F7D-46AE-A8FB-A2FC7056E6AA}" srcOrd="2" destOrd="0" parTransId="{FF7A186C-7B21-47A2-A921-7308AB60D461}" sibTransId="{53BB01B0-5687-483A-BE98-67DAF5011C3D}"/>
    <dgm:cxn modelId="{490316D5-F026-49A3-9465-66DFE00778A6}" srcId="{FF30ED03-6471-49DA-B1C6-969FFE94B81A}" destId="{AC8200A0-5368-4B31-B3D8-981F138B3B3D}" srcOrd="0" destOrd="0" parTransId="{702DBC11-536E-407D-8852-D5DB3818AD3E}" sibTransId="{905B4C60-8E2B-47AA-B2EA-7DB43FA04424}"/>
    <dgm:cxn modelId="{F61FD859-B5EE-49CA-9ED0-81B5712A45F1}" type="presOf" srcId="{7837CE02-35CE-40F7-8423-9EEA919BB3C6}" destId="{CEF200D3-4A97-4635-9E61-82FB59CE98C8}" srcOrd="0" destOrd="0" presId="urn:microsoft.com/office/officeart/2005/8/layout/radial5"/>
    <dgm:cxn modelId="{F354F9D0-31BE-4A37-90BE-3742C1FE17BF}" type="presOf" srcId="{D180F3C6-81E6-4346-AAF7-884749CD976D}" destId="{125F6AB7-A898-48A7-B375-0414A9A96163}" srcOrd="1" destOrd="0" presId="urn:microsoft.com/office/officeart/2005/8/layout/radial5"/>
    <dgm:cxn modelId="{952EDE55-C89D-468C-9717-E7224A8837B7}" srcId="{FF30ED03-6471-49DA-B1C6-969FFE94B81A}" destId="{AF71E50A-B7C8-45A3-AF51-89D85D2749F3}" srcOrd="3" destOrd="0" parTransId="{2D8F5E58-3AD5-4FB1-9420-61DCC426B85A}" sibTransId="{5B512341-56D4-4B58-9CFD-89C25E0479AF}"/>
    <dgm:cxn modelId="{43E3ED54-C7F5-4F9D-AEAA-58A3525FAC25}" type="presOf" srcId="{FF7A186C-7B21-47A2-A921-7308AB60D461}" destId="{7EB7941D-F591-4E33-9701-14E5F31A2CBF}" srcOrd="1" destOrd="0" presId="urn:microsoft.com/office/officeart/2005/8/layout/radial5"/>
    <dgm:cxn modelId="{88EB74FB-2DB6-4520-BA78-9069B58978BA}" type="presOf" srcId="{D180F3C6-81E6-4346-AAF7-884749CD976D}" destId="{7AE8D858-04C0-490C-8F83-633C03BA2659}" srcOrd="0" destOrd="0" presId="urn:microsoft.com/office/officeart/2005/8/layout/radial5"/>
    <dgm:cxn modelId="{AAD832B3-F34E-41D9-B219-DCC17EE884A7}" type="presOf" srcId="{702DBC11-536E-407D-8852-D5DB3818AD3E}" destId="{0406E2FD-08C4-4027-BF38-C15678072A18}" srcOrd="0" destOrd="0" presId="urn:microsoft.com/office/officeart/2005/8/layout/radial5"/>
    <dgm:cxn modelId="{74D6CC20-0CAE-483E-9485-9855F005DC30}" type="presOf" srcId="{FF7A186C-7B21-47A2-A921-7308AB60D461}" destId="{C09E4E87-1007-4595-9952-3970EF862895}" srcOrd="0" destOrd="0" presId="urn:microsoft.com/office/officeart/2005/8/layout/radial5"/>
    <dgm:cxn modelId="{8091B9F8-82F6-4A37-8C6E-2CA2AF7B54B4}" type="presOf" srcId="{52506489-AB6A-4FCA-B771-B9BF0767E8FD}" destId="{FD2F05FD-7A7A-4D08-9DB5-BDD3EFA24918}" srcOrd="0" destOrd="0" presId="urn:microsoft.com/office/officeart/2005/8/layout/radial5"/>
    <dgm:cxn modelId="{1D036783-9DB8-4E9A-B5AA-84059F392D0B}" type="presOf" srcId="{2D8F5E58-3AD5-4FB1-9420-61DCC426B85A}" destId="{93A497DC-A42A-46EA-9B9C-0E108FCCA2D9}" srcOrd="1" destOrd="0" presId="urn:microsoft.com/office/officeart/2005/8/layout/radial5"/>
    <dgm:cxn modelId="{3B9C090A-8E78-4B2B-92D6-423052228A0A}" srcId="{52506489-AB6A-4FCA-B771-B9BF0767E8FD}" destId="{FF30ED03-6471-49DA-B1C6-969FFE94B81A}" srcOrd="0" destOrd="0" parTransId="{8830B79B-64EA-4426-A65E-AB0427A04CA9}" sibTransId="{8BA39A2A-84F6-4094-8852-319B500A4865}"/>
    <dgm:cxn modelId="{4893BBE7-0FB2-4F25-BF3C-F47159C72081}" type="presParOf" srcId="{FD2F05FD-7A7A-4D08-9DB5-BDD3EFA24918}" destId="{B264F647-8C3D-4B19-881C-A4507819C326}" srcOrd="0" destOrd="0" presId="urn:microsoft.com/office/officeart/2005/8/layout/radial5"/>
    <dgm:cxn modelId="{B4FE6E77-C756-4C7A-BA84-660514013A59}" type="presParOf" srcId="{FD2F05FD-7A7A-4D08-9DB5-BDD3EFA24918}" destId="{0406E2FD-08C4-4027-BF38-C15678072A18}" srcOrd="1" destOrd="0" presId="urn:microsoft.com/office/officeart/2005/8/layout/radial5"/>
    <dgm:cxn modelId="{40C37C19-FA8C-4E19-99A4-C4CE2C9592D4}" type="presParOf" srcId="{0406E2FD-08C4-4027-BF38-C15678072A18}" destId="{55FCB1CE-42DA-4D50-B889-A6683D00C1D7}" srcOrd="0" destOrd="0" presId="urn:microsoft.com/office/officeart/2005/8/layout/radial5"/>
    <dgm:cxn modelId="{16E5760E-FF0B-4DD6-9C9D-9D68447DFD86}" type="presParOf" srcId="{FD2F05FD-7A7A-4D08-9DB5-BDD3EFA24918}" destId="{1061FF9C-529D-4D4A-BCB4-3A44704C2C94}" srcOrd="2" destOrd="0" presId="urn:microsoft.com/office/officeart/2005/8/layout/radial5"/>
    <dgm:cxn modelId="{15D1343E-B554-4670-B828-52075765AADC}" type="presParOf" srcId="{FD2F05FD-7A7A-4D08-9DB5-BDD3EFA24918}" destId="{7AE8D858-04C0-490C-8F83-633C03BA2659}" srcOrd="3" destOrd="0" presId="urn:microsoft.com/office/officeart/2005/8/layout/radial5"/>
    <dgm:cxn modelId="{1F51C76B-AD0E-4F9E-96CC-BAA739499AE7}" type="presParOf" srcId="{7AE8D858-04C0-490C-8F83-633C03BA2659}" destId="{125F6AB7-A898-48A7-B375-0414A9A96163}" srcOrd="0" destOrd="0" presId="urn:microsoft.com/office/officeart/2005/8/layout/radial5"/>
    <dgm:cxn modelId="{A06B5A8D-D833-42B0-8B00-8A12726D2339}" type="presParOf" srcId="{FD2F05FD-7A7A-4D08-9DB5-BDD3EFA24918}" destId="{CEF200D3-4A97-4635-9E61-82FB59CE98C8}" srcOrd="4" destOrd="0" presId="urn:microsoft.com/office/officeart/2005/8/layout/radial5"/>
    <dgm:cxn modelId="{091C552D-E923-450C-A815-8235832945B5}" type="presParOf" srcId="{FD2F05FD-7A7A-4D08-9DB5-BDD3EFA24918}" destId="{C09E4E87-1007-4595-9952-3970EF862895}" srcOrd="5" destOrd="0" presId="urn:microsoft.com/office/officeart/2005/8/layout/radial5"/>
    <dgm:cxn modelId="{329E976E-E81B-4A50-8DDF-D99734F8224D}" type="presParOf" srcId="{C09E4E87-1007-4595-9952-3970EF862895}" destId="{7EB7941D-F591-4E33-9701-14E5F31A2CBF}" srcOrd="0" destOrd="0" presId="urn:microsoft.com/office/officeart/2005/8/layout/radial5"/>
    <dgm:cxn modelId="{DA3CE97C-C16B-4679-9497-FD11C6170559}" type="presParOf" srcId="{FD2F05FD-7A7A-4D08-9DB5-BDD3EFA24918}" destId="{590C56FF-B896-43FF-8E7F-01AC8BF14E80}" srcOrd="6" destOrd="0" presId="urn:microsoft.com/office/officeart/2005/8/layout/radial5"/>
    <dgm:cxn modelId="{39899119-B561-4730-BB00-D002A6C17C6E}" type="presParOf" srcId="{FD2F05FD-7A7A-4D08-9DB5-BDD3EFA24918}" destId="{9145F070-C64C-489B-B948-0E6E5ED6D0DA}" srcOrd="7" destOrd="0" presId="urn:microsoft.com/office/officeart/2005/8/layout/radial5"/>
    <dgm:cxn modelId="{AF41B0D3-89E7-48CF-85D4-6F5DCE32BFD7}" type="presParOf" srcId="{9145F070-C64C-489B-B948-0E6E5ED6D0DA}" destId="{93A497DC-A42A-46EA-9B9C-0E108FCCA2D9}" srcOrd="0" destOrd="0" presId="urn:microsoft.com/office/officeart/2005/8/layout/radial5"/>
    <dgm:cxn modelId="{0D88C0C1-4240-4063-A159-9B063B022C2A}" type="presParOf" srcId="{FD2F05FD-7A7A-4D08-9DB5-BDD3EFA24918}" destId="{69989D35-D124-42E3-ADAE-F3704B0D0FDC}" srcOrd="8" destOrd="0" presId="urn:microsoft.com/office/officeart/2005/8/layout/radial5"/>
  </dgm:cxnLst>
  <dgm:bg/>
  <dgm:whole>
    <a:ln w="95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06489-AB6A-4FCA-B771-B9BF0767E8FD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F30ED03-6471-49DA-B1C6-969FFE94B81A}">
      <dgm:prSet phldrT="[Texte]" custT="1"/>
      <dgm:spPr/>
      <dgm:t>
        <a:bodyPr/>
        <a:lstStyle/>
        <a:p>
          <a:pPr algn="ctr"/>
          <a:r>
            <a:rPr lang="ar-DZ" sz="20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أسس عملية التذكر</a:t>
          </a:r>
          <a:endParaRPr lang="fr-FR" sz="20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8830B79B-64EA-4426-A65E-AB0427A04CA9}" type="parTrans" cxnId="{3B9C090A-8E78-4B2B-92D6-423052228A0A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8BA39A2A-84F6-4094-8852-319B500A4865}" type="sibTrans" cxnId="{3B9C090A-8E78-4B2B-92D6-423052228A0A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AC8200A0-5368-4B31-B3D8-981F138B3B3D}">
      <dgm:prSet phldrT="[Texte]" custT="1"/>
      <dgm:spPr/>
      <dgm:t>
        <a:bodyPr/>
        <a:lstStyle/>
        <a:p>
          <a:pPr algn="ctr"/>
          <a:r>
            <a:rPr lang="ar-DZ" sz="20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أكتساب الخبرة</a:t>
          </a:r>
          <a:endParaRPr lang="fr-FR" sz="20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702DBC11-536E-407D-8852-D5DB3818AD3E}" type="parTrans" cxnId="{490316D5-F026-49A3-9465-66DFE00778A6}">
      <dgm:prSet custT="1"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905B4C60-8E2B-47AA-B2EA-7DB43FA04424}" type="sibTrans" cxnId="{490316D5-F026-49A3-9465-66DFE00778A6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7837CE02-35CE-40F7-8423-9EEA919BB3C6}">
      <dgm:prSet phldrT="[Texte]" custT="1"/>
      <dgm:spPr/>
      <dgm:t>
        <a:bodyPr/>
        <a:lstStyle/>
        <a:p>
          <a:pPr algn="ctr"/>
          <a:r>
            <a:rPr lang="ar-DZ" sz="20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الإحتفاظ</a:t>
          </a:r>
          <a:endParaRPr lang="fr-FR" sz="20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D180F3C6-81E6-4346-AAF7-884749CD976D}" type="parTrans" cxnId="{7446AE75-7AB2-465C-AEB4-C90467CC4B2D}">
      <dgm:prSet custT="1"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272FB061-C783-4A87-9501-68A17895AC7D}" type="sibTrans" cxnId="{7446AE75-7AB2-465C-AEB4-C90467CC4B2D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887550BD-6F7D-46AE-A8FB-A2FC7056E6AA}">
      <dgm:prSet phldrT="[Texte]" custT="1"/>
      <dgm:spPr/>
      <dgm:t>
        <a:bodyPr/>
        <a:lstStyle/>
        <a:p>
          <a:pPr algn="ctr"/>
          <a:r>
            <a:rPr lang="ar-DZ" sz="20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الإسترجاع</a:t>
          </a:r>
          <a:endParaRPr lang="fr-FR" sz="2000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FF7A186C-7B21-47A2-A921-7308AB60D461}" type="parTrans" cxnId="{1E5ACD7F-11BC-49F0-9C77-B3244304EC57}">
      <dgm:prSet custT="1"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53BB01B0-5687-483A-BE98-67DAF5011C3D}" type="sibTrans" cxnId="{1E5ACD7F-11BC-49F0-9C77-B3244304EC57}">
      <dgm:prSet/>
      <dgm:spPr/>
      <dgm:t>
        <a:bodyPr/>
        <a:lstStyle/>
        <a:p>
          <a:pPr algn="ctr"/>
          <a:endParaRPr lang="fr-FR" sz="2000" b="1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FD2F05FD-7A7A-4D08-9DB5-BDD3EFA24918}" type="pres">
      <dgm:prSet presAssocID="{52506489-AB6A-4FCA-B771-B9BF0767E8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64F647-8C3D-4B19-881C-A4507819C326}" type="pres">
      <dgm:prSet presAssocID="{FF30ED03-6471-49DA-B1C6-969FFE94B81A}" presName="centerShape" presStyleLbl="node0" presStyleIdx="0" presStyleCnt="1"/>
      <dgm:spPr/>
      <dgm:t>
        <a:bodyPr/>
        <a:lstStyle/>
        <a:p>
          <a:endParaRPr lang="fr-FR"/>
        </a:p>
      </dgm:t>
    </dgm:pt>
    <dgm:pt modelId="{0406E2FD-08C4-4027-BF38-C15678072A18}" type="pres">
      <dgm:prSet presAssocID="{702DBC11-536E-407D-8852-D5DB3818AD3E}" presName="parTrans" presStyleLbl="sibTrans2D1" presStyleIdx="0" presStyleCnt="3"/>
      <dgm:spPr/>
      <dgm:t>
        <a:bodyPr/>
        <a:lstStyle/>
        <a:p>
          <a:endParaRPr lang="fr-FR"/>
        </a:p>
      </dgm:t>
    </dgm:pt>
    <dgm:pt modelId="{55FCB1CE-42DA-4D50-B889-A6683D00C1D7}" type="pres">
      <dgm:prSet presAssocID="{702DBC11-536E-407D-8852-D5DB3818AD3E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061FF9C-529D-4D4A-BCB4-3A44704C2C94}" type="pres">
      <dgm:prSet presAssocID="{AC8200A0-5368-4B31-B3D8-981F138B3B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E8D858-04C0-490C-8F83-633C03BA2659}" type="pres">
      <dgm:prSet presAssocID="{D180F3C6-81E6-4346-AAF7-884749CD976D}" presName="parTrans" presStyleLbl="sibTrans2D1" presStyleIdx="1" presStyleCnt="3"/>
      <dgm:spPr/>
      <dgm:t>
        <a:bodyPr/>
        <a:lstStyle/>
        <a:p>
          <a:endParaRPr lang="fr-FR"/>
        </a:p>
      </dgm:t>
    </dgm:pt>
    <dgm:pt modelId="{125F6AB7-A898-48A7-B375-0414A9A96163}" type="pres">
      <dgm:prSet presAssocID="{D180F3C6-81E6-4346-AAF7-884749CD976D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CEF200D3-4A97-4635-9E61-82FB59CE98C8}" type="pres">
      <dgm:prSet presAssocID="{7837CE02-35CE-40F7-8423-9EEA919BB3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9E4E87-1007-4595-9952-3970EF862895}" type="pres">
      <dgm:prSet presAssocID="{FF7A186C-7B21-47A2-A921-7308AB60D461}" presName="parTrans" presStyleLbl="sibTrans2D1" presStyleIdx="2" presStyleCnt="3"/>
      <dgm:spPr/>
      <dgm:t>
        <a:bodyPr/>
        <a:lstStyle/>
        <a:p>
          <a:endParaRPr lang="fr-FR"/>
        </a:p>
      </dgm:t>
    </dgm:pt>
    <dgm:pt modelId="{7EB7941D-F591-4E33-9701-14E5F31A2CBF}" type="pres">
      <dgm:prSet presAssocID="{FF7A186C-7B21-47A2-A921-7308AB60D461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590C56FF-B896-43FF-8E7F-01AC8BF14E80}" type="pres">
      <dgm:prSet presAssocID="{887550BD-6F7D-46AE-A8FB-A2FC7056E6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0316D5-F026-49A3-9465-66DFE00778A6}" srcId="{FF30ED03-6471-49DA-B1C6-969FFE94B81A}" destId="{AC8200A0-5368-4B31-B3D8-981F138B3B3D}" srcOrd="0" destOrd="0" parTransId="{702DBC11-536E-407D-8852-D5DB3818AD3E}" sibTransId="{905B4C60-8E2B-47AA-B2EA-7DB43FA04424}"/>
    <dgm:cxn modelId="{6BCA7C49-E5FB-487A-9E50-27ABB3145C1B}" type="presOf" srcId="{FF30ED03-6471-49DA-B1C6-969FFE94B81A}" destId="{B264F647-8C3D-4B19-881C-A4507819C326}" srcOrd="0" destOrd="0" presId="urn:microsoft.com/office/officeart/2005/8/layout/radial5"/>
    <dgm:cxn modelId="{B8181B4B-A847-4391-8FBE-969C1F95B969}" type="presOf" srcId="{887550BD-6F7D-46AE-A8FB-A2FC7056E6AA}" destId="{590C56FF-B896-43FF-8E7F-01AC8BF14E80}" srcOrd="0" destOrd="0" presId="urn:microsoft.com/office/officeart/2005/8/layout/radial5"/>
    <dgm:cxn modelId="{7446AE75-7AB2-465C-AEB4-C90467CC4B2D}" srcId="{FF30ED03-6471-49DA-B1C6-969FFE94B81A}" destId="{7837CE02-35CE-40F7-8423-9EEA919BB3C6}" srcOrd="1" destOrd="0" parTransId="{D180F3C6-81E6-4346-AAF7-884749CD976D}" sibTransId="{272FB061-C783-4A87-9501-68A17895AC7D}"/>
    <dgm:cxn modelId="{4159F9CC-B6F2-4344-953D-CBBBC88E80FE}" type="presOf" srcId="{FF7A186C-7B21-47A2-A921-7308AB60D461}" destId="{7EB7941D-F591-4E33-9701-14E5F31A2CBF}" srcOrd="1" destOrd="0" presId="urn:microsoft.com/office/officeart/2005/8/layout/radial5"/>
    <dgm:cxn modelId="{6D1881EF-FE5D-4602-9BF1-03DD760D4065}" type="presOf" srcId="{52506489-AB6A-4FCA-B771-B9BF0767E8FD}" destId="{FD2F05FD-7A7A-4D08-9DB5-BDD3EFA24918}" srcOrd="0" destOrd="0" presId="urn:microsoft.com/office/officeart/2005/8/layout/radial5"/>
    <dgm:cxn modelId="{6211DA51-62C2-49AE-BCB4-B11500419692}" type="presOf" srcId="{D180F3C6-81E6-4346-AAF7-884749CD976D}" destId="{7AE8D858-04C0-490C-8F83-633C03BA2659}" srcOrd="0" destOrd="0" presId="urn:microsoft.com/office/officeart/2005/8/layout/radial5"/>
    <dgm:cxn modelId="{1E5ACD7F-11BC-49F0-9C77-B3244304EC57}" srcId="{FF30ED03-6471-49DA-B1C6-969FFE94B81A}" destId="{887550BD-6F7D-46AE-A8FB-A2FC7056E6AA}" srcOrd="2" destOrd="0" parTransId="{FF7A186C-7B21-47A2-A921-7308AB60D461}" sibTransId="{53BB01B0-5687-483A-BE98-67DAF5011C3D}"/>
    <dgm:cxn modelId="{634B84CD-7391-4F03-BC9A-FE6BE570C99F}" type="presOf" srcId="{702DBC11-536E-407D-8852-D5DB3818AD3E}" destId="{55FCB1CE-42DA-4D50-B889-A6683D00C1D7}" srcOrd="1" destOrd="0" presId="urn:microsoft.com/office/officeart/2005/8/layout/radial5"/>
    <dgm:cxn modelId="{0AA4380B-5750-4A8C-A510-77D26F7207C8}" type="presOf" srcId="{702DBC11-536E-407D-8852-D5DB3818AD3E}" destId="{0406E2FD-08C4-4027-BF38-C15678072A18}" srcOrd="0" destOrd="0" presId="urn:microsoft.com/office/officeart/2005/8/layout/radial5"/>
    <dgm:cxn modelId="{6C2D71C7-168E-48A2-8929-B1F7222A9201}" type="presOf" srcId="{AC8200A0-5368-4B31-B3D8-981F138B3B3D}" destId="{1061FF9C-529D-4D4A-BCB4-3A44704C2C94}" srcOrd="0" destOrd="0" presId="urn:microsoft.com/office/officeart/2005/8/layout/radial5"/>
    <dgm:cxn modelId="{5701A84D-A3B4-49E2-AAF2-395C02791D65}" type="presOf" srcId="{D180F3C6-81E6-4346-AAF7-884749CD976D}" destId="{125F6AB7-A898-48A7-B375-0414A9A96163}" srcOrd="1" destOrd="0" presId="urn:microsoft.com/office/officeart/2005/8/layout/radial5"/>
    <dgm:cxn modelId="{41F4AA42-142A-4B3A-A35A-7F7B6F4AA675}" type="presOf" srcId="{FF7A186C-7B21-47A2-A921-7308AB60D461}" destId="{C09E4E87-1007-4595-9952-3970EF862895}" srcOrd="0" destOrd="0" presId="urn:microsoft.com/office/officeart/2005/8/layout/radial5"/>
    <dgm:cxn modelId="{3B9C090A-8E78-4B2B-92D6-423052228A0A}" srcId="{52506489-AB6A-4FCA-B771-B9BF0767E8FD}" destId="{FF30ED03-6471-49DA-B1C6-969FFE94B81A}" srcOrd="0" destOrd="0" parTransId="{8830B79B-64EA-4426-A65E-AB0427A04CA9}" sibTransId="{8BA39A2A-84F6-4094-8852-319B500A4865}"/>
    <dgm:cxn modelId="{20F6A9E8-E6B1-44BC-9378-F2C250BEA575}" type="presOf" srcId="{7837CE02-35CE-40F7-8423-9EEA919BB3C6}" destId="{CEF200D3-4A97-4635-9E61-82FB59CE98C8}" srcOrd="0" destOrd="0" presId="urn:microsoft.com/office/officeart/2005/8/layout/radial5"/>
    <dgm:cxn modelId="{4102C83F-57B8-4246-9014-87D42BD00477}" type="presParOf" srcId="{FD2F05FD-7A7A-4D08-9DB5-BDD3EFA24918}" destId="{B264F647-8C3D-4B19-881C-A4507819C326}" srcOrd="0" destOrd="0" presId="urn:microsoft.com/office/officeart/2005/8/layout/radial5"/>
    <dgm:cxn modelId="{7754F1E9-003A-47CD-B157-D2E2E3380901}" type="presParOf" srcId="{FD2F05FD-7A7A-4D08-9DB5-BDD3EFA24918}" destId="{0406E2FD-08C4-4027-BF38-C15678072A18}" srcOrd="1" destOrd="0" presId="urn:microsoft.com/office/officeart/2005/8/layout/radial5"/>
    <dgm:cxn modelId="{FB9423E4-9A2B-4BCD-9485-38DCA30D0C8D}" type="presParOf" srcId="{0406E2FD-08C4-4027-BF38-C15678072A18}" destId="{55FCB1CE-42DA-4D50-B889-A6683D00C1D7}" srcOrd="0" destOrd="0" presId="urn:microsoft.com/office/officeart/2005/8/layout/radial5"/>
    <dgm:cxn modelId="{D72D65A7-174A-497B-9DB8-E6AADEEE56CB}" type="presParOf" srcId="{FD2F05FD-7A7A-4D08-9DB5-BDD3EFA24918}" destId="{1061FF9C-529D-4D4A-BCB4-3A44704C2C94}" srcOrd="2" destOrd="0" presId="urn:microsoft.com/office/officeart/2005/8/layout/radial5"/>
    <dgm:cxn modelId="{A95154D2-E871-4E90-A463-05CA0BFC1637}" type="presParOf" srcId="{FD2F05FD-7A7A-4D08-9DB5-BDD3EFA24918}" destId="{7AE8D858-04C0-490C-8F83-633C03BA2659}" srcOrd="3" destOrd="0" presId="urn:microsoft.com/office/officeart/2005/8/layout/radial5"/>
    <dgm:cxn modelId="{36FB6C7F-0759-4701-88E8-7E11C98639AD}" type="presParOf" srcId="{7AE8D858-04C0-490C-8F83-633C03BA2659}" destId="{125F6AB7-A898-48A7-B375-0414A9A96163}" srcOrd="0" destOrd="0" presId="urn:microsoft.com/office/officeart/2005/8/layout/radial5"/>
    <dgm:cxn modelId="{BAAA2C3F-7E12-4F6F-BF73-50662A5729F3}" type="presParOf" srcId="{FD2F05FD-7A7A-4D08-9DB5-BDD3EFA24918}" destId="{CEF200D3-4A97-4635-9E61-82FB59CE98C8}" srcOrd="4" destOrd="0" presId="urn:microsoft.com/office/officeart/2005/8/layout/radial5"/>
    <dgm:cxn modelId="{1FB019E9-C538-4080-ADC6-4BDDCED92495}" type="presParOf" srcId="{FD2F05FD-7A7A-4D08-9DB5-BDD3EFA24918}" destId="{C09E4E87-1007-4595-9952-3970EF862895}" srcOrd="5" destOrd="0" presId="urn:microsoft.com/office/officeart/2005/8/layout/radial5"/>
    <dgm:cxn modelId="{5A92B307-0F0C-40F5-9459-A7214155CACF}" type="presParOf" srcId="{C09E4E87-1007-4595-9952-3970EF862895}" destId="{7EB7941D-F591-4E33-9701-14E5F31A2CBF}" srcOrd="0" destOrd="0" presId="urn:microsoft.com/office/officeart/2005/8/layout/radial5"/>
    <dgm:cxn modelId="{6A7966D1-4359-4A73-B056-462850F347B6}" type="presParOf" srcId="{FD2F05FD-7A7A-4D08-9DB5-BDD3EFA24918}" destId="{590C56FF-B896-43FF-8E7F-01AC8BF14E80}" srcOrd="6" destOrd="0" presId="urn:microsoft.com/office/officeart/2005/8/layout/radial5"/>
  </dgm:cxnLst>
  <dgm:bg/>
  <dgm:whole>
    <a:ln w="95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ACA60-AC14-4A92-A945-A5C1C0E10F67}" type="datetimeFigureOut">
              <a:rPr lang="fr-FR" smtClean="0"/>
              <a:pPr/>
              <a:t>21/02/2025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7FA05-C91D-45A6-86ED-32045EB32B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8794" y="285728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1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"العمليات العقلية في التعلم الحركي"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أهم الاستراتيجيات في علم النفس لتنمية الإبداع – e3arabi – إي عرب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72494" cy="490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57148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</a:t>
            </a:r>
            <a:endParaRPr lang="fr-F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0" name="AutoShape 2" descr="الذاكرة الكاذبة.. هل ما تتذكره حقيقة أم خيالات - حصريا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الذاكرة &quot;عملية التذكر&quot; - التهكير الذهن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13513650516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857256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00010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يعتبر التذكر إحدى العمليات النفسية التي تعبر عن استرجاع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استعادة الفرد لانطباعاته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خبراته السابقة،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يعد من العوامل الأساسية المساعدة على التعلم الحركي.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235743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أما الذاكرة فهي تشير إلى "خزن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استرجاع شيئاً كان قد تم تعلمه من قبل"مثل معلومات حول رياضة معينة أو برنامج حركي لمهارة 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357187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فالذاكرة هي عملية أساسية في التعلم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لا يمكن للإنسان أن يتعلم دون استرجاع ما يرتبط بالموقف التعليمي الذي تعرض له في الماضي، فالتذكر مهم جدا في تعلم الحركات الرياضية،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قدرة الفرد الرياضي على تذكر الحركات التي يمكن استخدامها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الاستفادة منها في الأداء الحركي، فالتعلم الحركي لا يكتسب معناه إذا لم يكن المتعلم قادرا على تذكر ما تعلمه ليستخدمه في المواقف التي ينبغي تطبيقها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107154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الذاكرة  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578645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DZ" b="1" dirty="0" smtClean="0"/>
              <a:t>الشكل يوضح النموذج البنائي للذاكرة حسب أتكنسون </a:t>
            </a:r>
            <a:r>
              <a:rPr lang="ar-DZ" b="1" dirty="0" err="1" smtClean="0"/>
              <a:t>وشيقرين</a:t>
            </a:r>
            <a:r>
              <a:rPr lang="ar-DZ" b="1" dirty="0" smtClean="0"/>
              <a:t> سنة (1968)</a:t>
            </a:r>
            <a:endParaRPr lang="fr-FR" dirty="0" smtClean="0"/>
          </a:p>
          <a:p>
            <a:pPr algn="ctr" rtl="1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rcRect t="53061" r="8905" b="19310"/>
          <a:stretch>
            <a:fillRect/>
          </a:stretch>
        </p:blipFill>
        <p:spPr bwMode="auto">
          <a:xfrm>
            <a:off x="428596" y="1714489"/>
            <a:ext cx="8143932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228599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*الذاكرة الحسية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:(الاختزان الحسي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Starage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الذاكرة الحسية تمسك المعلومات الحسية لفترة قصيرة جدا قبل أن يتم معالجتها بقليل في الذاكرة قصيرة المدى (الحافظ، بدون سنة، صفحة 227)،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يضيف وجيه محجوب (2001):"أن هي عملية تذكر بالغة القصر تتم في المستقبلات الحسية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الجهاز العصبي الحسي عن طريق الحواس (البصر ، السمع، التذكر الآلي) وتكون بشكل مستمر(2-3) ثانية للمعلومات البصرية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لغاية 15 ثانية للحواس الأخرى.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714488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الذاكرة الحركية القصيرة الأمد: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(التذكر القريب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Memory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نظام يفقد المعلومات بسرعة في غياب الانتباه، حيث يعتقد بأنه يستغرق فترة قصيرة من الزمن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له سعة محدودة 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يتطلب معالجة نشيطة للموارد التي يتم حفظها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إلا تفقد. 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تستطيع الذاكرة قصيرة المدى حفظ ما بين 9:5 مليون نموذج لفترة زمنية قدرها 30 ثانية،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هذه النماذج سوف تضمحل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تهرب من الذاكرة قصيرة المدى إذا لم تكرر في غضون عدة دقائق.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في المثال السابق حينما يشاهد اللاعب /اللاعبة نموذج أداء مهارة حركية من المهم أن يفكر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يعتني بصورة النموذج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يعمل /تعمل على تطبيقها سريعا حتى يتم تعلم البرنامج الحركي الخاص بتلك المهارة،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حتى يمكنها بعد ذلك الذهاب إلى الذاكرة طويلة المدى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571612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الذاكرة الحركية الطويلة الأمد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Memory</a:t>
            </a: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سعتها غير محدودة لاستيعاب المعلومات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لفترات طويلة من الزمن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كلما كانت عمليات التسجيل أكثر ثباتا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أشد مقاومة للتداخل كانت مدة الذاكرة أيسر في استيعابها. 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و هذا ما يؤكده مفتي إبراهيم حماد (2002):"أن في هذه الذاكرة يمكن الاحتفاظ بعدد غير محدود من المعلومات مثل المعلومات الرياضية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البرامج الحركية.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و استكمالا للمثال السابق كلما تم التدريب على المهارة الحركية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تطبيقها كلما تم تثبيت البرامج الحركية لها في الذاكرة طويلة المدى،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كلما أصبحت المهارة أكثر صلابة في مقاومة النسيان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107154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أسس عملية التذكر 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857225" y="1571613"/>
          <a:ext cx="707236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57161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*اكتساب الخبرة: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فبالرغم من أن الفرد لكي يكتسب خبرة جديدة لا بد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يتذكر خبراته السابقة المرتبطة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إلا أنه في نفس الوقت لكي يتذكر لابد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يكون قد اكتسب هذه الخبرات حيث تتوقف عملية التذكر على ما اكتسبه الفرد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الطريقة التي تم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ذلك (فوزي، 2013، صفحة 78)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فالاكتساب يعني إدخال معلومات جديدة إلى الذاكرة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تكوين انطباعات عنها في صورة تصورات ذهنية،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نتيجة ذلك تتكون روابط عصبية في المخ لما يدركه في وضع يتمكن فيه من اكتساب المعلومات أثناء النشاط الرياضي سواء في التدريب أو المنافسة على قواعد كاملة لظهور المعلومات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هذا يعني التنظيم المفيد في ذاكرته.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57161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*الاحتفاظ(الخزن):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يقصد بالاحتفاظ مدى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إستمرار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بقاء التعلم بعد الانتهاء من التدريب،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يقاس الاحتفاظ عن طريق التعرف على مقدار الفرق بين ما يستطيع اللاعب أداءه  لمهارة أو مجموعة من المهارات في نهاية التدريب،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بين ما يمكن أن يؤديه بعد انقضاء فترة من الزمن دون ممارسة هذه المهارات أو التدريب عليها،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كلما زاد احتفاظ المتعلم بما تعلمه كلما زادت قدرته على تذكره.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57161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*الاسترجاع: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يعرف الاسترجاع بأنه استعادة الخبرة التي سبق أن تعلمها الفرد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تفاعل معها بعد مضي فترة من الزمن. و يضيف كل من يوسف لازم كماش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نايف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زهدي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الشاويش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(2013):" أن الاسترجاع هو العملية العقلية التي يقوم فيها الفرد بمجهود مقصود لاستعادة خبرات سبق أن تعلمها، بمعنى استعادة ما استبقاه الفرد من ذاكرته، فالمعلومات التي تم الاحتفاظ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لفترة طويلة من قبل الرياضي تمثل معارف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معلومات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خبرات مخزونه ينبغي استدعائها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تنفيذها في اللحظة المناسبة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المواقف الصحيحة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هذه العملية يحدث إحياء الروابط العصبية المتكونة من عمليتي الاكتساب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الاحتفاظ للمواقف السابقة. 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الذاكرة </a:t>
            </a:r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التذكر 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714488"/>
            <a:ext cx="850109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إن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الإنسان عندما يتعامل مع المحيط يجب أن يعرف هذا المحيط حتى يستطيع حماية نفسه من الأخطار "و الأول لهذه المعرفة هو أن ينتبه إلى ما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يهمه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هذه البيئة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يدركها بحواسه كي يستطيع أن يؤثر فيها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يسيطر عليها بعقله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عضلاته" ...إن الانتباه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الإدراك من العمليات العقلية الملازمة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هما في التعلم الحركي فهم  الفعل الحركي المبكر 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الانتباه يقودنا إلى الفعل الحركي أو العمل الحركي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فيما يلي سنتطرف إلى بعض العمليات العقلية  الانتباه الإدراك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الذاكرة.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571612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r-FR" b="1" dirty="0" smtClean="0"/>
              <a:t> </a:t>
            </a:r>
          </a:p>
          <a:p>
            <a:pPr algn="r" rtl="1"/>
            <a:r>
              <a:rPr lang="ar-DZ" dirty="0" smtClean="0"/>
              <a:t>*"</a:t>
            </a:r>
            <a:r>
              <a:rPr lang="ar-DZ" dirty="0" err="1" smtClean="0"/>
              <a:t>لورن</a:t>
            </a:r>
            <a:r>
              <a:rPr lang="ar-DZ" dirty="0" smtClean="0"/>
              <a:t> </a:t>
            </a:r>
            <a:r>
              <a:rPr lang="ar-DZ" dirty="0" err="1" smtClean="0"/>
              <a:t>بوتي</a:t>
            </a:r>
            <a:r>
              <a:rPr lang="ar-DZ" dirty="0" smtClean="0"/>
              <a:t>" ترجمة عز الدين الخطابي </a:t>
            </a:r>
            <a:r>
              <a:rPr lang="ar-DZ" dirty="0" err="1" smtClean="0"/>
              <a:t>و</a:t>
            </a:r>
            <a:r>
              <a:rPr lang="ar-DZ" dirty="0" smtClean="0"/>
              <a:t> مراجعة فريد الزاهي. (1012). </a:t>
            </a:r>
            <a:r>
              <a:rPr lang="ar-DZ" i="1" dirty="0" smtClean="0"/>
              <a:t>الذاكرة أسرارها </a:t>
            </a:r>
            <a:r>
              <a:rPr lang="ar-DZ" i="1" dirty="0" err="1" smtClean="0"/>
              <a:t>و</a:t>
            </a:r>
            <a:r>
              <a:rPr lang="ar-DZ" i="1" dirty="0" smtClean="0"/>
              <a:t> آلياتها.</a:t>
            </a:r>
            <a:r>
              <a:rPr lang="ar-DZ" dirty="0" smtClean="0"/>
              <a:t> الطبعة الأولى، </a:t>
            </a:r>
            <a:r>
              <a:rPr lang="ar-DZ" dirty="0" err="1" smtClean="0"/>
              <a:t>أبوظبي</a:t>
            </a:r>
            <a:r>
              <a:rPr lang="ar-DZ" dirty="0" smtClean="0"/>
              <a:t>: هيئة </a:t>
            </a:r>
            <a:r>
              <a:rPr lang="ar-DZ" dirty="0" err="1" smtClean="0"/>
              <a:t>أبوظبي</a:t>
            </a:r>
            <a:r>
              <a:rPr lang="ar-DZ" dirty="0" smtClean="0"/>
              <a:t> للسياحة </a:t>
            </a:r>
            <a:r>
              <a:rPr lang="ar-DZ" dirty="0" err="1" smtClean="0"/>
              <a:t>و</a:t>
            </a:r>
            <a:r>
              <a:rPr lang="ar-DZ" dirty="0" smtClean="0"/>
              <a:t> </a:t>
            </a:r>
            <a:r>
              <a:rPr lang="ar-DZ" dirty="0" err="1" smtClean="0"/>
              <a:t>الثقاقة</a:t>
            </a:r>
            <a:r>
              <a:rPr lang="ar-DZ" dirty="0" smtClean="0"/>
              <a:t> ،كلمة.</a:t>
            </a:r>
            <a:endParaRPr lang="fr-FR" dirty="0" smtClean="0"/>
          </a:p>
          <a:p>
            <a:pPr algn="r" rtl="1"/>
            <a:r>
              <a:rPr lang="ar-DZ" dirty="0" smtClean="0"/>
              <a:t>*عبد </a:t>
            </a:r>
            <a:r>
              <a:rPr lang="ar-DZ" dirty="0" smtClean="0"/>
              <a:t>الباسط مبارك عبد الحافظ. (بدون سنة). </a:t>
            </a:r>
            <a:r>
              <a:rPr lang="ar-DZ" i="1" dirty="0" smtClean="0"/>
              <a:t>السلوك الحركي من التعلم إلى الأداء.</a:t>
            </a:r>
            <a:r>
              <a:rPr lang="ar-DZ" dirty="0" smtClean="0"/>
              <a:t> الأردن : جهينة للنشر </a:t>
            </a:r>
            <a:r>
              <a:rPr lang="ar-DZ" dirty="0" err="1" smtClean="0"/>
              <a:t>و</a:t>
            </a:r>
            <a:r>
              <a:rPr lang="ar-DZ" dirty="0" smtClean="0"/>
              <a:t> التوزيع.</a:t>
            </a:r>
            <a:endParaRPr lang="fr-FR" dirty="0" smtClean="0"/>
          </a:p>
          <a:p>
            <a:pPr algn="r" rtl="1"/>
            <a:r>
              <a:rPr lang="ar-DZ" dirty="0" smtClean="0"/>
              <a:t>*فرحات </a:t>
            </a:r>
            <a:r>
              <a:rPr lang="ar-DZ" dirty="0" smtClean="0"/>
              <a:t>جبار </a:t>
            </a:r>
            <a:r>
              <a:rPr lang="ar-DZ" dirty="0" err="1" smtClean="0"/>
              <a:t>سعدالله</a:t>
            </a:r>
            <a:r>
              <a:rPr lang="ar-DZ" dirty="0" smtClean="0"/>
              <a:t>. (2015). </a:t>
            </a:r>
            <a:r>
              <a:rPr lang="ar-DZ" i="1" dirty="0" smtClean="0"/>
              <a:t>أساسيات في التعلم الحركي.</a:t>
            </a:r>
            <a:r>
              <a:rPr lang="ar-DZ" dirty="0" smtClean="0"/>
              <a:t> الطبعة </a:t>
            </a:r>
            <a:r>
              <a:rPr lang="ar-DZ" dirty="0" err="1" smtClean="0"/>
              <a:t>الاولى</a:t>
            </a:r>
            <a:r>
              <a:rPr lang="ar-DZ" dirty="0" smtClean="0"/>
              <a:t>، عمان: دار رضوان للنشر </a:t>
            </a:r>
            <a:r>
              <a:rPr lang="ar-DZ" dirty="0" err="1" smtClean="0"/>
              <a:t>و</a:t>
            </a:r>
            <a:r>
              <a:rPr lang="ar-DZ" dirty="0" smtClean="0"/>
              <a:t> التوزيع.</a:t>
            </a:r>
            <a:endParaRPr lang="fr-FR" dirty="0" smtClean="0"/>
          </a:p>
          <a:p>
            <a:pPr algn="r" rtl="1"/>
            <a:r>
              <a:rPr lang="ar-DZ" dirty="0" smtClean="0"/>
              <a:t>*</a:t>
            </a:r>
            <a:r>
              <a:rPr lang="ar-SA" dirty="0" smtClean="0"/>
              <a:t>فوزي</a:t>
            </a:r>
            <a:r>
              <a:rPr lang="fr-FR" dirty="0" smtClean="0"/>
              <a:t>, </a:t>
            </a:r>
            <a:r>
              <a:rPr lang="ar-SA" dirty="0" smtClean="0"/>
              <a:t>أ</a:t>
            </a:r>
            <a:r>
              <a:rPr lang="fr-FR" dirty="0" smtClean="0"/>
              <a:t>. </a:t>
            </a:r>
            <a:r>
              <a:rPr lang="ar-SA" dirty="0" smtClean="0"/>
              <a:t>أ</a:t>
            </a:r>
            <a:r>
              <a:rPr lang="fr-FR" dirty="0" smtClean="0"/>
              <a:t>. (2013). </a:t>
            </a:r>
            <a:r>
              <a:rPr lang="ar-SA" i="1" dirty="0" smtClean="0"/>
              <a:t>سيكولوجية التعلم للمهارات الحركية الرياضية</a:t>
            </a:r>
            <a:r>
              <a:rPr lang="fr-FR" i="1" dirty="0" smtClean="0"/>
              <a:t>.</a:t>
            </a:r>
            <a:r>
              <a:rPr lang="fr-FR" dirty="0" smtClean="0"/>
              <a:t> </a:t>
            </a:r>
            <a:r>
              <a:rPr lang="ar-SA" dirty="0" err="1" smtClean="0"/>
              <a:t>الاسكندرية</a:t>
            </a:r>
            <a:r>
              <a:rPr lang="ar-SA" dirty="0" smtClean="0"/>
              <a:t> </a:t>
            </a:r>
            <a:r>
              <a:rPr lang="fr-FR" dirty="0" smtClean="0"/>
              <a:t>: </a:t>
            </a:r>
            <a:r>
              <a:rPr lang="ar-SA" dirty="0" smtClean="0"/>
              <a:t>دار الوفاء لدنيا الطباعة </a:t>
            </a:r>
            <a:r>
              <a:rPr lang="ar-SA" dirty="0" err="1" smtClean="0"/>
              <a:t>و</a:t>
            </a:r>
            <a:r>
              <a:rPr lang="ar-SA" dirty="0" smtClean="0"/>
              <a:t> النشر</a:t>
            </a:r>
            <a:r>
              <a:rPr lang="fr-FR" dirty="0" smtClean="0"/>
              <a:t>.</a:t>
            </a:r>
          </a:p>
          <a:p>
            <a:pPr algn="r" rtl="1"/>
            <a:r>
              <a:rPr lang="ar-DZ" dirty="0" smtClean="0"/>
              <a:t>*</a:t>
            </a:r>
            <a:r>
              <a:rPr lang="ar-SA" dirty="0" smtClean="0"/>
              <a:t>محجوب</a:t>
            </a:r>
            <a:r>
              <a:rPr lang="fr-FR" dirty="0" smtClean="0"/>
              <a:t>, </a:t>
            </a:r>
            <a:r>
              <a:rPr lang="ar-SA" dirty="0" smtClean="0"/>
              <a:t>و</a:t>
            </a:r>
            <a:r>
              <a:rPr lang="fr-FR" dirty="0" smtClean="0"/>
              <a:t>. (2001). </a:t>
            </a:r>
            <a:r>
              <a:rPr lang="ar-SA" i="1" dirty="0" smtClean="0"/>
              <a:t>نظريات التعلم </a:t>
            </a:r>
            <a:r>
              <a:rPr lang="ar-SA" i="1" dirty="0" err="1" smtClean="0"/>
              <a:t>و</a:t>
            </a:r>
            <a:r>
              <a:rPr lang="ar-SA" i="1" dirty="0" smtClean="0"/>
              <a:t> التطور الحركي</a:t>
            </a:r>
            <a:r>
              <a:rPr lang="fr-FR" i="1" dirty="0" smtClean="0"/>
              <a:t>.</a:t>
            </a:r>
            <a:r>
              <a:rPr lang="fr-FR" dirty="0" smtClean="0"/>
              <a:t> </a:t>
            </a:r>
            <a:r>
              <a:rPr lang="ar-SA" dirty="0" smtClean="0"/>
              <a:t>الطبعة </a:t>
            </a:r>
            <a:r>
              <a:rPr lang="ar-SA" dirty="0" err="1" smtClean="0"/>
              <a:t>الاولى</a:t>
            </a:r>
            <a:r>
              <a:rPr lang="ar-SA" dirty="0" smtClean="0"/>
              <a:t> ، عمان </a:t>
            </a:r>
            <a:r>
              <a:rPr lang="fr-FR" dirty="0" smtClean="0"/>
              <a:t>: </a:t>
            </a:r>
            <a:r>
              <a:rPr lang="ar-SA" dirty="0" smtClean="0"/>
              <a:t>دار وائل</a:t>
            </a:r>
            <a:r>
              <a:rPr lang="fr-FR" dirty="0" smtClean="0"/>
              <a:t>.</a:t>
            </a:r>
          </a:p>
          <a:p>
            <a:pPr algn="r" rtl="1"/>
            <a:r>
              <a:rPr lang="ar-DZ" dirty="0" smtClean="0"/>
              <a:t>*مفتي </a:t>
            </a:r>
            <a:r>
              <a:rPr lang="ar-DZ" dirty="0" err="1" smtClean="0"/>
              <a:t>ابراهيم</a:t>
            </a:r>
            <a:r>
              <a:rPr lang="ar-DZ" dirty="0" smtClean="0"/>
              <a:t> حماد. (2002). </a:t>
            </a:r>
            <a:r>
              <a:rPr lang="ar-DZ" i="1" dirty="0" smtClean="0"/>
              <a:t>المهارات الرياضية </a:t>
            </a:r>
            <a:r>
              <a:rPr lang="ar-DZ" i="1" dirty="0" err="1" smtClean="0"/>
              <a:t>اسس</a:t>
            </a:r>
            <a:r>
              <a:rPr lang="ar-DZ" i="1" dirty="0" smtClean="0"/>
              <a:t> التعلم </a:t>
            </a:r>
            <a:r>
              <a:rPr lang="ar-DZ" i="1" dirty="0" err="1" smtClean="0"/>
              <a:t>و</a:t>
            </a:r>
            <a:r>
              <a:rPr lang="ar-DZ" i="1" dirty="0" smtClean="0"/>
              <a:t> التدريب </a:t>
            </a:r>
            <a:r>
              <a:rPr lang="ar-DZ" i="1" dirty="0" err="1" smtClean="0"/>
              <a:t>و</a:t>
            </a:r>
            <a:r>
              <a:rPr lang="ar-DZ" i="1" dirty="0" smtClean="0"/>
              <a:t> الدليل المصور.</a:t>
            </a:r>
            <a:r>
              <a:rPr lang="ar-DZ" dirty="0" smtClean="0"/>
              <a:t> الطبعة </a:t>
            </a:r>
            <a:r>
              <a:rPr lang="ar-DZ" dirty="0" err="1" smtClean="0"/>
              <a:t>الاولى</a:t>
            </a:r>
            <a:r>
              <a:rPr lang="ar-DZ" dirty="0" smtClean="0"/>
              <a:t>، القاهرة: مركز الكتاب للنشر.</a:t>
            </a:r>
            <a:endParaRPr lang="fr-FR" dirty="0" smtClean="0"/>
          </a:p>
          <a:p>
            <a:pPr algn="r" rtl="1"/>
            <a:r>
              <a:rPr lang="ar-DZ" dirty="0" smtClean="0"/>
              <a:t>*وجيه </a:t>
            </a:r>
            <a:r>
              <a:rPr lang="ar-DZ" dirty="0" smtClean="0"/>
              <a:t>محجوب. (1989). </a:t>
            </a:r>
            <a:r>
              <a:rPr lang="ar-DZ" i="1" dirty="0" smtClean="0"/>
              <a:t>علم الحركة التعلم الحركي.</a:t>
            </a:r>
            <a:r>
              <a:rPr lang="ar-DZ" dirty="0" smtClean="0"/>
              <a:t> كتاب منهجي لكليات التربية الرياضية.</a:t>
            </a:r>
            <a:endParaRPr lang="fr-FR" dirty="0" smtClean="0"/>
          </a:p>
          <a:p>
            <a:pPr algn="r" rtl="1"/>
            <a:r>
              <a:rPr lang="ar-DZ" dirty="0" smtClean="0"/>
              <a:t>*وجيه </a:t>
            </a:r>
            <a:r>
              <a:rPr lang="ar-DZ" dirty="0" smtClean="0"/>
              <a:t>محجوب. (2001). </a:t>
            </a:r>
            <a:r>
              <a:rPr lang="ar-DZ" i="1" dirty="0" smtClean="0"/>
              <a:t>نظريات التعلم </a:t>
            </a:r>
            <a:r>
              <a:rPr lang="ar-DZ" i="1" dirty="0" err="1" smtClean="0"/>
              <a:t>و</a:t>
            </a:r>
            <a:r>
              <a:rPr lang="ar-DZ" i="1" dirty="0" smtClean="0"/>
              <a:t> التطور الحركي.</a:t>
            </a:r>
            <a:r>
              <a:rPr lang="ar-DZ" dirty="0" smtClean="0"/>
              <a:t> الطبعة الأولى ، عمان: دار وائل للطباعة </a:t>
            </a:r>
            <a:r>
              <a:rPr lang="ar-DZ" dirty="0" err="1" smtClean="0"/>
              <a:t>و</a:t>
            </a:r>
            <a:r>
              <a:rPr lang="ar-DZ" dirty="0" smtClean="0"/>
              <a:t> النشر.</a:t>
            </a:r>
            <a:endParaRPr lang="fr-FR" dirty="0" smtClean="0"/>
          </a:p>
          <a:p>
            <a:pPr algn="r" rtl="1"/>
            <a:r>
              <a:rPr lang="ar-DZ" dirty="0" smtClean="0"/>
              <a:t>*يوسف </a:t>
            </a:r>
            <a:r>
              <a:rPr lang="ar-DZ" dirty="0" smtClean="0"/>
              <a:t>لازم كماش </a:t>
            </a:r>
            <a:r>
              <a:rPr lang="ar-DZ" dirty="0" err="1" smtClean="0"/>
              <a:t>و</a:t>
            </a:r>
            <a:r>
              <a:rPr lang="ar-DZ" dirty="0" smtClean="0"/>
              <a:t> </a:t>
            </a:r>
            <a:r>
              <a:rPr lang="ar-DZ" dirty="0" err="1" smtClean="0"/>
              <a:t>نايف</a:t>
            </a:r>
            <a:r>
              <a:rPr lang="ar-DZ" dirty="0" smtClean="0"/>
              <a:t> زهدي </a:t>
            </a:r>
            <a:r>
              <a:rPr lang="ar-DZ" dirty="0" err="1" smtClean="0"/>
              <a:t>الشاويش</a:t>
            </a:r>
            <a:r>
              <a:rPr lang="ar-DZ" dirty="0" smtClean="0"/>
              <a:t>. (2013). </a:t>
            </a:r>
            <a:r>
              <a:rPr lang="ar-DZ" i="1" dirty="0" smtClean="0"/>
              <a:t>التعلم الحركي </a:t>
            </a:r>
            <a:r>
              <a:rPr lang="ar-DZ" i="1" dirty="0" err="1" smtClean="0"/>
              <a:t>و</a:t>
            </a:r>
            <a:r>
              <a:rPr lang="ar-DZ" i="1" dirty="0" smtClean="0"/>
              <a:t> النمو </a:t>
            </a:r>
            <a:r>
              <a:rPr lang="ar-DZ" i="1" dirty="0" err="1" smtClean="0"/>
              <a:t>الانساني</a:t>
            </a:r>
            <a:r>
              <a:rPr lang="ar-DZ" i="1" dirty="0" smtClean="0"/>
              <a:t>.</a:t>
            </a:r>
            <a:r>
              <a:rPr lang="ar-DZ" dirty="0" smtClean="0"/>
              <a:t> الطبعة </a:t>
            </a:r>
            <a:r>
              <a:rPr lang="ar-DZ" dirty="0" err="1" smtClean="0"/>
              <a:t>الاولى</a:t>
            </a:r>
            <a:r>
              <a:rPr lang="ar-DZ" dirty="0" smtClean="0"/>
              <a:t>، عمان: دار </a:t>
            </a:r>
            <a:r>
              <a:rPr lang="ar-DZ" dirty="0" err="1" smtClean="0"/>
              <a:t>زهران</a:t>
            </a:r>
            <a:r>
              <a:rPr lang="ar-DZ" dirty="0" smtClean="0"/>
              <a:t> للنشر </a:t>
            </a:r>
            <a:r>
              <a:rPr lang="ar-DZ" dirty="0" err="1" smtClean="0"/>
              <a:t>و</a:t>
            </a:r>
            <a:r>
              <a:rPr lang="ar-DZ" dirty="0" smtClean="0"/>
              <a:t> التوزيع.</a:t>
            </a:r>
            <a:endParaRPr lang="fr-FR" dirty="0" smtClean="0"/>
          </a:p>
          <a:p>
            <a:pPr algn="r" rtl="1"/>
            <a:r>
              <a:rPr lang="fr-FR" dirty="0" smtClean="0"/>
              <a:t> </a:t>
            </a:r>
          </a:p>
          <a:p>
            <a:pPr algn="r" rtl="1"/>
            <a:r>
              <a:rPr lang="fr-FR" dirty="0" smtClean="0"/>
              <a:t> </a:t>
            </a:r>
          </a:p>
          <a:p>
            <a:pPr algn="r" rtl="1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29190" y="28572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المراجع: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42860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الانتباه</a:t>
            </a:r>
            <a:endParaRPr lang="fr-F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 2" descr="téléchargement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828680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28586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تعريف الانتباه:</a:t>
            </a:r>
            <a:endParaRPr lang="fr-FR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الانتباه في المجال الحركي هو عندما يجتذب الفرد لشيء ما كتغيير عن حالته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يكون الانتباه مربوط بحاستين الأولى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التي تسمى بحاسة النظر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الثانية حاسة السمع إن هاتين الحاستين مهمتان جدا في جميع الحركات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72396" y="285728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الانتباه: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7158" y="2928934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fr-FR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يعرفه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لاندرز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Landers</a:t>
            </a:r>
            <a:r>
              <a:rPr lang="fr-FR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:"بأنه العملية التي يقوم الفرد من خلالها بإدراك البيئة المحيطة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عن طريق استخدام أعضاء الحس المختلفة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عندما يركز اللاعب انتباهه على شيء محدد فان ذلك يعني أنه أصبح مدركا للشيء ذاته فقط دون الأشياء الأخرى". (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الشاويش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، 2013، صفحة 134)</a:t>
            </a:r>
            <a:endParaRPr lang="fr-FR" sz="24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158" y="464344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يعرفه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وايبريج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Weinberg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:"في المجال الرياضي بأنه القدرة على التركيز على الرموز المرتبطة بالبيئة 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الاحتفاظ بهذا التركيز طول فترة المنافسة". (</a:t>
            </a:r>
            <a:r>
              <a:rPr lang="ar-DZ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سعدالله</a:t>
            </a:r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، 2015، صفحة 118)</a:t>
            </a:r>
            <a:endParaRPr lang="fr-FR" sz="24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000240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-العوامل المؤثرة في الانتباه: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فالانتباه استعداد لأن تدرك شيء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تهيئ ذهني 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يمكن للانتباه أن يتراجع لعوامل عدة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تسمى في علم النفس "عجز الانتباه"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هي: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-العوامل الجسمية: مثل الاضطرابات في الأجهزة الجسمية الإفرازات.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-العوامل النفسية: مثل القلق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الاضطهاد.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-العوامل الاجتماعية: مثل المشكلات العائلية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العوامل الفيزيقية: مثل الحرارة ،التهوية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الضوء.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72396" y="285728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الانتباه: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8215369" cy="47149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3108" y="64291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الادراك</a:t>
            </a:r>
            <a:endParaRPr lang="fr-F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28586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</a:t>
            </a:r>
            <a:r>
              <a:rPr lang="ar-DZ" sz="24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الادراك</a:t>
            </a:r>
            <a:r>
              <a:rPr lang="ar-DZ" sz="2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2400" b="1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ar-DZ" sz="2400" b="1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الإدراك هو استجابة عقلية لمثيرات حسية معينة. و يعرف أيضا أنه العملية العقلية التي تسبق السلوك...و الإدراك هو تفسير المعلومات التي يتم اكتشافها بواسطة حواس الإنسان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72396" y="285728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الادراك</a:t>
            </a:r>
            <a:r>
              <a:rPr lang="ar-D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7158" y="2928934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fr-FR" sz="2400" b="1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الإدراك هو إدراك الموقف الصحيح للحركة ،كذلك التفسير الحقيقي الدقيق للموقف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إن هذه العملية تأتي عن طريق الحواس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لهذا اقترن الإدراك بموضوع الإحساس أو الإحساسات التي هي بالأساس ظاهرة أولية بسيطة لظاهرة الإدراك أي أن الإحساس يسبق الإدراك فالإدراك يستمد فعاليته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مقاومته من الحواس التي تنقل المؤثرات من الأعصاب إلى الحواس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هنا تتم عملية الإدراك.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158" y="485776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الإدراك لا يأتي فجأة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إنما بالتجربة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الممارسة السابقة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التكرار يتطور الإدراك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لهذا يكون هناك إدراك أولي للحركة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يأتي هذا دائما في المهارات الحركية عن طريق الشرح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التوضيح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عرض الحركة ثم إذا ما أعيدت هذه الحركة فان الإدراك يأخذ شكلا آخر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الإدراك التفصيلي</a:t>
            </a:r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1000100" y="857232"/>
          <a:ext cx="7072362" cy="55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00010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*مراحل الإدراك:</a:t>
            </a:r>
          </a:p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مرحلة التعميم: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فيه تكون نظرة الفرد نظرة كلية عير متميزة، دون أن يتبين أجزاءه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مفرداته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أذ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تكون درجة التشابه فيها أكثر من درجة الاختلاف فالطفل الوليد يرى أن أي رجل أمامه هو أبوه.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10800000">
            <a:off x="428596" y="785794"/>
            <a:ext cx="82153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72396" y="285728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D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الادراك</a:t>
            </a:r>
            <a:endParaRPr lang="fr-FR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250030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مرحلة التمييز: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فيه يعمل الفرد على تحليل الشكل بدراسة أجزائه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علاقة بعضها البعض، من خلال عملية التفاعل معه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محاولة الخطأ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الصواب،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يتوقف ذلك على المعلومات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الخبرات السابقة.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371475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مرحلة التكامل: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فيه يعمل الفرد على أعادة تكوين الأجزاء في صورة جديدة، أو صبغة جديدة ذات معنى إذ تستمر عملية النمو الإدراكي لدى الفرد،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تنتظم المدركات في أنماط كلية ذات معنى في حياته العقلية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تتداخل في المدركات الجديدة التي يكتسبها ، فتتولد وحدة جديدة.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034" y="528638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D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مرحلة الثبات الإدراكي: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فيه يعمل الفرد على تكوين صيغة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تكوينات عقلية ثابتة ، تعمل على مساعدته في إدراك الأشياء المحيطة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بنفس الصورة مهما تغيرات الظروف المحيطة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الشاويش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2013، صفحة 148)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1303</Words>
  <PresentationFormat>Affichage à l'écran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cibtechnologie</dc:creator>
  <cp:lastModifiedBy>cibtechnologie</cp:lastModifiedBy>
  <cp:revision>19</cp:revision>
  <dcterms:created xsi:type="dcterms:W3CDTF">2022-11-26T09:51:16Z</dcterms:created>
  <dcterms:modified xsi:type="dcterms:W3CDTF">2025-02-21T20:34:02Z</dcterms:modified>
</cp:coreProperties>
</file>