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8" r:id="rId5"/>
    <p:sldId id="259" r:id="rId6"/>
    <p:sldId id="261" r:id="rId7"/>
    <p:sldId id="287" r:id="rId8"/>
    <p:sldId id="294" r:id="rId9"/>
    <p:sldId id="295" r:id="rId10"/>
    <p:sldId id="297" r:id="rId11"/>
    <p:sldId id="298" r:id="rId12"/>
    <p:sldId id="289" r:id="rId13"/>
    <p:sldId id="291" r:id="rId14"/>
    <p:sldId id="290" r:id="rId15"/>
    <p:sldId id="262" r:id="rId16"/>
    <p:sldId id="265" r:id="rId17"/>
    <p:sldId id="271" r:id="rId18"/>
    <p:sldId id="273" r:id="rId19"/>
    <p:sldId id="272" r:id="rId20"/>
    <p:sldId id="275" r:id="rId21"/>
    <p:sldId id="277" r:id="rId22"/>
    <p:sldId id="274" r:id="rId23"/>
    <p:sldId id="276" r:id="rId24"/>
    <p:sldId id="280" r:id="rId25"/>
    <p:sldId id="279" r:id="rId26"/>
    <p:sldId id="278" r:id="rId27"/>
    <p:sldId id="282" r:id="rId28"/>
    <p:sldId id="283" r:id="rId29"/>
    <p:sldId id="285" r:id="rId30"/>
    <p:sldId id="284" r:id="rId31"/>
    <p:sldId id="286" r:id="rId32"/>
    <p:sldId id="288" r:id="rId33"/>
    <p:sldId id="266" r:id="rId34"/>
    <p:sldId id="260" r:id="rId35"/>
    <p:sldId id="26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41" d="100"/>
          <a:sy n="41" d="100"/>
        </p:scale>
        <p:origin x="-88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4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75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56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05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5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59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9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2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82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66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3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724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8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296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5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17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5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6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23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79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611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2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7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38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67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207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40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34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01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00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19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842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7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50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49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1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9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63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3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5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5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5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FB28-411C-4465-B9D4-C72A419FD5F0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10/09/2020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EFAFD-F55D-4900-BF6D-425D740645F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6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ésultat de recherche d'images pour &quot;logo ust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80" y="83009"/>
            <a:ext cx="837816" cy="80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92389" y="160339"/>
            <a:ext cx="790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Université des Sciences et de la Technologie d’Oran -Mohamed Boudiaf  (USTO- MB)</a:t>
            </a:r>
          </a:p>
          <a:p>
            <a:pPr algn="ctr"/>
            <a:r>
              <a: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Faculté Des Sciences de la Nature et de la Vie. </a:t>
            </a:r>
          </a:p>
          <a:p>
            <a:pPr algn="ctr"/>
            <a:r>
              <a:rPr lang="fr-FR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Département de Biotechnologie.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83227" y="2215319"/>
            <a:ext cx="6501011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fr-FR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alimentaire / 2</a:t>
            </a:r>
            <a:endParaRPr lang="fr-FR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2965" y="6021288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Année :</a:t>
            </a:r>
            <a:r>
              <a:rPr lang="fr-FR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2017/2018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5655" y="6493707"/>
            <a:ext cx="9259161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Nutrition, Alimentation et Pathologie</a:t>
            </a:r>
            <a:r>
              <a:rPr lang="fr-FR" sz="105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9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  <a:endParaRPr lang="fr-FR" sz="9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7889" y="3429000"/>
            <a:ext cx="2013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fr-F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BELDJILALI.A</a:t>
            </a:r>
          </a:p>
          <a:p>
            <a:r>
              <a:rPr lang="fr-FR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beldjilaliaf@gmail.com</a:t>
            </a:r>
            <a:r>
              <a:rPr lang="fr-FR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11" name="AutoShape 2" descr="Image associé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AutoShape 4" descr="Image associé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3" name="AutoShape 6" descr="Résultat de recherche d'images pour &quot;microbiologie des aliments&quot;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5" name="Imag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37304"/>
            <a:ext cx="936104" cy="8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966787"/>
            <a:ext cx="7096125" cy="4924425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40312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5" y="480482"/>
            <a:ext cx="11480834" cy="5748743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283266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444048"/>
            <a:ext cx="9192346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031" y="1081824"/>
            <a:ext cx="11603866" cy="566670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55700" y="710877"/>
            <a:ext cx="5982238" cy="3709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Paramètres des études toxicologiques: </a:t>
            </a:r>
            <a:endParaRPr lang="fr-FR" sz="28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38" y="415194"/>
            <a:ext cx="9385993" cy="6114395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1685299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0" y="568085"/>
            <a:ext cx="9826580" cy="5479266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2920998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355170"/>
            <a:ext cx="11088709" cy="584965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1657457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80" y="659745"/>
            <a:ext cx="10740980" cy="5695044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88500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565026"/>
            <a:ext cx="10753859" cy="5717671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218298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569741"/>
            <a:ext cx="11050073" cy="5785048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98899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5" y="731898"/>
            <a:ext cx="11377803" cy="5712149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451488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6444048"/>
            <a:ext cx="9192346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1703512" y="260648"/>
            <a:ext cx="8856984" cy="36004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544272" y="0"/>
            <a:ext cx="2016224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Alimentaire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36004"/>
            <a:ext cx="2016224" cy="2246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Plan du cours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3015" y="695162"/>
            <a:ext cx="9622442" cy="61401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1.Introduction.</a:t>
            </a:r>
          </a:p>
          <a:p>
            <a:pPr>
              <a:lnSpc>
                <a:spcPct val="150000"/>
              </a:lnSpc>
            </a:pPr>
            <a:r>
              <a:rPr lang="fr-F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2.Méthodes d’étude.</a:t>
            </a:r>
          </a:p>
          <a:p>
            <a:pPr>
              <a:lnSpc>
                <a:spcPct val="150000"/>
              </a:lnSpc>
            </a:pPr>
            <a:r>
              <a:rPr lang="fr-F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Substances naturelles nocives des aliments.</a:t>
            </a:r>
          </a:p>
          <a:p>
            <a:pPr lvl="0">
              <a:lnSpc>
                <a:spcPct val="150000"/>
              </a:lnSpc>
            </a:pPr>
            <a:r>
              <a:rPr lang="fr-F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Alcools, cétones, peroxydes, nitrates, nitrites, nitrosamines.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Résidus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pesticides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l’alimentation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fr-FR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Résidus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d’emballage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dans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les aliments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7.Prévention et </a:t>
            </a:r>
            <a:r>
              <a:rPr lang="fr-F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législation.</a:t>
            </a:r>
            <a:endParaRPr lang="fr-FR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4" y="504453"/>
            <a:ext cx="11377803" cy="5874307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912879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669701"/>
            <a:ext cx="11075831" cy="5709059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26931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504453"/>
            <a:ext cx="10728101" cy="5501059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564403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6" y="690562"/>
            <a:ext cx="10991436" cy="5476875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621663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5" y="781050"/>
            <a:ext cx="10695223" cy="529590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281310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871537"/>
            <a:ext cx="11269014" cy="5483252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99257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866775"/>
            <a:ext cx="10753860" cy="512445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2782714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2" y="885825"/>
            <a:ext cx="10354613" cy="508635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187070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023937"/>
            <a:ext cx="9169757" cy="4810125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1870758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5" y="569741"/>
            <a:ext cx="11256134" cy="571976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26855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90456" y="260648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5840" y="296653"/>
            <a:ext cx="3088100" cy="4318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32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fr-FR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fr-FR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161" y="1256513"/>
            <a:ext cx="11966163" cy="3037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L’évaluation des effets des substances ou produits chimiques sur le développement est réalisée à partir d’études </a:t>
            </a:r>
            <a:r>
              <a:rPr lang="fr-F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expérimentales sur l’animal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selon des protocoles standardisés. </a:t>
            </a:r>
          </a:p>
          <a:p>
            <a:pPr>
              <a:lnSpc>
                <a:spcPct val="25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premiers tests standardisés ont été proposés par la 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FDA (Food and Drug Administration) 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1966 suite aux malformations congénitales initiées par la </a:t>
            </a:r>
            <a:r>
              <a:rPr lang="fr-F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thalidomide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1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562" y="295275"/>
            <a:ext cx="10810875" cy="6267450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1738849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826" y="398033"/>
            <a:ext cx="9800216" cy="63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647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52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218" y="653065"/>
            <a:ext cx="10148552" cy="59223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16224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  </a:t>
            </a:r>
            <a:endParaRPr lang="fr-FR" sz="14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90456" y="260648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14263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016224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Études toxicologiques    </a:t>
            </a:r>
            <a:endParaRPr lang="fr-FR" sz="14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90456" y="260648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9" y="552152"/>
            <a:ext cx="10152174" cy="560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6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90456" y="260648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89" y="682580"/>
            <a:ext cx="8993631" cy="53906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2016224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Études toxicologiques    </a:t>
            </a:r>
            <a:endParaRPr lang="fr-FR" sz="14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0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90456" y="260648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016224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Études toxicologiques    </a:t>
            </a:r>
            <a:endParaRPr lang="fr-FR" sz="14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6" y="521296"/>
            <a:ext cx="9852338" cy="55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2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290456" y="260648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016224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Études toxicologiques    </a:t>
            </a:r>
            <a:endParaRPr lang="fr-FR" sz="14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913" y="340086"/>
            <a:ext cx="10367493" cy="602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59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4" y="504453"/>
            <a:ext cx="10527797" cy="5529647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303335" y="415194"/>
            <a:ext cx="1027004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9875520" y="0"/>
            <a:ext cx="2201805" cy="26064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Toxicologie </a:t>
            </a:r>
            <a:r>
              <a:rPr lang="fr-FR" sz="1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Alimentaire/2 </a:t>
            </a:r>
            <a:endParaRPr lang="fr-FR" sz="1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030" y="39279"/>
            <a:ext cx="5705341" cy="3106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i="1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Méthodes de détection des substances toxiques dans les aliments    </a:t>
            </a:r>
            <a:endParaRPr lang="fr-FR" sz="1600" b="1" i="1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44048"/>
            <a:ext cx="12192000" cy="4167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Module:</a:t>
            </a:r>
            <a:r>
              <a:rPr lang="fr-FR" sz="1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Toxicologie et Sécurité Microbiologique des Aliments -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Licence 3</a:t>
            </a:r>
            <a:r>
              <a:rPr lang="fr-FR" sz="11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Nutrition, Alimentation et Pathologie 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Faculté :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SNV</a:t>
            </a:r>
            <a:r>
              <a:rPr lang="fr-FR" sz="9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11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Département</a:t>
            </a:r>
            <a:r>
              <a:rPr lang="fr-FR" sz="1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 Biotechnologie</a:t>
            </a:r>
          </a:p>
        </p:txBody>
      </p:sp>
    </p:spTree>
    <p:extLst>
      <p:ext uri="{BB962C8B-B14F-4D97-AF65-F5344CB8AC3E}">
        <p14:creationId xmlns:p14="http://schemas.microsoft.com/office/powerpoint/2010/main" val="311658461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1075</Words>
  <Application>Microsoft Office PowerPoint</Application>
  <PresentationFormat>Personnalisé</PresentationFormat>
  <Paragraphs>108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1_Thème Office</vt:lpstr>
      <vt:lpstr>Thème Office</vt:lpstr>
      <vt:lpstr>2_Thème Office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ASMAA</dc:creator>
  <cp:lastModifiedBy>²</cp:lastModifiedBy>
  <cp:revision>20</cp:revision>
  <dcterms:created xsi:type="dcterms:W3CDTF">2018-05-13T05:43:48Z</dcterms:created>
  <dcterms:modified xsi:type="dcterms:W3CDTF">2020-09-10T11:44:27Z</dcterms:modified>
</cp:coreProperties>
</file>