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</p:sldMasterIdLst>
  <p:notesMasterIdLst>
    <p:notesMasterId r:id="rId43"/>
  </p:notesMasterIdLst>
  <p:handoutMasterIdLst>
    <p:handoutMasterId r:id="rId44"/>
  </p:handoutMasterIdLst>
  <p:sldIdLst>
    <p:sldId id="256" r:id="rId23"/>
    <p:sldId id="271" r:id="rId24"/>
    <p:sldId id="257" r:id="rId25"/>
    <p:sldId id="258" r:id="rId26"/>
    <p:sldId id="262" r:id="rId27"/>
    <p:sldId id="263" r:id="rId28"/>
    <p:sldId id="280" r:id="rId29"/>
    <p:sldId id="273" r:id="rId30"/>
    <p:sldId id="261" r:id="rId31"/>
    <p:sldId id="274" r:id="rId32"/>
    <p:sldId id="265" r:id="rId33"/>
    <p:sldId id="269" r:id="rId34"/>
    <p:sldId id="264" r:id="rId35"/>
    <p:sldId id="266" r:id="rId36"/>
    <p:sldId id="268" r:id="rId37"/>
    <p:sldId id="267" r:id="rId38"/>
    <p:sldId id="277" r:id="rId39"/>
    <p:sldId id="278" r:id="rId40"/>
    <p:sldId id="279" r:id="rId41"/>
    <p:sldId id="270" r:id="rId42"/>
  </p:sldIdLst>
  <p:sldSz cx="9144000" cy="6858000" type="screen4x3"/>
  <p:notesSz cx="6858000" cy="9144000"/>
  <p:defaultTextStyle>
    <a:defPPr>
      <a:defRPr lang="en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9900"/>
    <a:srgbClr val="0066FF"/>
    <a:srgbClr val="006699"/>
    <a:srgbClr val="003399"/>
    <a:srgbClr val="777777"/>
    <a:srgbClr val="66C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1844" autoAdjust="0"/>
  </p:normalViewPr>
  <p:slideViewPr>
    <p:cSldViewPr>
      <p:cViewPr varScale="1">
        <p:scale>
          <a:sx n="76" d="100"/>
          <a:sy n="76" d="100"/>
        </p:scale>
        <p:origin x="15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2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fld id="{775D02B9-2B02-4688-A04C-FE6DFF733D04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2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fld id="{88416166-A413-4955-B3F3-B5B14EDE5CF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39644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2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fld id="{80E9BBB5-BDD4-40B7-82ED-04E16FD89241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2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fld id="{8D4E1AB5-423E-4D8B-AAF3-843A604D70D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0241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DZ" altLang="en-US">
              <a:ea typeface="宋体" panose="02010600030101010101" pitchFamily="2" charset="-122"/>
            </a:endParaRP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fld id="{8EF5AB21-BA27-4D15-9D1F-4263BDF7A46C}" type="slidenum">
              <a:rPr lang="ar-SA" altLang="en-US"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6</a:t>
            </a:fld>
            <a:endParaRPr lang="ar-D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9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698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6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4775" y="744538"/>
            <a:ext cx="4121150" cy="309086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3278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1AAD0-3C98-4117-A6B7-3B92CFE28F9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CD80-B295-463B-BF88-92B4D47CDAE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98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21651-E212-4BCE-8810-12921DE50C9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DA61-25B8-4074-A5C7-05A521B15E4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4851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22CD-0382-4284-92C9-1600B416B0BC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E24DD-B0C1-4EB6-A22D-C1EE2CD4193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93116642"/>
      </p:ext>
    </p:extLst>
  </p:cSld>
  <p:clrMapOvr>
    <a:masterClrMapping/>
  </p:clrMapOvr>
  <p:transition spd="med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041D2-1938-4EB2-97A1-C835E1FDA579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110D4-05D8-4BE0-A5B2-19FC5EC3C12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52511266"/>
      </p:ext>
    </p:extLst>
  </p:cSld>
  <p:clrMapOvr>
    <a:masterClrMapping/>
  </p:clrMapOvr>
  <p:transition spd="med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A165-0F77-4179-B1C4-0F0ABB70B712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15C03-1EF0-4B99-BB0D-58AA0B2DD45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77221171"/>
      </p:ext>
    </p:extLst>
  </p:cSld>
  <p:clrMapOvr>
    <a:masterClrMapping/>
  </p:clrMapOvr>
  <p:transition spd="med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AB9B-B355-4FFE-BB38-92BEF65DBF0B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21B71-8E94-47AB-BF3A-D3D9A7A5190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52571383"/>
      </p:ext>
    </p:extLst>
  </p:cSld>
  <p:clrMapOvr>
    <a:masterClrMapping/>
  </p:clrMapOvr>
  <p:transition spd="med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C6498-F57D-41A4-9332-A20014C66150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ED6E1-28C1-4535-AC2A-F2A52E2FF14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03383666"/>
      </p:ext>
    </p:extLst>
  </p:cSld>
  <p:clrMapOvr>
    <a:masterClrMapping/>
  </p:clrMapOvr>
  <p:transition spd="med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97E9-1F72-4240-BBF9-69493839714C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4E8C4-2E8A-4328-8AE7-9280A7DCA1A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62770244"/>
      </p:ext>
    </p:extLst>
  </p:cSld>
  <p:clrMapOvr>
    <a:masterClrMapping/>
  </p:clrMapOvr>
  <p:transition spd="med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5398-44D8-40C6-A491-3B8124B98FC7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E62AF-33A0-442A-8A12-B057F3F1C73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88633687"/>
      </p:ext>
    </p:extLst>
  </p:cSld>
  <p:clrMapOvr>
    <a:masterClrMapping/>
  </p:clrMapOvr>
  <p:transition spd="med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8694F-EA72-40E1-8B1C-0F4A98C3C79E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6628B-3E8B-4C45-94F4-05EF550FFA6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81531242"/>
      </p:ext>
    </p:extLst>
  </p:cSld>
  <p:clrMapOvr>
    <a:masterClrMapping/>
  </p:clrMapOvr>
  <p:transition spd="med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AE48-3F43-4465-9A17-87819EC7D1CB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51CED-C538-4F90-949B-90D24BA5113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27399957"/>
      </p:ext>
    </p:extLst>
  </p:cSld>
  <p:clrMapOvr>
    <a:masterClrMapping/>
  </p:clrMapOvr>
  <p:transition spd="med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E34A1-664C-483E-B556-F909C63F5912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7DE57-A502-40FD-B687-DC6FE9E104E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75559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AE52-9515-4FC9-A315-1AB19944F79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0CD1B-ED56-4E96-ADD1-FDF43A46F94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6254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F7C7-F885-4F09-953F-240BBDB89C84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F99BE-EA45-4E2A-8A5D-EFF4438BFCE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12751838"/>
      </p:ext>
    </p:extLst>
  </p:cSld>
  <p:clrMapOvr>
    <a:masterClrMapping/>
  </p:clrMapOvr>
  <p:transition spd="med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795D-0A04-4DB1-B9ED-868F3E9421B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E9B51-0A2F-4D1F-8B0D-1BEC5295A66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2552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290A-17AA-4269-823F-B4AE2226914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5394F-3097-4D9B-9B4E-3EB2C8AB052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9134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989-AD3A-4422-8397-DBC60C8C9B6E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C2405-1F4F-4586-9DE2-A58D214DAB7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0771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5012-40D8-40A7-8671-DA4AC7998FA3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FA138-E6A0-4B71-9C49-5175475E765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5570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FF4B-8EEF-45B4-AA53-D320184B438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D9D05-7B16-4080-9652-176E3586CC0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6506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DA560-7BAE-47B2-AFCE-AF25461877BF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10AB8-B478-479F-BDA8-A09616E62D1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6059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ADB4-D3C2-4C1F-B178-BBB89CDE7735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CB011-1930-4CC2-8958-C33C91203C9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843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0EFE-2984-4B3C-BA2A-3A34DDF26979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EC901-3672-4077-88C6-ECBAAF32B05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9592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3273-7410-4D04-9A54-3C37B4B5DEF7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2E229-6628-44AF-80D8-6297F15E4C7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95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F2CE-F6DA-4785-AA8B-C0DF131683B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4DE22-016D-4E34-8C7E-658BFF9B887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7981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08CBE-3894-40E5-93D4-731C76BF06DA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1C532-248D-4D14-823B-5ABA1800948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7415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25734-AF53-4E3F-AAA8-74502B32297F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BBBA8-2C36-46D4-A0D0-7625634FC34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5001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BE9C-6575-40D7-A15E-33979E4E66E8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590FB-DA69-4469-BDF9-01BC6ADDFB4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77253573"/>
      </p:ext>
    </p:extLst>
  </p:cSld>
  <p:clrMapOvr>
    <a:masterClrMapping/>
  </p:clrMapOvr>
  <p:transition spd="med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EF23-BDCC-4B8B-8E27-07ED952A1780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50F5E-7DBE-485C-BF56-A53284D0627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58699531"/>
      </p:ext>
    </p:extLst>
  </p:cSld>
  <p:clrMapOvr>
    <a:masterClrMapping/>
  </p:clrMapOvr>
  <p:transition spd="med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8890-C19E-4F27-A911-1C34E53AEF81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D6C74-8307-4F2D-9B04-BE9A93ED868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69788219"/>
      </p:ext>
    </p:extLst>
  </p:cSld>
  <p:clrMapOvr>
    <a:masterClrMapping/>
  </p:clrMapOvr>
  <p:transition spd="med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923E7-AD6D-4C2B-A029-5CAF27C8E025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3F532-B108-436E-A3E8-360963DE6CB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98843593"/>
      </p:ext>
    </p:extLst>
  </p:cSld>
  <p:clrMapOvr>
    <a:masterClrMapping/>
  </p:clrMapOvr>
  <p:transition spd="med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4EA7-4821-443E-B95B-A309064C7FB7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490A8-DFBA-4F9D-AC7F-D90665735AC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06014992"/>
      </p:ext>
    </p:extLst>
  </p:cSld>
  <p:clrMapOvr>
    <a:masterClrMapping/>
  </p:clrMapOvr>
  <p:transition spd="med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217F-7351-4D72-9FC6-3E5C9ED0BE35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FE6CE-01BF-42F5-B502-75241540D39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20842984"/>
      </p:ext>
    </p:extLst>
  </p:cSld>
  <p:clrMapOvr>
    <a:masterClrMapping/>
  </p:clrMapOvr>
  <p:transition spd="med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44D82-795F-4A2C-BD09-10DAF5610929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8DBD-3AE5-4A93-9A24-265B2C8D2D0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97463544"/>
      </p:ext>
    </p:extLst>
  </p:cSld>
  <p:clrMapOvr>
    <a:masterClrMapping/>
  </p:clrMapOvr>
  <p:transition spd="med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1C4C-1B1A-42FD-A56B-D9EAF2D1A4D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0B36D-A73C-4452-984B-43D2C639EEA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15761324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AD29-07AF-4826-B76A-646F0A9BEB4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C3A05-0FA2-4870-B611-B66B3327781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9435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ACD3-075B-46E2-A95F-DE68F8A6D393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91AB5-3C59-4B21-8219-AA763A4EFBC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12110605"/>
      </p:ext>
    </p:extLst>
  </p:cSld>
  <p:clrMapOvr>
    <a:masterClrMapping/>
  </p:clrMapOvr>
  <p:transition spd="med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7F7C-2F24-4E41-85BC-EA53B8B331A5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BD0A1-245A-452D-A938-4D1C5501C87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35523540"/>
      </p:ext>
    </p:extLst>
  </p:cSld>
  <p:clrMapOvr>
    <a:masterClrMapping/>
  </p:clrMapOvr>
  <p:transition spd="med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D9B79-704B-40D4-A78B-66BB33D554ED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E971C-9F44-4AC6-8F43-51404A2F521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33707463"/>
      </p:ext>
    </p:extLst>
  </p:cSld>
  <p:clrMapOvr>
    <a:masterClrMapping/>
  </p:clrMapOvr>
  <p:transition spd="med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E943-9E18-4C10-88E3-851D0FC0428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4BA49-8F61-4F26-AA2A-B0A332C6474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6341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817A-6794-45FC-9091-BAA61ECD398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B64AD-7B86-47F4-B6B4-ACE7F40FB9E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8325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51420-402B-4557-A79D-16964BFB6AF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24BD4-9050-40D9-BF7A-B24283D20F3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2192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858C5-C2E0-41E7-8484-588DF75E0AE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82AE4-1709-40A2-A28D-940A40BAAB7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405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D762-0409-4582-A51C-4A347877E9B9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7B14B-4020-4F1D-9025-1B32111186C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5650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C6B4-C38C-4EBD-B0ED-D0459720030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7CA81-75BF-42C2-8353-10BD7DBF867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1574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416F-F9A8-4878-A648-8EFB92831BD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85EEF-18B8-4485-8FAE-A190AFD6E25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47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5D4AE-4D8F-47F5-9C54-C09C0F961EE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4DA36-CB1D-4B2A-9E93-AEE5E41CF8B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4600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A6B01-FAEA-487E-B75D-76ABC2F3AAE5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A2B95-882B-4A42-BDE1-3CA92B8E5CA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4929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B2341-04C8-4378-A01A-1C98C08D2D1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739E8-DFE5-4AE4-8292-34A245A6473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165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2EC3D-EFDF-44D7-9D8B-FA9B7FFC9D9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A70D0-4FE1-417F-A029-5F217BEB60E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7713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392F-3D1B-41F4-85D2-5E032B2F7A2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E2788-F0CC-447D-8030-1FAD61C2195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171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4C1D2-01D6-47CD-83CD-96B7C58D4FAF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0371C-6820-4184-AF97-2879B2C16CD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8029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CA0C-80B0-41B9-896B-847DB719DBA9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F628-6667-4793-AC8B-6A81FB1023F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686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96042-B78F-460D-8A5B-10658E3366F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DC72D-2E2C-4C65-92ED-E9C8AF0AF4C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6565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FA9EB-54CD-4E5E-99B7-5F481203DE9F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6D44-ADA3-4225-8305-DEC6FC245DF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2036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ECD3-1F06-42B1-AF14-92E660FDE56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C7627-9E8C-4EB5-ACAE-17557D86667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508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47405-129C-44E3-BB37-9E289F17BBE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AC9EC-7ED6-40B4-B14E-5902774F334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17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CC6D-CA38-45D9-95EF-33082F2510A9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3644C-0408-464C-9ECB-ED52B063CAF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4989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9795-E405-4B28-90CA-AA1D7D821C39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9DD56-3382-4292-98D9-E99695CDCA9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0760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5782-18E9-4686-8279-47DAA1BA2E81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260D6-666B-4056-AAA0-3B74F17B8A0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996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1EFA-EE92-4C5F-BAEB-47A8DC95114A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C5F87-F623-4F44-9A46-641CC3CF7B8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8580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692D9-4365-481C-8B83-BE57EBEFCEA3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6BB17-5E68-44E8-8593-609318806BD8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6825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E0934-822C-4392-825E-2F0026CBD903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04179-4876-4CE6-AF46-92379A06F1C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7001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BED67-A831-4FD2-98A8-7A27F1ABC123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40A76-8C05-44D5-8EA7-7C22DEF5A44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72158652"/>
      </p:ext>
    </p:extLst>
  </p:cSld>
  <p:clrMapOvr>
    <a:masterClrMapping/>
  </p:clrMapOvr>
  <p:transition spd="med"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F253-74D3-4D5F-99BA-8C16E2861CE8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B1485-90F2-47E4-B1AB-B335A1642C0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47718526"/>
      </p:ext>
    </p:extLst>
  </p:cSld>
  <p:clrMapOvr>
    <a:masterClrMapping/>
  </p:clrMapOvr>
  <p:transition spd="med"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A5B4-635C-4866-B7BB-B8F1148CEB72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E7B16-D8FF-4B18-8173-4CA8E3FC7FD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24818664"/>
      </p:ext>
    </p:extLst>
  </p:cSld>
  <p:clrMapOvr>
    <a:masterClrMapping/>
  </p:clrMapOvr>
  <p:transition spd="med">
    <p:fade thruBlk="1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BF66-4559-4D5E-BFA7-62BAE5D047B9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6CA4C-E009-4A14-BF45-709B764CEE3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30931434"/>
      </p:ext>
    </p:extLst>
  </p:cSld>
  <p:clrMapOvr>
    <a:masterClrMapping/>
  </p:clrMapOvr>
  <p:transition spd="med">
    <p:fade thruBlk="1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641DD-A7E5-4460-9117-03618D152BB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0ED76-C64F-4494-9FCB-E0DE2D82487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24175579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FFAFB-3A2D-4F19-9648-B688C15545E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7B27E-18F0-4FFD-8709-57EFF59E6CA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130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420C-42D0-45BD-9A90-29591F5A8CC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CF376-51E6-4665-BB3C-A4766685526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68034684"/>
      </p:ext>
    </p:extLst>
  </p:cSld>
  <p:clrMapOvr>
    <a:masterClrMapping/>
  </p:clrMapOvr>
  <p:transition spd="med">
    <p:fade thruBlk="1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9CFC8-6D4F-420D-8844-744A0E3150EB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AFFA6-5AD5-463B-944F-D2EA590D3BF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27041387"/>
      </p:ext>
    </p:extLst>
  </p:cSld>
  <p:clrMapOvr>
    <a:masterClrMapping/>
  </p:clrMapOvr>
  <p:transition spd="med">
    <p:fade thruBlk="1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252C-5BA7-4085-943B-3FCA1D554AA9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A516F-8DDF-4A4D-A971-1395AE3EE08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89238463"/>
      </p:ext>
    </p:extLst>
  </p:cSld>
  <p:clrMapOvr>
    <a:masterClrMapping/>
  </p:clrMapOvr>
  <p:transition spd="med">
    <p:fade thruBlk="1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1A6E-EFC3-46BE-A701-D2089A5244BE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A8263-D866-40BF-89CE-6E44C2E86E9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55664765"/>
      </p:ext>
    </p:extLst>
  </p:cSld>
  <p:clrMapOvr>
    <a:masterClrMapping/>
  </p:clrMapOvr>
  <p:transition spd="med">
    <p:fade thruBlk="1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8DED-E944-45C1-B92E-5555706A21D3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6D4A0-E632-41F0-A5C8-2AE497ABE40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50011555"/>
      </p:ext>
    </p:extLst>
  </p:cSld>
  <p:clrMapOvr>
    <a:masterClrMapping/>
  </p:clrMapOvr>
  <p:transition spd="med">
    <p:fade thruBlk="1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F1B1-5E05-44EE-9863-ACD0D7ED24A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A6BEA-F27C-4C2A-9F4F-FC2CE7B7258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91848754"/>
      </p:ext>
    </p:extLst>
  </p:cSld>
  <p:clrMapOvr>
    <a:masterClrMapping/>
  </p:clrMapOvr>
  <p:transition spd="med">
    <p:fade thruBlk="1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8CC0F-61F3-4E2A-B60B-2559199C8FD7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DD46E-8479-488B-8800-611DF523A3B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7400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D92C6-86CF-4BA0-BB0B-180E834952D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28C67-21DB-465C-AD1D-47BE8C981E0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9911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602E7-3E14-4F3D-8319-EF0643D0F91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B9008-A495-4E50-8572-CEFC9667EB4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4127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B720-2EFB-4B11-A0B7-A5ECE6A42AF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05836-EC4A-406D-B67E-CD425F8D77E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637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22C8-75FE-423D-BFC5-A3603DF7991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F056D-2AAB-4D39-A35A-9C02AB94558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6020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FBC8-12B6-4BD2-9FBB-8746399A84F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90C9D-FC6E-42E7-BC58-87EDDE5F8FE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2933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62CF-8787-41D3-AB71-FC08B1BA0C3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147F4-E2E4-47DD-89B5-6D05E17FA8B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6769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F9A2-782A-439B-B41C-037CEE07C0B9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DCE32-DCAA-4861-8E29-40FF87C224C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8498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C60C3-0283-4401-B0CE-546979A7B9C5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34F1D-E941-46D2-9051-49D9D06A625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6855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44224-E5D7-4135-B437-E57582B1DA8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5C8CB-60B1-4955-8B6E-DCA4BF264D28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6542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AF29-5B0E-4618-AB4A-0ACE7A1334B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D4CA2-43F0-44D0-B52E-349D23BBAD0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0668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B396-676F-43A9-A6EA-423739D4EE0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BE92-87A8-4764-AA3C-12810909683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22604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A37EF-596B-424C-9E8A-F38519F77FF7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97D65-2681-40DA-9F9A-7FC76A84469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94936710"/>
      </p:ext>
    </p:extLst>
  </p:cSld>
  <p:clrMapOvr>
    <a:masterClrMapping/>
  </p:clrMapOvr>
  <p:transition spd="med"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FBD12-8726-4956-9F58-A6B3FCC16EC0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0C1DB-FABC-4ECF-8F7C-3E36C2FDD7B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08958842"/>
      </p:ext>
    </p:extLst>
  </p:cSld>
  <p:clrMapOvr>
    <a:masterClrMapping/>
  </p:clrMapOvr>
  <p:transition spd="med"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70F51-CA6A-49E4-A8D4-DBDEFACC9241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2FC3E-FBDA-48A2-BA12-AE618D85BBB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15146649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02DE-BC3E-4C7B-83B0-DE56082B2EF3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46E66-0D78-44DC-821A-6205E586F7E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102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6FD47-93F4-4FFF-9048-9D896D59D4B9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C9233-C069-42D9-B3EC-95644E29E5B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64038714"/>
      </p:ext>
    </p:extLst>
  </p:cSld>
  <p:clrMapOvr>
    <a:masterClrMapping/>
  </p:clrMapOvr>
  <p:transition spd="med"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31F76-BE86-4599-8FB3-7AE89F40FB34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D7049-2512-4DEA-A04E-9497E2B5AA5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22468452"/>
      </p:ext>
    </p:extLst>
  </p:cSld>
  <p:clrMapOvr>
    <a:masterClrMapping/>
  </p:clrMapOvr>
  <p:transition spd="med"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02E95-8E4E-4F6B-B69E-8EABC595FA0E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FE36D-045C-4087-9EB0-1874DF42DF4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61363212"/>
      </p:ext>
    </p:extLst>
  </p:cSld>
  <p:clrMapOvr>
    <a:masterClrMapping/>
  </p:clrMapOvr>
  <p:transition spd="med"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01FCF-478F-4C27-AD63-843871985AFB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D20FB-5976-4E8F-8A0F-E8F28572232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67814456"/>
      </p:ext>
    </p:extLst>
  </p:cSld>
  <p:clrMapOvr>
    <a:masterClrMapping/>
  </p:clrMapOvr>
  <p:transition spd="med"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B401-8F8C-4066-9C89-DED823DE5CF2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0F898-4CFB-4D0C-A619-55BEE10ED03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4168361"/>
      </p:ext>
    </p:extLst>
  </p:cSld>
  <p:clrMapOvr>
    <a:masterClrMapping/>
  </p:clrMapOvr>
  <p:transition spd="med">
    <p:fade thruBlk="1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653BB-52E5-41B2-831F-24750E965E2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93094-F64B-4549-BE2F-7A883A07C33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9531191"/>
      </p:ext>
    </p:extLst>
  </p:cSld>
  <p:clrMapOvr>
    <a:masterClrMapping/>
  </p:clrMapOvr>
  <p:transition spd="med">
    <p:fade thruBlk="1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EBF71-766F-49B1-8D7B-C298D43BAC05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85507-0E22-4C3A-9056-81631F74F6A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20674127"/>
      </p:ext>
    </p:extLst>
  </p:cSld>
  <p:clrMapOvr>
    <a:masterClrMapping/>
  </p:clrMapOvr>
  <p:transition spd="med"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4A64-E8AC-4BD3-90CA-DAF4AC4CFAF5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4BD74-CB85-4DF5-90EE-1DE194972E4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652701"/>
      </p:ext>
    </p:extLst>
  </p:cSld>
  <p:clrMapOvr>
    <a:masterClrMapping/>
  </p:clrMapOvr>
  <p:transition spd="med">
    <p:fade thruBlk="1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6F1EE-9A1B-45AB-B1AA-F7A01A32555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31064-A416-4566-AC7C-2E1D7039C07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6006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54E4-B5A7-493C-BD37-DF59B8FAFE2E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412EE-31C6-4DD4-B908-D15B5C04D0A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728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06B0-720A-498F-9D11-146D96A1CF37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7E041-0949-4D8F-92ED-273478BC711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74991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CD724-C0E9-4DE5-B455-DD29819E3B5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46877-5652-4ADF-918C-6665AF24299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6423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9D39-0843-4EC3-B5B5-35AB21A310E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6325E-77E9-4766-A6D8-B7E4F00354A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40370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E35C-5B36-40E3-B192-DEAF44FD71E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55D36-BD77-444D-A2A7-519999D5E51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42579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6787-E0FC-4E3B-8198-CB2AE5FB5A6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7F652-8916-4C84-A434-E7649C0F889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15375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4470-F809-44C6-BA60-5D16C78E332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CF1E5-55EE-43F7-960B-F23C0D3547A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5007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D790-2A38-4FAF-99CB-DACEC22E9423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120F2-1EA7-4F7C-9156-0B54DD1BAF0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60482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A734-5999-405F-B297-91FD0302AFBE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2BB2A-25F6-44D2-84DA-D634C5E36BA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3466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B378-2091-4D15-BB5D-8A24FEBD2C51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70065-6971-4E53-9B12-6101B001A80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5400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2F426-D8E6-4895-BDB7-455FBBE3F36E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DE0D4-EAA1-4F6A-93EF-A6FBEF488A8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5607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E80D5-0E72-4140-AE09-9285ED7A867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A843C-9CA3-42B9-A807-F75566DE040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33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3327-7DA2-49B0-B917-AD7BCBC42E61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CF8A8-6411-48C4-B528-87258AF9D2A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782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C63C-3FBC-4563-95CA-E42B9D91D0E9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A42A3-517F-4F1F-BF62-B1791E5274B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47484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CEF48-FF05-44D8-B616-22B83674FCE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C5DE3-5762-4C46-94E7-FEFBB7314DF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57627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06C60-D97D-4FB5-A9DD-84129338020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3F9D3-ED5D-46EE-86B6-C11999B865E8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710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4B47-3A69-4F11-AFE6-CFE34BFAC101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03750-920E-408F-86E1-9F311C606A9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9375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2B49-EBB5-4B53-A179-2C8E7E752C9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194C0-4430-4BC2-90F3-D17FAE7A93A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2386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ADD44-1AF6-4795-86D1-930D795DFA5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4C209-75DA-4AE7-BCE5-7DBE74F4FF2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01293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663C4-B31C-46B4-9426-6148CCF3E739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08607-27EC-441E-9947-43DB3B160BD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9847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3C472-55F7-4428-BCF0-890BEBE39CEF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ABB59-40E6-45F1-B48A-5B2C1C274DC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8114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786D2-AE9A-417A-AA82-3578E30D227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BB615-287B-4C53-87B2-779D5ABA9C1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4166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F834-9AA3-4EF9-AC5A-AFDDBD070DC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023D7-1737-48F2-9F0E-B26044A6F74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0765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A0D2B-CB79-4F56-B876-3B36004EFF3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5D6CD-6C4F-4B84-8250-9FF84231BAB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290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0E2F-B8FB-4F86-9BCB-320F22DD9F9E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5BD29-DBAF-4B6A-81C4-16E6AB033D1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09882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34F66-35DB-47B0-AB83-B274297D8219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290AD-C7F4-46F8-B0B4-B4EA6F981D2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36404748"/>
      </p:ext>
    </p:extLst>
  </p:cSld>
  <p:clrMapOvr>
    <a:masterClrMapping/>
  </p:clrMapOvr>
  <p:transition spd="med">
    <p:fade thruBlk="1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63303-4AD6-4672-B576-7861201B1523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7C150-AAB6-4558-9498-F300517B777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78277470"/>
      </p:ext>
    </p:extLst>
  </p:cSld>
  <p:clrMapOvr>
    <a:masterClrMapping/>
  </p:clrMapOvr>
  <p:transition spd="med">
    <p:fade thruBlk="1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C5BF-5CC9-4D74-B937-2F84F38B6259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A256B-62F7-4035-9218-06960FAAF27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90710088"/>
      </p:ext>
    </p:extLst>
  </p:cSld>
  <p:clrMapOvr>
    <a:masterClrMapping/>
  </p:clrMapOvr>
  <p:transition spd="med">
    <p:fade thruBlk="1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FE89-67CC-4DC3-B081-A4C667864C3E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35214-F3F7-46A8-B19B-D35137F0300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9292233"/>
      </p:ext>
    </p:extLst>
  </p:cSld>
  <p:clrMapOvr>
    <a:masterClrMapping/>
  </p:clrMapOvr>
  <p:transition spd="med">
    <p:fade thruBlk="1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A8608-42D3-42FA-B4D4-202279E9F2D4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D1A4D-DA4A-4CCB-89F9-9CF3E2A20F6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44509779"/>
      </p:ext>
    </p:extLst>
  </p:cSld>
  <p:clrMapOvr>
    <a:masterClrMapping/>
  </p:clrMapOvr>
  <p:transition spd="med">
    <p:fade thruBlk="1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1DE6-6671-4F6F-8439-66E76D9BFB18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833DF-F90A-4877-B438-E0211F9D0C4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12516885"/>
      </p:ext>
    </p:extLst>
  </p:cSld>
  <p:clrMapOvr>
    <a:masterClrMapping/>
  </p:clrMapOvr>
  <p:transition spd="med">
    <p:fade thruBlk="1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3308-B030-4002-95D1-CD16E32B0285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575FA-B8CC-46CB-AC55-1F49528C80B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37120901"/>
      </p:ext>
    </p:extLst>
  </p:cSld>
  <p:clrMapOvr>
    <a:masterClrMapping/>
  </p:clrMapOvr>
  <p:transition spd="med">
    <p:fade thruBlk="1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EB11-A113-47DB-A8C8-E2703A53AD9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1ECE1-55F1-4FC0-8B50-FCE275B68EF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48377911"/>
      </p:ext>
    </p:extLst>
  </p:cSld>
  <p:clrMapOvr>
    <a:masterClrMapping/>
  </p:clrMapOvr>
  <p:transition spd="med">
    <p:fade thruBlk="1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5A23-BAED-40A0-A1F9-47FEF649F773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FEE63-17F4-43F5-AB8D-E62721D43B2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13038065"/>
      </p:ext>
    </p:extLst>
  </p:cSld>
  <p:clrMapOvr>
    <a:masterClrMapping/>
  </p:clrMapOvr>
  <p:transition spd="med">
    <p:fade thruBlk="1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FA93-E5AA-4289-832F-4C72E02BDBDF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BED74-B306-4040-8992-CE4EBEA1E6A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89186779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E9976-D624-4BAF-98FF-31C756EBF921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352E7-0EFE-4C88-99D4-E89C1E7CCF7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4548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432AD-6B04-46CE-AB04-C1701D7C15C3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36E0D-0623-41CF-8BDC-1411A96AFE7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97140714"/>
      </p:ext>
    </p:extLst>
  </p:cSld>
  <p:clrMapOvr>
    <a:masterClrMapping/>
  </p:clrMapOvr>
  <p:transition spd="med">
    <p:fade thruBlk="1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84425-5967-4A5F-82AE-75D22EA1FCD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8DF8D-F8CC-4D94-8D45-D1D139186BC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92017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EF04-ED50-4013-A518-9CD715AFDE87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315BE-53B5-413A-AF50-60BEC308202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7204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71C3F-6692-4761-A8C2-4DF0DED3E66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6DBF7-7CDE-4985-A677-2449E6940F3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3088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313A4-664E-4CB1-A259-8D674A205D4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D0E3C-D720-4D6C-8F96-420549F78DA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36783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38BC-ADDA-45D9-A490-65BE92FFBEA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71CC1-B0DD-4D9A-B771-AB099E647CC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6417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C0E03-ED6F-4814-960D-56C0D48982A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D37B9-6114-4E89-8B1F-B056ED0BF88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30467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5D4F-B17E-4AD7-80B2-2DE6FBD6B82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01248-85AD-4C10-B33F-5DAD0C2959D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6537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E923-DFF3-43A7-9517-CE47B37DCEF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CE979-9B00-410C-A28A-032263CCC18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55380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F19E4-9305-4138-8DCF-8230D2BD309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EA014-1AA5-4694-B860-D852D7782FC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600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ADF3-1D53-47BD-B87E-450010A725E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6494C-91A7-4221-BE7B-CC32ADD4633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05251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890F-56B7-4235-BC86-8F0B6909B7D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22B94-489C-4539-9FEF-74D1D577B2E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0819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8A97-6078-41D4-9574-9DE6AD5EA1BF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BE1B5-2A59-4B37-8FE4-4355AAD1831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3188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E4A0-EEF8-42D0-8944-C7D0EB1CE6C3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FB41B-AD8E-4B45-A9A5-84504AC9BB1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62563120"/>
      </p:ext>
    </p:extLst>
  </p:cSld>
  <p:clrMapOvr>
    <a:masterClrMapping/>
  </p:clrMapOvr>
  <p:transition spd="med">
    <p:fade thruBlk="1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EBA8-C311-4793-96F6-71555B82CD97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1F7A0-7E23-405B-A0AA-CAFF7F5C3DC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21963028"/>
      </p:ext>
    </p:extLst>
  </p:cSld>
  <p:clrMapOvr>
    <a:masterClrMapping/>
  </p:clrMapOvr>
  <p:transition spd="med">
    <p:fade thruBlk="1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4CDD9-DF10-40E3-9D5D-B3ABF27B08B9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DD5CB-A9A8-46EE-AB9C-BCAB956B4DE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74162660"/>
      </p:ext>
    </p:extLst>
  </p:cSld>
  <p:clrMapOvr>
    <a:masterClrMapping/>
  </p:clrMapOvr>
  <p:transition spd="med">
    <p:fade thruBlk="1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D0E86-F114-435C-8FEC-C615D98930AE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2E22C-487E-40A8-A618-3FC06561A3D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77239534"/>
      </p:ext>
    </p:extLst>
  </p:cSld>
  <p:clrMapOvr>
    <a:masterClrMapping/>
  </p:clrMapOvr>
  <p:transition spd="med">
    <p:fade thruBlk="1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4F40-9338-4B2F-992D-FE8CB36F9CFD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1E9F5-E9B5-42F0-B212-A2145132336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0070427"/>
      </p:ext>
    </p:extLst>
  </p:cSld>
  <p:clrMapOvr>
    <a:masterClrMapping/>
  </p:clrMapOvr>
  <p:transition spd="med">
    <p:fade thruBlk="1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F3EE9-0AD4-4A40-B36F-85989B9EF979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2346E-AFBD-4716-8249-AD13DC7E376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536180"/>
      </p:ext>
    </p:extLst>
  </p:cSld>
  <p:clrMapOvr>
    <a:masterClrMapping/>
  </p:clrMapOvr>
  <p:transition spd="med">
    <p:fade thruBlk="1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66905-3295-401E-ACE7-171A3522FBA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5C0A2-063F-4E3D-8045-7C5356CE432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21010881"/>
      </p:ext>
    </p:extLst>
  </p:cSld>
  <p:clrMapOvr>
    <a:masterClrMapping/>
  </p:clrMapOvr>
  <p:transition spd="med">
    <p:fade thruBlk="1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C85A1-BEC6-41CE-8498-14BEDD6E0B99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8A6DB-BAEE-4006-9DBC-A1A6D007F3E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89169709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52F7A-413C-4683-9D82-08B67F2BFE23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103F0-6EF5-4E93-B3E1-61C5318F1D2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56916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6627-C5AC-4AE2-9FC9-F38B7F39088E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33199-9230-4D45-86ED-063EB321478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64282475"/>
      </p:ext>
    </p:extLst>
  </p:cSld>
  <p:clrMapOvr>
    <a:masterClrMapping/>
  </p:clrMapOvr>
  <p:transition spd="med">
    <p:fade thruBlk="1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E44E5-BA7F-4753-9D3F-6D6BF5692B89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7C2A1-4A92-4C35-9DA7-F9EAC6D0E2F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08073964"/>
      </p:ext>
    </p:extLst>
  </p:cSld>
  <p:clrMapOvr>
    <a:masterClrMapping/>
  </p:clrMapOvr>
  <p:transition spd="med">
    <p:fade thruBlk="1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17C1-4DDD-41CF-89B9-57893B0128C8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91951-2627-4B06-BD8F-14C10E1A0BF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22556107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64CA-25E0-4E31-94EC-1CE96190D48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6DDD7-0779-45E9-821A-8F390188684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822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558DF-471A-4543-8BD3-015AF0988D5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A9F52-53F4-4E52-BA77-61A4A20625E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81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ABED0-58FC-4D6B-B93B-FFBB18E3931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3A8CC-0475-40B9-89A8-6FD133C6C95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97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3C32-0DBA-45F7-9245-57C9F09366B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082C4-5269-413A-BA60-A1A28601BA4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98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C3174-DD76-4154-8893-91B3024CBE6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A3C3C-CB4F-433A-AA91-5C4F65EAF96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67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4160F-4DB4-492E-9C35-153F861151E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4C083-ED99-4767-8726-B9675281ADC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044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E481-4AE5-45EB-B98A-7E8A44601F35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D3BA7-5514-4CB4-95DE-E0969E70049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898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659B1-6147-47C5-97C1-36BEC1CA089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D35D1-8CBC-4D23-9DBC-6FE31C7B898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703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17C4-9DF9-465E-B794-F7A308232A8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2ECA5-63AF-4E4F-AAE4-BA4766A5562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479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FC23-5433-46D1-B4AD-A5EE35A63B8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AE30D-D62D-440C-9091-A4AD9C809F7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322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7C9F-8949-45E9-AE8B-094E4993CF35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575E5-7751-4CA7-AE86-D7C7EA7E33C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24288928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6E09-3E80-4BA4-9EBE-E6F7BA71648B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9F39C-045F-4E77-AC7B-5A9F3992BEF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85641518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31C6-AB25-4DD7-9EF6-4D2C3CAB7C64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82A6A-F5F6-4087-A186-42BAE4B224A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61666156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7FB0-09A4-48AC-9888-517FAD2671B0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AAA49-4C09-4840-9D8A-94B60E3BD27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17426746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86842-BC8D-4FFC-B7F3-30D69EB80E3D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FC0F7-FA0D-4CF4-94B0-5868ECAE244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22274868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13221-362F-4B15-8EB2-2DBD21EF1858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57506-2993-4919-831D-0E404954936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5806822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8BB4-C639-43A5-AB82-C73705B52075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BF003-7BAC-4E50-8E92-9E3817E8D52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573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894F8-94A1-4DDC-B9BC-92AA7D9A6471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12DFB-F3FF-49CE-9B16-68AFEBC5684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99347045"/>
      </p:ext>
    </p:extLst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3C72-56F2-445F-A98D-FA4CA235BE57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562A6-926C-40F6-87A6-5446F6845DC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52298438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B4181-A42B-4B51-B0C8-83AA5126698B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73A1-2D15-49DB-955F-84C41AE7947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8717628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42D5F-3225-4465-92A5-6B657B9A7EF1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37F29-A71B-44F6-8A16-2E04AFDED89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57874518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2549-1152-43ED-B666-4E119856AC03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5E2E9-228D-4B42-9A9E-1C08AAFF798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1499254"/>
      </p:ext>
    </p:extLst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125AA-E600-4138-BECE-140FB40983F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00A35-9DF2-4704-824F-536F8CCC095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319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297F7-8A31-4839-9214-6BA9819C567F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4CEB1-938C-4B31-9C61-ADA588382D6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171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55D4E-79CC-4554-8F72-D86941B4C66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FC83F-C55F-46BB-8C13-8EC4C9B6203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555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3ACA-EAF2-487A-94C1-81B0380043EE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7FFF5-0ACE-4BC9-9118-BD9CF80CCB7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1833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684B-476A-4392-BF3B-D0B3CDA7D0B7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E5F49-B81A-4585-8E50-B9407D0BAA4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70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E08D-0F89-419D-BAE3-DD3A3787D88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7D065-C10B-44F8-B65D-97D13972E22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298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9534B-82BF-442D-B2CA-9AE517930973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F12BA-E9A2-47A2-B641-F2DAFDB82D2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286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35985-B45C-4593-828A-CB38CD054ED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28E1A-800B-4EF6-A207-EAA7040D711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768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F93A-79F9-46B2-B6D1-97E2519499BA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71302-45D4-4FE0-A691-8946930DA6F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825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E8986-890A-4506-A59F-BEDDC7C5DC7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D8AA8-E385-4438-ABAE-2910F98BD4D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390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3ED9-0C3C-4F64-9F45-7A8929EB42FA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FF1E9-8C0F-43F4-A660-8D414844857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58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1A0C-65A7-4F40-AF5B-8B55D17FD04F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24553-06A4-4BC3-8AC5-6F78983D242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29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44967-5D17-4810-892C-6242EBB257B0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18321-5E30-4C2B-A82C-DF22BE6BB00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5181175"/>
      </p:ext>
    </p:extLst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DCB5-9EAD-4346-89B2-C58A1E632FA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52BCA-E10E-4045-9FA1-99AB270BE28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73037392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D49D2-945D-4CBB-985B-1FC683893334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BF123-1DF7-4098-AE67-CFDC7DEE993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1442231"/>
      </p:ext>
    </p:extLst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6E497-6F6A-44BB-99DB-C3488AD9E277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AB02C-2BBF-40E4-B19B-114983D3DDA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58934374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0C779-C77A-487B-8D55-CB7055B91A51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B7A0D-1724-4112-BD16-5B380C36954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1124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CEF4-8374-41A9-9AE6-63DBF0EE2650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86571-3985-447D-B5CA-77220A4D92C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31693396"/>
      </p:ext>
    </p:extLst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824A2-A622-4D10-B753-44AAD0CB0611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3C5BB-A686-4432-BF54-1A32226B49F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26567880"/>
      </p:ext>
    </p:extLst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D964-80FA-4779-AABF-A578C8350A23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C49D4-6A8D-403F-A6A4-E0FD0270820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89618825"/>
      </p:ext>
    </p:extLst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BC105-AA4F-46E3-85B3-4FFFB1ACB065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99C15-38E2-4268-BDE0-BEA74B213D4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72240871"/>
      </p:ext>
    </p:extLst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70280-C3FB-4FE6-A8F4-80C266F50DC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D809-1098-4D44-B6DB-41A84779353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89220435"/>
      </p:ext>
    </p:extLst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868EE-7C96-4A81-80E5-926E7F04874F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A85-1CEC-4891-BBBA-F4BAA29354B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20670079"/>
      </p:ext>
    </p:extLst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70E9-5A0E-4F84-A30D-37F12AC4489C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EC946-68A0-4ED5-972B-D8A7EF6B31C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80858508"/>
      </p:ext>
    </p:extLst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45DC7-3EE6-407F-A9DA-C1FC488275A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683DD-C45D-41E3-BFB2-732D8F5B14F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38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20D7-AF0D-4956-90D7-91E84B79802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BBB3F-BBB2-47C6-94CC-12541D0040D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88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4C2A-634A-480B-8F36-791E60E676E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3721A-1925-4E67-AF45-7DA702AE643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44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0994-48A2-44C6-813D-8D86CB217E5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3B233-B72F-47C5-AADE-8AEC77727B68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1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B76DC-88EA-4DCD-A8E8-85B0250657F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C66D-E04A-4FFD-8BDA-265774D983B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501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5368-39C8-4E07-A0A8-452AFF40784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CA880-7484-43F5-8ACE-A256EA735CB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2460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A165-00AF-4FD6-B36B-7EDAF55F5C4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63403-1C0A-4889-948D-531EAEB3844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5718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256E4-D518-4DEE-BCC3-F8CBC4BF4BD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2ED3D-AAD0-4ED4-92D3-0A49C9A4EE7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0799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94FE2-414A-4356-B0F4-7B5D2C98E31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30AF5-C3CA-4B8E-9868-5F297E8FBAC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1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BEEE5-FD3A-4AB8-80FE-D9CCE50B2DD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F30E8-8324-4B47-AB7F-A916340609E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77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61188-B812-4C7F-8DDC-C4DCBAE72915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8018D-7460-4B8C-AB4C-4280DB3DDC9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5550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E9A7-B444-4FE1-BDFE-3DD8953A2669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17562-1BBF-442C-A791-A4319C99C3B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8523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F9285-DADD-43D8-B7EB-A185AEE77D8A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C968D-FB45-47D2-922C-8EE4E75390B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2298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B67A-79C0-45B4-823C-0080E17E8A25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FB917-8E9F-4154-96AD-E30599649F7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87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D8C7-769C-4BE9-AE9F-0CB3ECC3322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D0CB-F60D-41E9-9355-30DA5CACE3F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147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27340-E4C5-480F-8E9A-ED46F786E033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05A0-0AC5-4882-B4ED-6F1A5330ABC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945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A252-E8BA-4DED-BCA2-BF3A9B8ACE61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B62A1-6C45-4354-AF9A-3C1B3C0EF26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8386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AF6B-C7AE-43A7-B882-23F4A856080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71699-B000-4DD3-AC8C-0787D9773D8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850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FD0B8-7158-4513-B363-004846C1271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048A0-1D12-49BA-9035-CA5F3F934A88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6853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AF0B-B05A-4ECB-A9C6-290ED0C9F74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B285-CD9E-45B1-B4BB-07A90A9DFBA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0941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DD93-83C3-4973-B66E-DC9CD659DBC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CE7B2-57AE-4A69-A075-19B7999FB6D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8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99E7-A3DD-43BD-B2AF-DF5FB641A895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2701B-C4CF-4F0D-9430-B56B7BD3A72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157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DDC2D-7AEA-4EF9-8FED-2A0017BE0371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23907-684F-40BD-8DE2-0DAA617B6A8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2959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FFD0-B9E9-4396-8CCE-A75EEB30C807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B40BD-05B6-4D6D-9316-87744A74410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0822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4F6F3-D36A-4FB5-877F-B93365B0EBC7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22441-6E1E-47CE-94DC-537E5F507E4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2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60B4F-77B1-4B3E-955F-664BB9B707C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99564-CE6D-4ABD-A44C-35FDB7859E2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9942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71EE-31FB-4738-A155-828E89CAB8C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0DF76-0699-4791-B232-8070A1BA618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5442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A5FE3-62BA-400B-AE3D-D6C26A5F21CE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77E8F-194F-45C0-960A-A6AB6C16FB7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1571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FF29-12C5-457D-90A1-BBD0950DED9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1F936-E238-4CDB-BDD2-51E637F4181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7726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E60B6-EB49-48EA-88E7-80C58A4E335F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C0B75-5945-4B33-8F58-C4BA977FDDE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4450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BEF2A-0959-4D05-8225-D5A1EF7A376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86EE5-EC5C-4C34-8C7A-D0E7A3226C9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3307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57907-918A-42AF-B424-A86934F2D93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F18EC-6793-4E54-A0A7-2C82E523236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365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E3E32-B389-4FF4-95E2-367692D41B9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96973-39D1-4A6E-8D62-92377F0BCD88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7434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1EA24-699E-4F0A-A78C-A896358543B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D5E29-9513-4725-9994-5EFEF4BCD5B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1438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E8FD-6173-47C5-9663-D06F29F8662F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F94A8-BFDC-4A65-957B-4473F7AF9A2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6535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4D8C3-A41F-4741-9FAA-2061A2CECA8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B724B-B5FF-45FA-889C-B3F855AEAA0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92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0" y="4643438"/>
            <a:ext cx="9074150" cy="2214562"/>
            <a:chOff x="0" y="2640"/>
            <a:chExt cx="5760" cy="1680"/>
          </a:xfrm>
        </p:grpSpPr>
        <p:sp>
          <p:nvSpPr>
            <p:cNvPr id="1044" name="Rectangle 17"/>
            <p:cNvSpPr>
              <a:spLocks noChangeArrowheads="1"/>
            </p:cNvSpPr>
            <p:nvPr userDrawn="1"/>
          </p:nvSpPr>
          <p:spPr bwMode="gray">
            <a:xfrm>
              <a:off x="0" y="3399"/>
              <a:ext cx="5760" cy="9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</p:grpSp>
      <p:sp>
        <p:nvSpPr>
          <p:cNvPr id="18" name="Rectangle 19"/>
          <p:cNvSpPr>
            <a:spLocks noChangeArrowheads="1"/>
          </p:cNvSpPr>
          <p:nvPr/>
        </p:nvSpPr>
        <p:spPr bwMode="gray">
          <a:xfrm>
            <a:off x="34925" y="44450"/>
            <a:ext cx="9109075" cy="19446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grpSp>
        <p:nvGrpSpPr>
          <p:cNvPr id="1028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039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1040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30 h 384"/>
                <a:gd name="T2" fmla="*/ 0 w 336"/>
                <a:gd name="T3" fmla="*/ 242 h 384"/>
                <a:gd name="T4" fmla="*/ 96 w 336"/>
                <a:gd name="T5" fmla="*/ 121 h 384"/>
                <a:gd name="T6" fmla="*/ 192 w 336"/>
                <a:gd name="T7" fmla="*/ 30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7 h 384"/>
                <a:gd name="T4" fmla="*/ 66 w 336"/>
                <a:gd name="T5" fmla="*/ 144 h 384"/>
                <a:gd name="T6" fmla="*/ 133 w 336"/>
                <a:gd name="T7" fmla="*/ 36 h 384"/>
                <a:gd name="T8" fmla="*/ 232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29" name="Picture 35" descr="ar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62163"/>
            <a:ext cx="89947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36"/>
          <p:cNvGrpSpPr>
            <a:grpSpLocks/>
          </p:cNvGrpSpPr>
          <p:nvPr/>
        </p:nvGrpSpPr>
        <p:grpSpPr bwMode="auto">
          <a:xfrm>
            <a:off x="3000375" y="1928813"/>
            <a:ext cx="2698750" cy="1041400"/>
            <a:chOff x="1610" y="1965"/>
            <a:chExt cx="1700" cy="656"/>
          </a:xfrm>
        </p:grpSpPr>
        <p:pic>
          <p:nvPicPr>
            <p:cNvPr id="1036" name="Picture 37" descr="Untitled-1 copy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38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39" descr="Untitled-1 copy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E79FBEBE-347C-44E8-8428-828BD7330A7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EF68ED9-663E-468E-8EEC-09C1908D37F0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b="1">
                <a:latin typeface="Tahoma" pitchFamily="34" charset="0"/>
              </a:defRPr>
            </a:lvl1pPr>
          </a:lstStyle>
          <a:p>
            <a:pPr>
              <a:defRPr/>
            </a:pPr>
            <a:fld id="{4D6A9E90-22F6-44BB-B12B-0E7920A73433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 b="1">
                <a:latin typeface="Tahoma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Tahoma" panose="020B0604030504040204" pitchFamily="34" charset="0"/>
              </a:defRPr>
            </a:lvl1pPr>
          </a:lstStyle>
          <a:p>
            <a:fld id="{9E1E510E-D855-49F6-8064-4CEC3EFF41D5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med">
    <p:fade thruBlk="1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ar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363788"/>
            <a:ext cx="89947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59113" y="2781300"/>
            <a:ext cx="2698750" cy="1041400"/>
            <a:chOff x="1610" y="1965"/>
            <a:chExt cx="1700" cy="656"/>
          </a:xfrm>
        </p:grpSpPr>
        <p:pic>
          <p:nvPicPr>
            <p:cNvPr id="11273" name="Picture 9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0" descr="Untitled-1 copy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1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fld id="{2177069D-3ACD-4EE0-BF72-E80C3D86DC2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48F9FFD-67C4-4755-BB85-0FC03EBB289C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ar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62163"/>
            <a:ext cx="8994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59113" y="2492375"/>
            <a:ext cx="2698750" cy="1041400"/>
            <a:chOff x="1610" y="1965"/>
            <a:chExt cx="1700" cy="656"/>
          </a:xfrm>
        </p:grpSpPr>
        <p:pic>
          <p:nvPicPr>
            <p:cNvPr id="12297" name="Picture 9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0" descr="Untitled-1 copy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1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897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latin typeface="Arial Black" pitchFamily="34" charset="0"/>
              </a:defRPr>
            </a:lvl1pPr>
          </a:lstStyle>
          <a:p>
            <a:pPr>
              <a:defRPr/>
            </a:pPr>
            <a:fld id="{520DE02D-D604-4381-95A3-F29C6F609208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 Black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 Black" panose="020B0A04020102020204" pitchFamily="34" charset="0"/>
              </a:defRPr>
            </a:lvl1pPr>
          </a:lstStyle>
          <a:p>
            <a:fld id="{C460FA2A-5859-4888-8341-7638158CFB01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6"/>
          <p:cNvGrpSpPr>
            <a:grpSpLocks/>
          </p:cNvGrpSpPr>
          <p:nvPr/>
        </p:nvGrpSpPr>
        <p:grpSpPr bwMode="auto">
          <a:xfrm>
            <a:off x="0" y="4643438"/>
            <a:ext cx="9074150" cy="2214562"/>
            <a:chOff x="0" y="2640"/>
            <a:chExt cx="5760" cy="1680"/>
          </a:xfrm>
        </p:grpSpPr>
        <p:sp>
          <p:nvSpPr>
            <p:cNvPr id="13332" name="Rectangle 17"/>
            <p:cNvSpPr>
              <a:spLocks noChangeArrowheads="1"/>
            </p:cNvSpPr>
            <p:nvPr userDrawn="1"/>
          </p:nvSpPr>
          <p:spPr bwMode="gray">
            <a:xfrm>
              <a:off x="0" y="3399"/>
              <a:ext cx="5760" cy="9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</p:grpSp>
      <p:sp>
        <p:nvSpPr>
          <p:cNvPr id="18" name="Rectangle 19"/>
          <p:cNvSpPr>
            <a:spLocks noChangeArrowheads="1"/>
          </p:cNvSpPr>
          <p:nvPr/>
        </p:nvSpPr>
        <p:spPr bwMode="gray">
          <a:xfrm>
            <a:off x="34925" y="44450"/>
            <a:ext cx="9109075" cy="19446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grpSp>
        <p:nvGrpSpPr>
          <p:cNvPr id="13316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3327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13328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9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30 h 384"/>
                <a:gd name="T2" fmla="*/ 0 w 336"/>
                <a:gd name="T3" fmla="*/ 242 h 384"/>
                <a:gd name="T4" fmla="*/ 96 w 336"/>
                <a:gd name="T5" fmla="*/ 121 h 384"/>
                <a:gd name="T6" fmla="*/ 192 w 336"/>
                <a:gd name="T7" fmla="*/ 30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30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7 h 384"/>
                <a:gd name="T4" fmla="*/ 66 w 336"/>
                <a:gd name="T5" fmla="*/ 144 h 384"/>
                <a:gd name="T6" fmla="*/ 133 w 336"/>
                <a:gd name="T7" fmla="*/ 36 h 384"/>
                <a:gd name="T8" fmla="*/ 232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31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3317" name="Picture 35" descr="ar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62163"/>
            <a:ext cx="89947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36"/>
          <p:cNvGrpSpPr>
            <a:grpSpLocks/>
          </p:cNvGrpSpPr>
          <p:nvPr/>
        </p:nvGrpSpPr>
        <p:grpSpPr bwMode="auto">
          <a:xfrm>
            <a:off x="3000375" y="1928813"/>
            <a:ext cx="2698750" cy="1041400"/>
            <a:chOff x="1610" y="1965"/>
            <a:chExt cx="1700" cy="656"/>
          </a:xfrm>
        </p:grpSpPr>
        <p:pic>
          <p:nvPicPr>
            <p:cNvPr id="13324" name="Picture 37" descr="Untitled-1 copy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38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39" descr="Untitled-1 copy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EBC39FA8-9980-47D3-A8C2-AAD03A2BAD55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B92DBA8-AB62-4557-AD75-0956A70D954C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4348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pic>
        <p:nvPicPr>
          <p:cNvPr id="14341" name="Picture 17" descr="Untitled-1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8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3B0E18D5-A6C4-4B12-852C-259C14D89E1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13EC54F-955C-41F6-9F87-05D69B69FE21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b="1">
                <a:latin typeface="Tahoma" pitchFamily="34" charset="0"/>
              </a:defRPr>
            </a:lvl1pPr>
          </a:lstStyle>
          <a:p>
            <a:pPr>
              <a:defRPr/>
            </a:pPr>
            <a:fld id="{0AC299B2-52E7-4751-9CA5-63478AEE74A4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 b="1">
                <a:latin typeface="Tahoma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Tahoma" panose="020B0604030504040204" pitchFamily="34" charset="0"/>
              </a:defRPr>
            </a:lvl1pPr>
          </a:lstStyle>
          <a:p>
            <a:fld id="{A1FD1098-3986-41AE-8F85-3CE300EC4D8F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spd="med">
    <p:fade thruBlk="1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ar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363788"/>
            <a:ext cx="89947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59113" y="2781300"/>
            <a:ext cx="2698750" cy="1041400"/>
            <a:chOff x="1610" y="1965"/>
            <a:chExt cx="1700" cy="656"/>
          </a:xfrm>
        </p:grpSpPr>
        <p:pic>
          <p:nvPicPr>
            <p:cNvPr id="16393" name="Picture 9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0" descr="Untitled-1 copy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1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fld id="{95918F7F-6E5A-4A3D-9838-3F1202108D14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192FD91-05A8-4C98-A843-D031B42304F2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ar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62163"/>
            <a:ext cx="8994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59113" y="2492375"/>
            <a:ext cx="2698750" cy="1041400"/>
            <a:chOff x="1610" y="1965"/>
            <a:chExt cx="1700" cy="656"/>
          </a:xfrm>
        </p:grpSpPr>
        <p:pic>
          <p:nvPicPr>
            <p:cNvPr id="17417" name="Picture 9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0" descr="Untitled-1 copy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1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897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latin typeface="Arial Black" pitchFamily="34" charset="0"/>
              </a:defRPr>
            </a:lvl1pPr>
          </a:lstStyle>
          <a:p>
            <a:pPr>
              <a:defRPr/>
            </a:pPr>
            <a:fld id="{C0ACD6A5-4364-4EC6-9B2A-E55CB6360E17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 Black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 Black" panose="020B0A04020102020204" pitchFamily="34" charset="0"/>
              </a:defRPr>
            </a:lvl1pPr>
          </a:lstStyle>
          <a:p>
            <a:fld id="{6AE427EC-6F81-4E80-8D22-F01E693BD0E7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6"/>
          <p:cNvGrpSpPr>
            <a:grpSpLocks/>
          </p:cNvGrpSpPr>
          <p:nvPr/>
        </p:nvGrpSpPr>
        <p:grpSpPr bwMode="auto">
          <a:xfrm>
            <a:off x="0" y="4643438"/>
            <a:ext cx="9074150" cy="2214562"/>
            <a:chOff x="0" y="2640"/>
            <a:chExt cx="5760" cy="1680"/>
          </a:xfrm>
        </p:grpSpPr>
        <p:sp>
          <p:nvSpPr>
            <p:cNvPr id="18452" name="Rectangle 17"/>
            <p:cNvSpPr>
              <a:spLocks noChangeArrowheads="1"/>
            </p:cNvSpPr>
            <p:nvPr userDrawn="1"/>
          </p:nvSpPr>
          <p:spPr bwMode="gray">
            <a:xfrm>
              <a:off x="0" y="3399"/>
              <a:ext cx="5760" cy="9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</p:grpSp>
      <p:sp>
        <p:nvSpPr>
          <p:cNvPr id="18" name="Rectangle 19"/>
          <p:cNvSpPr>
            <a:spLocks noChangeArrowheads="1"/>
          </p:cNvSpPr>
          <p:nvPr/>
        </p:nvSpPr>
        <p:spPr bwMode="gray">
          <a:xfrm>
            <a:off x="34925" y="44450"/>
            <a:ext cx="9109075" cy="19446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grpSp>
        <p:nvGrpSpPr>
          <p:cNvPr id="18436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8447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18448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9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30 h 384"/>
                <a:gd name="T2" fmla="*/ 0 w 336"/>
                <a:gd name="T3" fmla="*/ 242 h 384"/>
                <a:gd name="T4" fmla="*/ 96 w 336"/>
                <a:gd name="T5" fmla="*/ 121 h 384"/>
                <a:gd name="T6" fmla="*/ 192 w 336"/>
                <a:gd name="T7" fmla="*/ 30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0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7 h 384"/>
                <a:gd name="T4" fmla="*/ 66 w 336"/>
                <a:gd name="T5" fmla="*/ 144 h 384"/>
                <a:gd name="T6" fmla="*/ 133 w 336"/>
                <a:gd name="T7" fmla="*/ 36 h 384"/>
                <a:gd name="T8" fmla="*/ 232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1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37" name="Picture 35" descr="ar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62163"/>
            <a:ext cx="89947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Group 36"/>
          <p:cNvGrpSpPr>
            <a:grpSpLocks/>
          </p:cNvGrpSpPr>
          <p:nvPr/>
        </p:nvGrpSpPr>
        <p:grpSpPr bwMode="auto">
          <a:xfrm>
            <a:off x="3000375" y="1928813"/>
            <a:ext cx="2698750" cy="1041400"/>
            <a:chOff x="1610" y="1965"/>
            <a:chExt cx="1700" cy="656"/>
          </a:xfrm>
        </p:grpSpPr>
        <p:pic>
          <p:nvPicPr>
            <p:cNvPr id="18444" name="Picture 37" descr="Untitled-1 copy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38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39" descr="Untitled-1 copy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B0707E7C-6E64-4ACA-BD68-2F2083A7901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45BDEB-94F6-4223-B8BA-BBC8AABDB6BE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9468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pic>
        <p:nvPicPr>
          <p:cNvPr id="19461" name="Picture 17" descr="Untitled-1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163FCDBE-B036-4237-A2CD-18229181F96B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AB0C301-9A5C-473B-B4D8-D45634426281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2060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pic>
        <p:nvPicPr>
          <p:cNvPr id="2053" name="Picture 17" descr="Untitled-1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4D118F7A-267C-474C-B931-029FE04434D9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CC4170-163C-4F80-AC3F-ACE91C513E56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b="1">
                <a:latin typeface="Tahoma" pitchFamily="34" charset="0"/>
              </a:defRPr>
            </a:lvl1pPr>
          </a:lstStyle>
          <a:p>
            <a:pPr>
              <a:defRPr/>
            </a:pPr>
            <a:fld id="{6B2687AA-5E79-4A39-B676-026301009457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 b="1">
                <a:latin typeface="Tahoma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Tahoma" panose="020B0604030504040204" pitchFamily="34" charset="0"/>
              </a:defRPr>
            </a:lvl1pPr>
          </a:lstStyle>
          <a:p>
            <a:fld id="{68BC0DCB-1E72-400B-A6EA-44B158D95585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 spd="med">
    <p:fade thruBlk="1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ar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363788"/>
            <a:ext cx="89947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59113" y="2781300"/>
            <a:ext cx="2698750" cy="1041400"/>
            <a:chOff x="1610" y="1965"/>
            <a:chExt cx="1700" cy="656"/>
          </a:xfrm>
        </p:grpSpPr>
        <p:pic>
          <p:nvPicPr>
            <p:cNvPr id="21513" name="Picture 9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0" descr="Untitled-1 copy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fld id="{E8EB9392-A4EF-402B-B5BE-E2A5EF4F20F3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3A92434-8822-42EE-AAEF-ACC73662C7AF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ar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62163"/>
            <a:ext cx="8994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59113" y="2492375"/>
            <a:ext cx="2698750" cy="1041400"/>
            <a:chOff x="1610" y="1965"/>
            <a:chExt cx="1700" cy="656"/>
          </a:xfrm>
        </p:grpSpPr>
        <p:pic>
          <p:nvPicPr>
            <p:cNvPr id="22537" name="Picture 9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10" descr="Untitled-1 copy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1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897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latin typeface="Arial Black" pitchFamily="34" charset="0"/>
              </a:defRPr>
            </a:lvl1pPr>
          </a:lstStyle>
          <a:p>
            <a:pPr>
              <a:defRPr/>
            </a:pPr>
            <a:fld id="{2A409688-A2A8-478E-8310-B0DEF3D8213E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 Black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 Black" panose="020B0A04020102020204" pitchFamily="34" charset="0"/>
              </a:defRPr>
            </a:lvl1pPr>
          </a:lstStyle>
          <a:p>
            <a:fld id="{9CA0C770-6269-432D-867C-CE6F9E8C2E94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fld id="{227DBC45-1256-49B1-A017-B1357A722C7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F018477-7E9A-4C58-8CB1-F804AFD29C2B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b="1">
                <a:latin typeface="Tahoma" pitchFamily="34" charset="0"/>
              </a:defRPr>
            </a:lvl1pPr>
          </a:lstStyle>
          <a:p>
            <a:pPr>
              <a:defRPr/>
            </a:pPr>
            <a:fld id="{AB680270-615D-400B-957C-DDC934C6057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 b="1">
                <a:latin typeface="Tahoma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Tahoma" panose="020B0604030504040204" pitchFamily="34" charset="0"/>
              </a:defRPr>
            </a:lvl1pPr>
          </a:lstStyle>
          <a:p>
            <a:fld id="{E79FA78B-C593-472E-886E-0697B2E2E4F7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fade thruBlk="1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ar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363788"/>
            <a:ext cx="89947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59113" y="2781300"/>
            <a:ext cx="2698750" cy="1041400"/>
            <a:chOff x="1610" y="1965"/>
            <a:chExt cx="1700" cy="656"/>
          </a:xfrm>
        </p:grpSpPr>
        <p:pic>
          <p:nvPicPr>
            <p:cNvPr id="5129" name="Picture 9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 descr="Untitled-1 copy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1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fld id="{9DD780F7-B521-4001-AA9B-5320438121D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B487D0D-2669-4512-A89D-FE14DF91A5D2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ar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62163"/>
            <a:ext cx="8994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59113" y="2492375"/>
            <a:ext cx="2698750" cy="1041400"/>
            <a:chOff x="1610" y="1965"/>
            <a:chExt cx="1700" cy="656"/>
          </a:xfrm>
        </p:grpSpPr>
        <p:pic>
          <p:nvPicPr>
            <p:cNvPr id="6153" name="Picture 9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0" descr="Untitled-1 copy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897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latin typeface="Arial Black" pitchFamily="34" charset="0"/>
              </a:defRPr>
            </a:lvl1pPr>
          </a:lstStyle>
          <a:p>
            <a:pPr>
              <a:defRPr/>
            </a:pPr>
            <a:fld id="{F6971F3D-AEF9-4E66-BE0E-4779B4EB36A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 Black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 Black" panose="020B0A04020102020204" pitchFamily="34" charset="0"/>
              </a:defRPr>
            </a:lvl1pPr>
          </a:lstStyle>
          <a:p>
            <a:fld id="{69BA64CE-57ED-4C50-907D-50CBE586C69B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fld id="{F48159E7-470D-4A52-A8DD-44D1A00624F6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AD39D25-9AE4-4263-ADDD-558D4357D544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0" y="4643438"/>
            <a:ext cx="9074150" cy="2214562"/>
            <a:chOff x="0" y="2640"/>
            <a:chExt cx="5760" cy="1680"/>
          </a:xfrm>
        </p:grpSpPr>
        <p:sp>
          <p:nvSpPr>
            <p:cNvPr id="8212" name="Rectangle 17"/>
            <p:cNvSpPr>
              <a:spLocks noChangeArrowheads="1"/>
            </p:cNvSpPr>
            <p:nvPr userDrawn="1"/>
          </p:nvSpPr>
          <p:spPr bwMode="gray">
            <a:xfrm>
              <a:off x="0" y="3399"/>
              <a:ext cx="5760" cy="9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</p:grpSp>
      <p:sp>
        <p:nvSpPr>
          <p:cNvPr id="18" name="Rectangle 19"/>
          <p:cNvSpPr>
            <a:spLocks noChangeArrowheads="1"/>
          </p:cNvSpPr>
          <p:nvPr/>
        </p:nvSpPr>
        <p:spPr bwMode="gray">
          <a:xfrm>
            <a:off x="34925" y="44450"/>
            <a:ext cx="9109075" cy="19446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grpSp>
        <p:nvGrpSpPr>
          <p:cNvPr id="8196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8207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8208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9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30 h 384"/>
                <a:gd name="T2" fmla="*/ 0 w 336"/>
                <a:gd name="T3" fmla="*/ 242 h 384"/>
                <a:gd name="T4" fmla="*/ 96 w 336"/>
                <a:gd name="T5" fmla="*/ 121 h 384"/>
                <a:gd name="T6" fmla="*/ 192 w 336"/>
                <a:gd name="T7" fmla="*/ 30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0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7 h 384"/>
                <a:gd name="T4" fmla="*/ 66 w 336"/>
                <a:gd name="T5" fmla="*/ 144 h 384"/>
                <a:gd name="T6" fmla="*/ 133 w 336"/>
                <a:gd name="T7" fmla="*/ 36 h 384"/>
                <a:gd name="T8" fmla="*/ 232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197" name="Picture 35" descr="ar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62163"/>
            <a:ext cx="89947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36"/>
          <p:cNvGrpSpPr>
            <a:grpSpLocks/>
          </p:cNvGrpSpPr>
          <p:nvPr/>
        </p:nvGrpSpPr>
        <p:grpSpPr bwMode="auto">
          <a:xfrm>
            <a:off x="3000375" y="1928813"/>
            <a:ext cx="2698750" cy="1041400"/>
            <a:chOff x="1610" y="1965"/>
            <a:chExt cx="1700" cy="656"/>
          </a:xfrm>
        </p:grpSpPr>
        <p:pic>
          <p:nvPicPr>
            <p:cNvPr id="8204" name="Picture 37" descr="Untitled-1 copy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38" descr="Untitled-1 copy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39" descr="Untitled-1 copy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D8F1DBE5-7360-4FA8-8A43-759A046C78E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FE78B7-BF68-47A6-996B-C52BF4ED6FD8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9228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ar-EG" altLang="en-US" sz="1800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ar-EG" sz="1800">
                <a:ea typeface="+mn-ea"/>
              </a:endParaRPr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ar-EG" sz="1800">
              <a:ea typeface="+mn-ea"/>
            </a:endParaRPr>
          </a:p>
        </p:txBody>
      </p:sp>
      <p:pic>
        <p:nvPicPr>
          <p:cNvPr id="9221" name="Picture 17" descr="Untitled-1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941FCB24-001F-42D9-B7DA-9385A6551C77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F364DD6-EB85-4708-A28B-E75910C24BAA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27313" y="1412875"/>
            <a:ext cx="7772400" cy="792163"/>
          </a:xfrm>
        </p:spPr>
        <p:txBody>
          <a:bodyPr/>
          <a:lstStyle/>
          <a:p>
            <a:pPr eaLnBrk="1" hangingPunct="1"/>
            <a:r>
              <a:rPr lang="en" altLang="zh-CN" sz="2800" b="1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 Programming Course</a:t>
            </a:r>
            <a:endParaRPr lang="en-US" altLang="zh-CN" sz="3200" b="1">
              <a:solidFill>
                <a:schemeClr val="bg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51125" y="2339975"/>
            <a:ext cx="6235700" cy="441325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" altLang="zh-CN" sz="1400">
                <a:solidFill>
                  <a:schemeClr val="bg1"/>
                </a:solidFill>
                <a:ea typeface="宋体" panose="02010600030101010101" pitchFamily="2" charset="-122"/>
              </a:rPr>
              <a:t>Mr R. TLEMSANI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659563" y="2852738"/>
            <a:ext cx="1584325" cy="4005262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66FF"/>
                    </a:gs>
                    <a:gs pos="50000">
                      <a:schemeClr val="accent2"/>
                    </a:gs>
                    <a:gs pos="100000">
                      <a:srgbClr val="0066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9900"/>
                  </a:outerShdw>
                </a:effectLst>
                <a:latin typeface="Impact"/>
              </a:rPr>
              <a:t>  </a:t>
            </a: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2484438" y="3284538"/>
            <a:ext cx="4248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" altLang="zh-CN" b="1">
                <a:solidFill>
                  <a:srgbClr val="0066FF"/>
                </a:solidFill>
                <a:latin typeface="Tahoma" panose="020B0604030504040204" pitchFamily="34" charset="0"/>
              </a:rPr>
              <a:t>INTRODUCTION</a:t>
            </a:r>
            <a:r>
              <a:rPr lang="en" altLang="zh-CN" sz="28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en-US" altLang="zh-CN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188913"/>
            <a:ext cx="5689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" altLang="zh-CN" sz="2800">
                <a:latin typeface="Accidental Presidency" pitchFamily="2" charset="0"/>
              </a:rPr>
              <a:t>VARIABLES</a:t>
            </a:r>
            <a:endParaRPr lang="fr-FR" sz="2800">
              <a:latin typeface="Accidental Presidency" pitchFamily="2" charset="0"/>
            </a:endParaRP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900113" y="1700213"/>
            <a:ext cx="7772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" sz="2800">
                <a:solidFill>
                  <a:srgbClr val="0066FF"/>
                </a:solidFill>
                <a:latin typeface="Tahoma" pitchFamily="34" charset="0"/>
              </a:rPr>
              <a:t>Variable types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char </a:t>
            </a:r>
            <a:r>
              <a:rPr lang="en" sz="2400">
                <a:latin typeface="Tahoma" pitchFamily="34" charset="0"/>
                <a:sym typeface="Wingdings" pitchFamily="2" charset="2"/>
              </a:rPr>
              <a:t> </a:t>
            </a:r>
            <a:r>
              <a:rPr lang="en" sz="2400" b="1">
                <a:latin typeface="Tahoma" pitchFamily="34" charset="0"/>
                <a:sym typeface="Wingdings" pitchFamily="2" charset="2"/>
              </a:rPr>
              <a:t>characters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int </a:t>
            </a:r>
            <a:r>
              <a:rPr lang="en" sz="2400">
                <a:latin typeface="Tahoma" pitchFamily="34" charset="0"/>
                <a:sym typeface="Wingdings" pitchFamily="2" charset="2"/>
              </a:rPr>
              <a:t> </a:t>
            </a:r>
            <a:r>
              <a:rPr lang="en" sz="2400" b="1">
                <a:latin typeface="Tahoma" pitchFamily="34" charset="0"/>
                <a:sym typeface="Wingdings" pitchFamily="2" charset="2"/>
              </a:rPr>
              <a:t>ints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shorts[int]</a:t>
            </a:r>
            <a:r>
              <a:rPr lang="en" sz="2400">
                <a:latin typeface="Tahoma" pitchFamily="34" charset="0"/>
              </a:rPr>
              <a:t> </a:t>
            </a:r>
            <a:r>
              <a:rPr lang="en" sz="2400">
                <a:latin typeface="Tahoma" pitchFamily="34" charset="0"/>
                <a:sym typeface="Wingdings" pitchFamily="2" charset="2"/>
              </a:rPr>
              <a:t> </a:t>
            </a:r>
            <a:r>
              <a:rPr lang="en" sz="2400" b="1">
                <a:latin typeface="Tahoma" pitchFamily="34" charset="0"/>
                <a:sym typeface="Wingdings" pitchFamily="2" charset="2"/>
              </a:rPr>
              <a:t>short integers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long [int] </a:t>
            </a:r>
            <a:r>
              <a:rPr lang="en" sz="2400">
                <a:latin typeface="Tahoma" pitchFamily="34" charset="0"/>
                <a:sym typeface="Wingdings" pitchFamily="2" charset="2"/>
              </a:rPr>
              <a:t> </a:t>
            </a:r>
            <a:r>
              <a:rPr lang="en" sz="2400" b="1">
                <a:latin typeface="Tahoma" pitchFamily="34" charset="0"/>
                <a:sym typeface="Wingdings" pitchFamily="2" charset="2"/>
              </a:rPr>
              <a:t>long integers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float</a:t>
            </a:r>
            <a:r>
              <a:rPr lang="en" sz="2400">
                <a:latin typeface="Tahoma" pitchFamily="34" charset="0"/>
              </a:rPr>
              <a:t> </a:t>
            </a:r>
            <a:r>
              <a:rPr lang="en" sz="2400">
                <a:latin typeface="Tahoma" pitchFamily="34" charset="0"/>
                <a:sym typeface="Wingdings" pitchFamily="2" charset="2"/>
              </a:rPr>
              <a:t> </a:t>
            </a:r>
            <a:r>
              <a:rPr lang="en" sz="2400" b="1">
                <a:latin typeface="Tahoma" pitchFamily="34" charset="0"/>
                <a:sym typeface="Wingdings" pitchFamily="2" charset="2"/>
              </a:rPr>
              <a:t>decimal numbers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double</a:t>
            </a:r>
            <a:r>
              <a:rPr lang="en" sz="2400">
                <a:latin typeface="Tahoma" pitchFamily="34" charset="0"/>
              </a:rPr>
              <a:t> </a:t>
            </a:r>
            <a:r>
              <a:rPr lang="en" sz="2400">
                <a:latin typeface="Tahoma" pitchFamily="34" charset="0"/>
                <a:sym typeface="Wingdings" pitchFamily="2" charset="2"/>
              </a:rPr>
              <a:t> </a:t>
            </a:r>
            <a:r>
              <a:rPr lang="en" sz="2400" b="1">
                <a:latin typeface="Tahoma" pitchFamily="34" charset="0"/>
                <a:sym typeface="Wingdings" pitchFamily="2" charset="2"/>
              </a:rPr>
              <a:t>higher precision decimal numbers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long double </a:t>
            </a:r>
            <a:r>
              <a:rPr lang="en" sz="2400">
                <a:latin typeface="Tahoma" pitchFamily="34" charset="0"/>
                <a:sym typeface="Wingdings" pitchFamily="2" charset="2"/>
              </a:rPr>
              <a:t> </a:t>
            </a:r>
            <a:r>
              <a:rPr lang="en" sz="2400" b="1">
                <a:latin typeface="Tahoma" pitchFamily="34" charset="0"/>
                <a:sym typeface="Wingdings" pitchFamily="2" charset="2"/>
              </a:rPr>
              <a:t>even more precise decimal numbers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unsigned int</a:t>
            </a:r>
            <a:r>
              <a:rPr lang="en" sz="2400" b="1">
                <a:latin typeface="Tahoma" pitchFamily="34" charset="0"/>
              </a:rPr>
              <a:t> </a:t>
            </a:r>
            <a:r>
              <a:rPr lang="en" sz="2400" b="1">
                <a:latin typeface="Tahoma" pitchFamily="34" charset="0"/>
                <a:sym typeface="Wingdings" pitchFamily="2" charset="2"/>
              </a:rPr>
              <a:t>unsigned integer</a:t>
            </a:r>
            <a:endParaRPr lang="fr-FR" sz="2400" b="1">
              <a:latin typeface="Tahoma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fr-FR" sz="2400" b="1">
              <a:latin typeface="Tahoma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835150" y="476250"/>
            <a:ext cx="59769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" altLang="zh-CN" sz="2800" b="1">
                <a:solidFill>
                  <a:schemeClr val="bg1"/>
                </a:solidFill>
                <a:latin typeface="Tahoma" pitchFamily="34" charset="0"/>
              </a:rPr>
              <a:t>Application Example</a:t>
            </a:r>
            <a:endParaRPr lang="fr-FR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187450" y="1768475"/>
            <a:ext cx="7058025" cy="3870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#include &lt;stdio.h&gt;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int main()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{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int i; </a:t>
            </a:r>
            <a:r>
              <a:rPr lang="en" altLang="zh-CN" sz="1600" b="1" dirty="0">
                <a:solidFill>
                  <a:srgbClr val="009900"/>
                </a:solidFill>
                <a:latin typeface="Verdana" pitchFamily="34" charset="0"/>
              </a:rPr>
              <a:t>/* i: integer type variable */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tank car; </a:t>
            </a:r>
            <a:r>
              <a:rPr lang="en" altLang="zh-CN" sz="1600" b="1" dirty="0">
                <a:solidFill>
                  <a:srgbClr val="009900"/>
                </a:solidFill>
                <a:latin typeface="Verdana" pitchFamily="34" charset="0"/>
              </a:rPr>
              <a:t>/* char: character variable */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i = 65; </a:t>
            </a:r>
            <a:r>
              <a:rPr lang="en" altLang="zh-CN" sz="1600" b="1" dirty="0">
                <a:solidFill>
                  <a:srgbClr val="009900"/>
                </a:solidFill>
                <a:latin typeface="Verdana" pitchFamily="34" charset="0"/>
              </a:rPr>
              <a:t>/* i is 65 */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char = 'E'; </a:t>
            </a:r>
            <a:r>
              <a:rPr lang="en" altLang="zh-CN" sz="1600" b="1" dirty="0">
                <a:solidFill>
                  <a:srgbClr val="009900"/>
                </a:solidFill>
                <a:latin typeface="Verdana" pitchFamily="34" charset="0"/>
              </a:rPr>
              <a:t>/* because is E */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clrscr(); </a:t>
            </a:r>
            <a:r>
              <a:rPr lang="en" altLang="zh-CN" sz="1600" b="1" dirty="0">
                <a:solidFill>
                  <a:srgbClr val="009900"/>
                </a:solidFill>
                <a:latin typeface="Verdana" pitchFamily="34" charset="0"/>
              </a:rPr>
              <a:t>/* Clears the screen */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printf ("i is %d.\n", i); </a:t>
            </a:r>
            <a:r>
              <a:rPr lang="en" altLang="zh-CN" sz="1600" b="1" dirty="0">
                <a:solidFill>
                  <a:srgbClr val="009900"/>
                </a:solidFill>
                <a:latin typeface="Verdana" pitchFamily="34" charset="0"/>
              </a:rPr>
              <a:t>/* Displays the value of i */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printf ("char is %c.\n",char); </a:t>
            </a:r>
            <a:r>
              <a:rPr lang="en" altLang="zh-CN" sz="1600" b="1" dirty="0">
                <a:solidFill>
                  <a:srgbClr val="009900"/>
                </a:solidFill>
                <a:latin typeface="Verdana" pitchFamily="34" charset="0"/>
              </a:rPr>
              <a:t>/* Displays the value of char */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getch(); </a:t>
            </a:r>
            <a:r>
              <a:rPr lang="en" altLang="zh-CN" sz="1600" b="1" dirty="0">
                <a:solidFill>
                  <a:srgbClr val="009900"/>
                </a:solidFill>
                <a:latin typeface="Verdana" pitchFamily="34" charset="0"/>
              </a:rPr>
              <a:t>/* Wait for a key press */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return(0);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 dirty="0">
                <a:solidFill>
                  <a:srgbClr val="003366"/>
                </a:solidFill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835150" y="476250"/>
            <a:ext cx="59769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" altLang="zh-CN" sz="2800" b="1">
                <a:solidFill>
                  <a:schemeClr val="bg1"/>
                </a:solidFill>
                <a:latin typeface="Tahoma" pitchFamily="34" charset="0"/>
              </a:rPr>
              <a:t>Application Example</a:t>
            </a:r>
            <a:endParaRPr lang="fr-FR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684213" y="2019300"/>
            <a:ext cx="7775575" cy="3433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tabLst>
                <a:tab pos="685800" algn="l"/>
              </a:tabLst>
              <a:defRPr/>
            </a:pPr>
            <a:r>
              <a:rPr lang="en" altLang="zh-CN" sz="1800" b="1">
                <a:latin typeface="Arial" charset="0"/>
              </a:rPr>
              <a:t>Explanations: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We put the value 65 in the variable i.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We put in the variable because the value of E.</a:t>
            </a:r>
          </a:p>
          <a:p>
            <a:pPr eaLnBrk="1" hangingPunct="1">
              <a:spcBef>
                <a:spcPct val="20000"/>
              </a:spcBef>
              <a:tabLst>
                <a:tab pos="685800" algn="l"/>
              </a:tabLst>
              <a:defRPr/>
            </a:pP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Note: In computing, everything is just a number, so I say the value of E and not E because it is</a:t>
            </a:r>
          </a:p>
          <a:p>
            <a:pPr eaLnBrk="1" hangingPunct="1">
              <a:spcBef>
                <a:spcPct val="20000"/>
              </a:spcBef>
              <a:tabLst>
                <a:tab pos="685800" algn="l"/>
              </a:tabLst>
              <a:defRPr/>
            </a:pP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the ASCII code of E which is saved in this variable. We will come back to this one</a:t>
            </a:r>
          </a:p>
          <a:p>
            <a:pPr eaLnBrk="1" hangingPunct="1">
              <a:spcBef>
                <a:spcPct val="20000"/>
              </a:spcBef>
              <a:tabLst>
                <a:tab pos="685800" algn="l"/>
              </a:tabLst>
              <a:defRPr/>
            </a:pP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a little later.</a:t>
            </a:r>
          </a:p>
          <a:p>
            <a:pPr eaLnBrk="1" hangingPunct="1">
              <a:spcBef>
                <a:spcPct val="20000"/>
              </a:spcBef>
              <a:tabLst>
                <a:tab pos="685800" algn="l"/>
              </a:tabLst>
              <a:defRPr/>
            </a:pP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printf ("i is %d.\n", i);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" altLang="zh-CN" sz="1400" b="1">
                <a:solidFill>
                  <a:srgbClr val="003366"/>
                </a:solidFill>
                <a:latin typeface="Arial" charset="0"/>
              </a:rPr>
              <a:t>%d </a:t>
            </a: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means that we expect a decimal value, the program will therefore replace the</a:t>
            </a:r>
          </a:p>
          <a:p>
            <a:pPr eaLnBrk="1" hangingPunct="1">
              <a:spcBef>
                <a:spcPct val="20000"/>
              </a:spcBef>
              <a:tabLst>
                <a:tab pos="685800" algn="l"/>
              </a:tabLst>
              <a:defRPr/>
            </a:pP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%d by the value of i.</a:t>
            </a:r>
          </a:p>
          <a:p>
            <a:pPr eaLnBrk="1" hangingPunct="1">
              <a:spcBef>
                <a:spcPct val="20000"/>
              </a:spcBef>
              <a:tabLst>
                <a:tab pos="685800" algn="l"/>
              </a:tabLst>
              <a:defRPr/>
            </a:pP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printf ("char is %c.\n", char);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" altLang="zh-CN" sz="1400" b="1">
                <a:solidFill>
                  <a:srgbClr val="003366"/>
                </a:solidFill>
                <a:latin typeface="Arial" charset="0"/>
              </a:rPr>
              <a:t>%c </a:t>
            </a: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means that we are expecting a character value, the program will therefore</a:t>
            </a:r>
          </a:p>
          <a:p>
            <a:pPr eaLnBrk="1" hangingPunct="1">
              <a:spcBef>
                <a:spcPct val="20000"/>
              </a:spcBef>
              <a:tabLst>
                <a:tab pos="685800" algn="l"/>
              </a:tabLst>
              <a:defRPr/>
            </a:pP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replace the %c with the value of char.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" altLang="zh-CN" sz="1400" b="1">
                <a:solidFill>
                  <a:srgbClr val="003366"/>
                </a:solidFill>
                <a:latin typeface="Arial" charset="0"/>
              </a:rPr>
              <a:t>\n </a:t>
            </a:r>
            <a:r>
              <a:rPr lang="en" altLang="zh-CN" sz="1400">
                <a:solidFill>
                  <a:srgbClr val="003366"/>
                </a:solidFill>
                <a:latin typeface="Arial" charset="0"/>
              </a:rPr>
              <a:t>allows you to perform a carriage return, i.e. a line return.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50825" y="188913"/>
            <a:ext cx="5689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" altLang="zh-CN" sz="2800">
                <a:latin typeface="Accidental Presidency" pitchFamily="2" charset="0"/>
              </a:rPr>
              <a:t>CONSTENTS</a:t>
            </a:r>
            <a:endParaRPr lang="fr-FR" sz="2800">
              <a:latin typeface="Accidental Presidency" pitchFamily="2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9750" y="2473325"/>
            <a:ext cx="7993063" cy="165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A </a:t>
            </a:r>
            <a:r>
              <a:rPr lang="en" altLang="zh-CN" sz="1600" b="1">
                <a:solidFill>
                  <a:srgbClr val="0066FF"/>
                </a:solidFill>
                <a:latin typeface="Arial" charset="0"/>
              </a:rPr>
              <a:t>CONSTANT </a:t>
            </a:r>
            <a:r>
              <a:rPr lang="en" altLang="zh-CN" sz="1600" b="1">
                <a:latin typeface="Arial" charset="0"/>
              </a:rPr>
              <a:t>is a value that appears literally in the source code of a program, with the type of the constant determined by how the constant is written.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Constants can be of 4 types: </a:t>
            </a:r>
            <a:r>
              <a:rPr lang="en" altLang="zh-CN" sz="1600" b="1">
                <a:solidFill>
                  <a:srgbClr val="009900"/>
                </a:solidFill>
                <a:latin typeface="Arial" charset="0"/>
              </a:rPr>
              <a:t>integer </a:t>
            </a:r>
            <a:r>
              <a:rPr lang="en" altLang="zh-CN" sz="1600" b="1">
                <a:latin typeface="Arial" charset="0"/>
              </a:rPr>
              <a:t>, </a:t>
            </a:r>
            <a:r>
              <a:rPr lang="en" altLang="zh-CN" sz="1600" b="1">
                <a:solidFill>
                  <a:srgbClr val="009900"/>
                </a:solidFill>
                <a:latin typeface="Arial" charset="0"/>
              </a:rPr>
              <a:t>float </a:t>
            </a:r>
            <a:r>
              <a:rPr lang="en" altLang="zh-CN" sz="1600" b="1">
                <a:latin typeface="Arial" charset="0"/>
              </a:rPr>
              <a:t>(real number), </a:t>
            </a:r>
            <a:r>
              <a:rPr lang="en" altLang="zh-CN" sz="1600" b="1">
                <a:solidFill>
                  <a:srgbClr val="009900"/>
                </a:solidFill>
                <a:latin typeface="Arial" charset="0"/>
              </a:rPr>
              <a:t>character </a:t>
            </a:r>
            <a:r>
              <a:rPr lang="en" altLang="zh-CN" sz="1600" b="1">
                <a:latin typeface="Arial" charset="0"/>
              </a:rPr>
              <a:t>, </a:t>
            </a:r>
            <a:r>
              <a:rPr lang="en" altLang="zh-CN" sz="1600" b="1">
                <a:solidFill>
                  <a:srgbClr val="009900"/>
                </a:solidFill>
                <a:latin typeface="Arial" charset="0"/>
              </a:rPr>
              <a:t>enumeration </a:t>
            </a:r>
            <a:r>
              <a:rPr lang="en" altLang="zh-CN" sz="1600" b="1">
                <a:latin typeface="Arial" charset="0"/>
              </a:rPr>
              <a:t>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These constants will be used, for example, to initialize a variable.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52513"/>
            <a:ext cx="8686800" cy="838200"/>
          </a:xfrm>
        </p:spPr>
        <p:txBody>
          <a:bodyPr/>
          <a:lstStyle/>
          <a:p>
            <a:pPr marL="762000" indent="-762000" eaLnBrk="1" hangingPunct="1"/>
            <a:r>
              <a:rPr lang="en" altLang="zh-CN" sz="2800" b="1">
                <a:solidFill>
                  <a:srgbClr val="0066FF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The elementary components of C</a:t>
            </a:r>
            <a:endParaRPr lang="en-US" altLang="zh-CN" sz="2800" b="1">
              <a:solidFill>
                <a:srgbClr val="0066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1744663"/>
            <a:ext cx="7977188" cy="4159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en-US" altLang="ko-KR" sz="1600" b="1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>
              <a:buFontTx/>
              <a:buBlip>
                <a:blip r:embed="rId2"/>
              </a:buBlip>
            </a:pPr>
            <a:r>
              <a:rPr lang="en" altLang="en-US" sz="1600" b="1">
                <a:solidFill>
                  <a:schemeClr val="bg1"/>
                </a:solidFill>
                <a:ea typeface="宋体" panose="02010600030101010101" pitchFamily="2" charset="-122"/>
              </a:rPr>
              <a:t>A C language program is made up of the following six groups of elementary components:</a:t>
            </a:r>
          </a:p>
          <a:p>
            <a:pPr lvl="1">
              <a:buFontTx/>
              <a:buBlip>
                <a:blip r:embed="rId3"/>
              </a:buBlip>
            </a:pPr>
            <a:r>
              <a:rPr lang="en" altLang="en-US" sz="1400" b="1">
                <a:solidFill>
                  <a:schemeClr val="bg1"/>
                </a:solidFill>
                <a:ea typeface="宋体" panose="02010600030101010101" pitchFamily="2" charset="-122"/>
              </a:rPr>
              <a:t>identifiers,</a:t>
            </a:r>
          </a:p>
          <a:p>
            <a:pPr lvl="1">
              <a:buFontTx/>
              <a:buBlip>
                <a:blip r:embed="rId3"/>
              </a:buBlip>
            </a:pPr>
            <a:r>
              <a:rPr lang="en" altLang="en-US" sz="1400" b="1">
                <a:solidFill>
                  <a:schemeClr val="bg1"/>
                </a:solidFill>
                <a:ea typeface="宋体" panose="02010600030101010101" pitchFamily="2" charset="-122"/>
              </a:rPr>
              <a:t>the key words,</a:t>
            </a:r>
          </a:p>
          <a:p>
            <a:pPr lvl="1">
              <a:buFontTx/>
              <a:buBlip>
                <a:blip r:embed="rId3"/>
              </a:buBlip>
            </a:pPr>
            <a:r>
              <a:rPr lang="en" altLang="en-US" sz="1400" b="1">
                <a:solidFill>
                  <a:schemeClr val="bg1"/>
                </a:solidFill>
                <a:ea typeface="宋体" panose="02010600030101010101" pitchFamily="2" charset="-122"/>
              </a:rPr>
              <a:t>constants,</a:t>
            </a:r>
          </a:p>
          <a:p>
            <a:pPr lvl="1">
              <a:buFontTx/>
              <a:buBlip>
                <a:blip r:embed="rId3"/>
              </a:buBlip>
            </a:pPr>
            <a:r>
              <a:rPr lang="en" altLang="en-US" sz="1400" b="1">
                <a:solidFill>
                  <a:schemeClr val="bg1"/>
                </a:solidFill>
                <a:ea typeface="宋体" panose="02010600030101010101" pitchFamily="2" charset="-122"/>
              </a:rPr>
              <a:t>character strings,</a:t>
            </a:r>
          </a:p>
          <a:p>
            <a:pPr lvl="1">
              <a:buFontTx/>
              <a:buBlip>
                <a:blip r:embed="rId3"/>
              </a:buBlip>
            </a:pPr>
            <a:r>
              <a:rPr lang="en" altLang="en-US" sz="1400" b="1">
                <a:solidFill>
                  <a:schemeClr val="bg1"/>
                </a:solidFill>
                <a:ea typeface="宋体" panose="02010600030101010101" pitchFamily="2" charset="-122"/>
              </a:rPr>
              <a:t>the operators,</a:t>
            </a:r>
          </a:p>
          <a:p>
            <a:pPr lvl="1">
              <a:buFontTx/>
              <a:buBlip>
                <a:blip r:embed="rId3"/>
              </a:buBlip>
            </a:pPr>
            <a:r>
              <a:rPr lang="en" altLang="en-US" sz="1400" b="1">
                <a:solidFill>
                  <a:schemeClr val="bg1"/>
                </a:solidFill>
                <a:ea typeface="宋体" panose="02010600030101010101" pitchFamily="2" charset="-122"/>
              </a:rPr>
              <a:t>punctuation marks.</a:t>
            </a:r>
          </a:p>
          <a:p>
            <a:pPr>
              <a:buFontTx/>
              <a:buNone/>
            </a:pPr>
            <a:r>
              <a:rPr lang="en" altLang="en-US" sz="1600" b="1">
                <a:solidFill>
                  <a:schemeClr val="bg1"/>
                </a:solidFill>
                <a:ea typeface="宋体" panose="02010600030101010101" pitchFamily="2" charset="-122"/>
              </a:rPr>
              <a:t>We can add to these six groups the comments, which are removed by the preprocessor.</a:t>
            </a:r>
          </a:p>
          <a:p>
            <a:pPr eaLnBrk="1" hangingPunct="1">
              <a:lnSpc>
                <a:spcPct val="80000"/>
              </a:lnSpc>
            </a:pPr>
            <a:endParaRPr lang="en-US" altLang="zh-CN" sz="16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50825" y="188913"/>
            <a:ext cx="5689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" altLang="zh-CN" sz="2800">
                <a:latin typeface="Accidental Presidency" pitchFamily="2" charset="0"/>
              </a:rPr>
              <a:t>IDENTIFIERS</a:t>
            </a:r>
            <a:endParaRPr lang="fr-FR" sz="2800">
              <a:latin typeface="Accidental Presidency" pitchFamily="2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39750" y="1349375"/>
            <a:ext cx="8208963" cy="5083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The role of an identifier is to give a name to a program entity. More precisely, an identifier can designate: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" altLang="zh-CN" sz="1600">
                <a:latin typeface="Arial" charset="0"/>
              </a:rPr>
              <a:t>a variable or function name,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" altLang="zh-CN" sz="1600">
                <a:latin typeface="Arial" charset="0"/>
              </a:rPr>
              <a:t>a type defined by typedef, struct, union or enum,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" altLang="zh-CN" sz="1600">
                <a:latin typeface="Arial" charset="0"/>
              </a:rPr>
              <a:t>a label.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An </a:t>
            </a:r>
            <a:r>
              <a:rPr lang="en" altLang="zh-CN" sz="1600" b="1">
                <a:solidFill>
                  <a:srgbClr val="0066FF"/>
                </a:solidFill>
                <a:latin typeface="Arial" charset="0"/>
              </a:rPr>
              <a:t>IDENTIFIER </a:t>
            </a:r>
            <a:r>
              <a:rPr lang="en" altLang="zh-CN" sz="1600" b="1">
                <a:latin typeface="Arial" charset="0"/>
              </a:rPr>
              <a:t>is a sequence of characters among: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" altLang="zh-CN" sz="1600">
                <a:latin typeface="Arial" charset="0"/>
              </a:rPr>
              <a:t>letters (lowercase or uppercase, but not accented),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" altLang="zh-CN" sz="1600">
                <a:latin typeface="Arial" charset="0"/>
              </a:rPr>
              <a:t>numbers,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" altLang="zh-CN" sz="1600">
                <a:latin typeface="Arial" charset="0"/>
              </a:rPr>
              <a:t>the “underlined white” (_).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The first character of an identifier cannot be a number.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solidFill>
                  <a:srgbClr val="0066FF"/>
                </a:solidFill>
                <a:latin typeface="Arial" charset="0"/>
              </a:rPr>
              <a:t>For example , var1, tab 23 or _deb are </a:t>
            </a:r>
            <a:r>
              <a:rPr lang="en" altLang="zh-CN" sz="1600" b="1">
                <a:solidFill>
                  <a:srgbClr val="009900"/>
                </a:solidFill>
                <a:latin typeface="Arial" charset="0"/>
              </a:rPr>
              <a:t>valid </a:t>
            </a:r>
            <a:r>
              <a:rPr lang="en" altLang="zh-CN" sz="1600" b="1">
                <a:latin typeface="Arial" charset="0"/>
              </a:rPr>
              <a:t>identifiers ;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on the other hand, 1i and i:j </a:t>
            </a:r>
            <a:r>
              <a:rPr lang="en" altLang="zh-CN" sz="1600" b="1">
                <a:solidFill>
                  <a:srgbClr val="FF0000"/>
                </a:solidFill>
                <a:latin typeface="Arial" charset="0"/>
              </a:rPr>
              <a:t>are not </a:t>
            </a:r>
            <a:r>
              <a:rPr lang="en" altLang="zh-CN" sz="1600" b="1">
                <a:latin typeface="Arial" charset="0"/>
              </a:rPr>
              <a:t>. However, it is not recommended to use it as the first character of an identifier because it is often used to define </a:t>
            </a:r>
            <a:r>
              <a:rPr lang="en" altLang="zh-CN" sz="1600" b="1">
                <a:solidFill>
                  <a:srgbClr val="777777"/>
                </a:solidFill>
                <a:latin typeface="Arial" charset="0"/>
              </a:rPr>
              <a:t>global variables in the C environment </a:t>
            </a:r>
            <a:r>
              <a:rPr lang="en" altLang="zh-CN" sz="1600" b="1">
                <a:latin typeface="Arial" charset="0"/>
              </a:rPr>
              <a:t>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Upper and lower case letters are differentiated.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The compiler may truncate identifiers beyond a certain length. This limit depends on implementations, but it is always greater than 31 characters.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50825" y="188913"/>
            <a:ext cx="5689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" altLang="zh-CN" sz="2800">
                <a:latin typeface="Accidental Presidency" pitchFamily="2" charset="0"/>
              </a:rPr>
              <a:t>KEYWORDS</a:t>
            </a:r>
            <a:endParaRPr lang="fr-FR" sz="2800">
              <a:latin typeface="Accidental Presidency" pitchFamily="2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539750" y="1296988"/>
            <a:ext cx="8208963" cy="5475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The role of an identifier is to give a name to a program entity. More precisely, an identifier can designate: A certain number of words, called keywords, are reserved for the language itself and cannot be used as identifiers.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" altLang="zh-CN" sz="1600" b="1">
                <a:latin typeface="Arial" charset="0"/>
              </a:rPr>
              <a:t>ANSI C has 32 key words:</a:t>
            </a:r>
            <a:endParaRPr lang="en-GB" altLang="zh-CN" sz="1600" b="1"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solidFill>
                  <a:srgbClr val="66CCFF"/>
                </a:solidFill>
                <a:latin typeface="Arial" charset="0"/>
              </a:rPr>
              <a:t>auto const double float int short struct unsigned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solidFill>
                  <a:srgbClr val="66CCFF"/>
                </a:solidFill>
                <a:latin typeface="Arial" charset="0"/>
              </a:rPr>
              <a:t>break continue else for long signed switch void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solidFill>
                  <a:srgbClr val="66CCFF"/>
                </a:solidFill>
                <a:latin typeface="Arial" charset="0"/>
              </a:rPr>
              <a:t>case default enum goto register sizeof typedef volatile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solidFill>
                  <a:srgbClr val="66CCFF"/>
                </a:solidFill>
                <a:latin typeface="Arial" charset="0"/>
              </a:rPr>
              <a:t>char do extern if return static union while</a:t>
            </a:r>
            <a:endParaRPr lang="fr-FR" altLang="zh-CN" sz="1600" b="1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Which can be classified into categories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– Storage specifiers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solidFill>
                  <a:srgbClr val="66CCFF"/>
                </a:solidFill>
                <a:latin typeface="Arial" charset="0"/>
              </a:rPr>
              <a:t>auto register static extern typedef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– Type specifiers</a:t>
            </a:r>
            <a:endParaRPr lang="en-GB" altLang="zh-CN" sz="1600" b="1"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solidFill>
                  <a:srgbClr val="66CCFF"/>
                </a:solidFill>
                <a:latin typeface="Arial" charset="0"/>
              </a:rPr>
              <a:t>char double enum float int long short signed struct</a:t>
            </a:r>
            <a:endParaRPr lang="fr-FR" altLang="zh-CN" sz="1600" b="1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solidFill>
                  <a:srgbClr val="66CCFF"/>
                </a:solidFill>
                <a:latin typeface="Arial" charset="0"/>
              </a:rPr>
              <a:t>union unsigned void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solidFill>
                  <a:srgbClr val="66CCFF"/>
                </a:solidFill>
                <a:latin typeface="Arial" charset="0"/>
              </a:rPr>
              <a:t>Const volatile </a:t>
            </a:r>
            <a:endParaRPr lang="en-GB" altLang="zh-CN" sz="1600" b="1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– Control instructions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solidFill>
                  <a:srgbClr val="66CCFF"/>
                </a:solidFill>
                <a:latin typeface="Arial" charset="0"/>
              </a:rPr>
              <a:t>break case continue default do else for goto if switch while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– Miscellaneous </a:t>
            </a:r>
            <a:r>
              <a:rPr lang="en" altLang="zh-CN" sz="1600" b="1">
                <a:solidFill>
                  <a:srgbClr val="66CCFF"/>
                </a:solidFill>
                <a:latin typeface="Arial" charset="0"/>
              </a:rPr>
              <a:t>return sizeof</a:t>
            </a:r>
            <a:endParaRPr lang="fr-FR" altLang="zh-CN" sz="1600" b="1">
              <a:solidFill>
                <a:srgbClr val="66CC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" altLang="en-US"/>
              <a:t>Characteristic of C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en-US" sz="2800">
                <a:solidFill>
                  <a:srgbClr val="FF0000"/>
                </a:solidFill>
              </a:rPr>
              <a:t>Structure</a:t>
            </a:r>
          </a:p>
          <a:p>
            <a:r>
              <a:rPr lang="en" altLang="en-US" sz="2800">
                <a:solidFill>
                  <a:srgbClr val="FF0000"/>
                </a:solidFill>
              </a:rPr>
              <a:t>Modular:</a:t>
            </a:r>
            <a:r>
              <a:rPr lang="en" altLang="en-US" sz="2800"/>
              <a:t> </a:t>
            </a:r>
            <a:r>
              <a:rPr lang="en" altLang="en-US" sz="2400">
                <a:solidFill>
                  <a:schemeClr val="bg1"/>
                </a:solidFill>
              </a:rPr>
              <a:t>can be divided into modules which can be compiled separately</a:t>
            </a:r>
          </a:p>
          <a:p>
            <a:r>
              <a:rPr lang="en" altLang="en-US" sz="2800">
                <a:solidFill>
                  <a:srgbClr val="FF0000"/>
                </a:solidFill>
              </a:rPr>
              <a:t>Universal:</a:t>
            </a:r>
            <a:r>
              <a:rPr lang="en" altLang="en-US" sz="2800"/>
              <a:t> </a:t>
            </a:r>
            <a:r>
              <a:rPr lang="en" altLang="en-US" sz="2400">
                <a:solidFill>
                  <a:schemeClr val="bg1"/>
                </a:solidFill>
              </a:rPr>
              <a:t>is not oriented towards a particular field of application</a:t>
            </a:r>
            <a:endParaRPr lang="fr-FR" altLang="en-US" sz="2800">
              <a:solidFill>
                <a:schemeClr val="bg1"/>
              </a:solidFill>
            </a:endParaRPr>
          </a:p>
          <a:p>
            <a:r>
              <a:rPr lang="en" altLang="en-US" sz="2800">
                <a:solidFill>
                  <a:srgbClr val="FF0000"/>
                </a:solidFill>
              </a:rPr>
              <a:t>Kind:</a:t>
            </a:r>
            <a:r>
              <a:rPr lang="en" altLang="en-US" sz="2800"/>
              <a:t> </a:t>
            </a:r>
            <a:r>
              <a:rPr lang="en" altLang="en-US" sz="2400">
                <a:solidFill>
                  <a:schemeClr val="bg1"/>
                </a:solidFill>
              </a:rPr>
              <a:t>any C object must be declared before being used</a:t>
            </a:r>
          </a:p>
          <a:p>
            <a:r>
              <a:rPr lang="en" altLang="en-US" sz="2800">
                <a:solidFill>
                  <a:srgbClr val="FF0000"/>
                </a:solidFill>
              </a:rPr>
              <a:t>Portable:</a:t>
            </a:r>
            <a:r>
              <a:rPr lang="en" altLang="en-US" sz="2800"/>
              <a:t> </a:t>
            </a:r>
            <a:r>
              <a:rPr lang="en" altLang="en-US" sz="2400">
                <a:solidFill>
                  <a:schemeClr val="bg1"/>
                </a:solidFill>
              </a:rPr>
              <a:t>on any system with a C compiler</a:t>
            </a:r>
          </a:p>
          <a:p>
            <a:endParaRPr lang="fr-FR" altLang="en-US">
              <a:solidFill>
                <a:schemeClr val="bg1"/>
              </a:solidFill>
            </a:endParaRPr>
          </a:p>
        </p:txBody>
      </p:sp>
      <p:pic>
        <p:nvPicPr>
          <p:cNvPr id="43012" name="Picture 4" descr="wrench_bolts_w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941888"/>
            <a:ext cx="825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en" altLang="en-US" dirty="0"/>
              <a:t>A long quiet river</a:t>
            </a:r>
          </a:p>
        </p:txBody>
      </p:sp>
      <p:pic>
        <p:nvPicPr>
          <p:cNvPr id="45059" name="Picture 3" descr="workstation_office_chair_spinning_sm_nw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835150" y="1256410"/>
            <a:ext cx="1439862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 dirty="0">
                <a:solidFill>
                  <a:schemeClr val="bg1"/>
                </a:solidFill>
              </a:rPr>
              <a:t>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 dirty="0">
                <a:solidFill>
                  <a:schemeClr val="bg1"/>
                </a:solidFill>
              </a:rPr>
              <a:t>file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3708400" y="1125538"/>
            <a:ext cx="1943100" cy="1512887"/>
          </a:xfrm>
          <a:prstGeom prst="flowChartPredefinedProcess">
            <a:avLst/>
          </a:prstGeom>
          <a:solidFill>
            <a:schemeClr val="accent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>
                <a:solidFill>
                  <a:schemeClr val="bg1"/>
                </a:solidFill>
              </a:rPr>
              <a:t>C compiler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fr-FR" altLang="en-US" sz="200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804025" y="3068638"/>
            <a:ext cx="1439863" cy="7207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>
                <a:solidFill>
                  <a:schemeClr val="accent2"/>
                </a:solidFill>
              </a:rPr>
              <a:t>Coded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>
                <a:solidFill>
                  <a:schemeClr val="accent2"/>
                </a:solidFill>
              </a:rPr>
              <a:t>assembler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3708400" y="4076700"/>
            <a:ext cx="1943100" cy="863600"/>
          </a:xfrm>
          <a:prstGeom prst="flowChartPredefined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>
                <a:solidFill>
                  <a:schemeClr val="bg1"/>
                </a:solidFill>
              </a:rPr>
              <a:t>Assembler</a:t>
            </a:r>
            <a:endParaRPr lang="fr-FR" altLang="en-US" sz="2000">
              <a:solidFill>
                <a:schemeClr val="bg1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732588" y="5157788"/>
            <a:ext cx="1439862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>
                <a:solidFill>
                  <a:srgbClr val="003399"/>
                </a:solidFill>
              </a:rPr>
              <a:t>Coded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>
                <a:solidFill>
                  <a:srgbClr val="003399"/>
                </a:solidFill>
              </a:rPr>
              <a:t>object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3779838" y="5229225"/>
            <a:ext cx="1943100" cy="863600"/>
          </a:xfrm>
          <a:prstGeom prst="flowChartPredefined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>
                <a:solidFill>
                  <a:srgbClr val="FF0000"/>
                </a:solidFill>
              </a:rPr>
              <a:t>Linker</a:t>
            </a:r>
            <a:endParaRPr lang="fr-FR" altLang="en-US" sz="2000">
              <a:solidFill>
                <a:srgbClr val="FF0000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476375" y="5300663"/>
            <a:ext cx="1439863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>
                <a:solidFill>
                  <a:schemeClr val="bg1"/>
                </a:solidFill>
              </a:rPr>
              <a:t>Coded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>
                <a:solidFill>
                  <a:schemeClr val="bg1"/>
                </a:solidFill>
              </a:rPr>
              <a:t>executable</a:t>
            </a:r>
          </a:p>
        </p:txBody>
      </p:sp>
      <p:cxnSp>
        <p:nvCxnSpPr>
          <p:cNvPr id="45067" name="AutoShape 11"/>
          <p:cNvCxnSpPr>
            <a:cxnSpLocks noChangeShapeType="1"/>
            <a:stCxn id="45060" idx="3"/>
            <a:endCxn id="45061" idx="1"/>
          </p:cNvCxnSpPr>
          <p:nvPr/>
        </p:nvCxnSpPr>
        <p:spPr bwMode="auto">
          <a:xfrm>
            <a:off x="3275012" y="1616773"/>
            <a:ext cx="433388" cy="265209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AutoShape 12"/>
          <p:cNvCxnSpPr>
            <a:cxnSpLocks noChangeShapeType="1"/>
            <a:stCxn id="45061" idx="2"/>
            <a:endCxn id="45062" idx="0"/>
          </p:cNvCxnSpPr>
          <p:nvPr/>
        </p:nvCxnSpPr>
        <p:spPr bwMode="auto">
          <a:xfrm rot="16200000" flipH="1">
            <a:off x="5887243" y="1431132"/>
            <a:ext cx="430213" cy="2844800"/>
          </a:xfrm>
          <a:prstGeom prst="bentConnector3">
            <a:avLst>
              <a:gd name="adj1" fmla="val 49815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9" name="AutoShape 13"/>
          <p:cNvCxnSpPr>
            <a:cxnSpLocks noChangeShapeType="1"/>
            <a:stCxn id="45062" idx="2"/>
            <a:endCxn id="45063" idx="0"/>
          </p:cNvCxnSpPr>
          <p:nvPr/>
        </p:nvCxnSpPr>
        <p:spPr bwMode="auto">
          <a:xfrm rot="5400000">
            <a:off x="5958681" y="2510632"/>
            <a:ext cx="287337" cy="2844800"/>
          </a:xfrm>
          <a:prstGeom prst="bentConnector3">
            <a:avLst>
              <a:gd name="adj1" fmla="val 49722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0" name="AutoShape 14"/>
          <p:cNvCxnSpPr>
            <a:cxnSpLocks noChangeShapeType="1"/>
            <a:stCxn id="45063" idx="2"/>
            <a:endCxn id="45064" idx="0"/>
          </p:cNvCxnSpPr>
          <p:nvPr/>
        </p:nvCxnSpPr>
        <p:spPr bwMode="auto">
          <a:xfrm rot="16200000" flipH="1">
            <a:off x="5957888" y="3662362"/>
            <a:ext cx="217488" cy="2773363"/>
          </a:xfrm>
          <a:prstGeom prst="bentConnector3">
            <a:avLst>
              <a:gd name="adj1" fmla="val 49634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1" name="AutoShape 15"/>
          <p:cNvCxnSpPr>
            <a:cxnSpLocks noChangeShapeType="1"/>
            <a:stCxn id="45064" idx="3"/>
            <a:endCxn id="45065" idx="3"/>
          </p:cNvCxnSpPr>
          <p:nvPr/>
        </p:nvCxnSpPr>
        <p:spPr bwMode="auto">
          <a:xfrm flipH="1">
            <a:off x="5722938" y="5518150"/>
            <a:ext cx="2449512" cy="142875"/>
          </a:xfrm>
          <a:prstGeom prst="bentConnector5">
            <a:avLst>
              <a:gd name="adj1" fmla="val -9269"/>
              <a:gd name="adj2" fmla="val 412222"/>
              <a:gd name="adj3" fmla="val 79389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2" name="AutoShape 16"/>
          <p:cNvCxnSpPr>
            <a:cxnSpLocks noChangeShapeType="1"/>
            <a:stCxn id="45065" idx="2"/>
            <a:endCxn id="45066" idx="3"/>
          </p:cNvCxnSpPr>
          <p:nvPr/>
        </p:nvCxnSpPr>
        <p:spPr bwMode="auto">
          <a:xfrm rot="16200000" flipV="1">
            <a:off x="3617913" y="4959350"/>
            <a:ext cx="431800" cy="1835150"/>
          </a:xfrm>
          <a:prstGeom prst="bentConnector4">
            <a:avLst>
              <a:gd name="adj1" fmla="val -52940"/>
              <a:gd name="adj2" fmla="val 76472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5073" name="Picture 17" descr="mechanic_stuck_under_hood_sm_nw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93382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95375" y="908050"/>
            <a:ext cx="441325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1800">
                <a:solidFill>
                  <a:srgbClr val="66FF66"/>
                </a:solidFill>
                <a:latin typeface="Arial Narrow" panose="020B0606020202030204" pitchFamily="34" charset="0"/>
              </a:rPr>
              <a:t>/* example of C program: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Char char="-"/>
            </a:pPr>
            <a:r>
              <a:rPr lang="en" altLang="en-US" sz="1800">
                <a:solidFill>
                  <a:srgbClr val="66FF66"/>
                </a:solidFill>
                <a:latin typeface="Arial Narrow" panose="020B0606020202030204" pitchFamily="34" charset="0"/>
              </a:rPr>
              <a:t>sum of numbers from 1 to 10 and display of the value*/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Char char="-"/>
            </a:pPr>
            <a:endParaRPr lang="fr-FR" altLang="en-US" sz="1800">
              <a:solidFill>
                <a:srgbClr val="66FF66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Char char="-"/>
            </a:pPr>
            <a:endParaRPr lang="fr-FR" altLang="en-US" sz="1800">
              <a:solidFill>
                <a:srgbClr val="66FF66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>
                <a:latin typeface="Arial Narrow" panose="020B0606020202030204" pitchFamily="34" charset="0"/>
              </a:rPr>
              <a:t>  </a:t>
            </a: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#include &lt;stdio.h&gt;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int main </a:t>
            </a: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( </a:t>
            </a:r>
            <a:r>
              <a:rPr lang="en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void </a:t>
            </a: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     </a:t>
            </a:r>
            <a:r>
              <a:rPr lang="en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int </a:t>
            </a: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sum; </a:t>
            </a:r>
            <a:r>
              <a:rPr lang="en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int </a:t>
            </a: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i;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sum = 0;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     </a:t>
            </a:r>
            <a:r>
              <a:rPr lang="en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for </a:t>
            </a: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(i = 1; i &lt;= 10; i++)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sum = sum + i;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printf("%d\n", sum);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sum = 0;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}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86800" cy="838200"/>
          </a:xfr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" altLang="en-US"/>
              <a:t>C file (extension .c)</a:t>
            </a: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3563938" y="2508250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/>
              <a:t>1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45125" y="1905000"/>
            <a:ext cx="3375025" cy="517525"/>
            <a:chOff x="2976" y="1200"/>
            <a:chExt cx="2126" cy="326"/>
          </a:xfrm>
        </p:grpSpPr>
        <p:sp>
          <p:nvSpPr>
            <p:cNvPr id="47129" name="Rectangle 6"/>
            <p:cNvSpPr>
              <a:spLocks noChangeArrowheads="1"/>
            </p:cNvSpPr>
            <p:nvPr/>
          </p:nvSpPr>
          <p:spPr bwMode="auto">
            <a:xfrm>
              <a:off x="2976" y="1200"/>
              <a:ext cx="19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In C the main program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is always called </a:t>
              </a:r>
              <a:r>
                <a:rPr lang="en" altLang="en-US" sz="1800" i="1">
                  <a:solidFill>
                    <a:srgbClr val="FF0000"/>
                  </a:solidFill>
                </a:rPr>
                <a:t>hand</a:t>
              </a:r>
            </a:p>
          </p:txBody>
        </p:sp>
        <p:sp>
          <p:nvSpPr>
            <p:cNvPr id="47130" name="Oval 7"/>
            <p:cNvSpPr>
              <a:spLocks noChangeArrowheads="1"/>
            </p:cNvSpPr>
            <p:nvPr/>
          </p:nvSpPr>
          <p:spPr bwMode="auto">
            <a:xfrm>
              <a:off x="4921" y="1253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" altLang="en-US" sz="2000"/>
                <a:t>1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0513" y="2693988"/>
            <a:ext cx="3449637" cy="750887"/>
            <a:chOff x="3020" y="1697"/>
            <a:chExt cx="2173" cy="473"/>
          </a:xfrm>
        </p:grpSpPr>
        <p:sp>
          <p:nvSpPr>
            <p:cNvPr id="47127" name="Rectangle 9"/>
            <p:cNvSpPr>
              <a:spLocks noChangeArrowheads="1"/>
            </p:cNvSpPr>
            <p:nvPr/>
          </p:nvSpPr>
          <p:spPr bwMode="auto">
            <a:xfrm>
              <a:off x="3020" y="1697"/>
              <a:ext cx="191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declarations of variables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integer type (memory bins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can contain an integer)</a:t>
              </a:r>
            </a:p>
          </p:txBody>
        </p:sp>
        <p:sp>
          <p:nvSpPr>
            <p:cNvPr id="47128" name="Oval 10"/>
            <p:cNvSpPr>
              <a:spLocks noChangeArrowheads="1"/>
            </p:cNvSpPr>
            <p:nvPr/>
          </p:nvSpPr>
          <p:spPr bwMode="auto">
            <a:xfrm>
              <a:off x="5012" y="1706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" altLang="en-US" sz="2000"/>
                <a:t>2</a:t>
              </a:r>
            </a:p>
          </p:txBody>
        </p:sp>
      </p:grpSp>
      <p:sp>
        <p:nvSpPr>
          <p:cNvPr id="47111" name="Oval 11"/>
          <p:cNvSpPr>
            <a:spLocks noChangeArrowheads="1"/>
          </p:cNvSpPr>
          <p:nvPr/>
        </p:nvSpPr>
        <p:spPr bwMode="auto">
          <a:xfrm>
            <a:off x="3779838" y="3155950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/>
              <a:t>2</a:t>
            </a:r>
          </a:p>
        </p:txBody>
      </p:sp>
      <p:sp>
        <p:nvSpPr>
          <p:cNvPr id="47112" name="Oval 12"/>
          <p:cNvSpPr>
            <a:spLocks noChangeArrowheads="1"/>
          </p:cNvSpPr>
          <p:nvPr/>
        </p:nvSpPr>
        <p:spPr bwMode="auto">
          <a:xfrm>
            <a:off x="2916238" y="3443288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/>
              <a:t>3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584825" y="3573463"/>
            <a:ext cx="3235325" cy="547687"/>
            <a:chOff x="3064" y="2251"/>
            <a:chExt cx="2038" cy="345"/>
          </a:xfrm>
        </p:grpSpPr>
        <p:sp>
          <p:nvSpPr>
            <p:cNvPr id="47125" name="Rectangle 14"/>
            <p:cNvSpPr>
              <a:spLocks noChangeArrowheads="1"/>
            </p:cNvSpPr>
            <p:nvPr/>
          </p:nvSpPr>
          <p:spPr bwMode="auto">
            <a:xfrm>
              <a:off x="3064" y="2270"/>
              <a:ext cx="18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assignment instruction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value to variable </a:t>
              </a:r>
              <a:r>
                <a:rPr lang="en" altLang="en-US" sz="1800" i="1">
                  <a:solidFill>
                    <a:srgbClr val="FF0000"/>
                  </a:solidFill>
                </a:rPr>
                <a:t>sum</a:t>
              </a:r>
            </a:p>
          </p:txBody>
        </p:sp>
        <p:sp>
          <p:nvSpPr>
            <p:cNvPr id="47126" name="Oval 15"/>
            <p:cNvSpPr>
              <a:spLocks noChangeArrowheads="1"/>
            </p:cNvSpPr>
            <p:nvPr/>
          </p:nvSpPr>
          <p:spPr bwMode="auto">
            <a:xfrm>
              <a:off x="4921" y="2251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" altLang="en-US" sz="2000"/>
                <a:t>3</a:t>
              </a:r>
            </a:p>
          </p:txBody>
        </p:sp>
      </p:grpSp>
      <p:sp>
        <p:nvSpPr>
          <p:cNvPr id="47114" name="Oval 16"/>
          <p:cNvSpPr>
            <a:spLocks noChangeArrowheads="1"/>
          </p:cNvSpPr>
          <p:nvPr/>
        </p:nvSpPr>
        <p:spPr bwMode="auto">
          <a:xfrm>
            <a:off x="1187450" y="4090988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/>
              <a:t>4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435600" y="4221163"/>
            <a:ext cx="3384550" cy="1327150"/>
            <a:chOff x="3016" y="2659"/>
            <a:chExt cx="2132" cy="836"/>
          </a:xfrm>
        </p:grpSpPr>
        <p:sp>
          <p:nvSpPr>
            <p:cNvPr id="47122" name="Rectangle 18"/>
            <p:cNvSpPr>
              <a:spLocks noChangeArrowheads="1"/>
            </p:cNvSpPr>
            <p:nvPr/>
          </p:nvSpPr>
          <p:spPr bwMode="auto">
            <a:xfrm>
              <a:off x="3107" y="2659"/>
              <a:ext cx="15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instructions executed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in sequence</a:t>
              </a:r>
            </a:p>
          </p:txBody>
        </p:sp>
        <p:sp>
          <p:nvSpPr>
            <p:cNvPr id="47123" name="Rectangle 19"/>
            <p:cNvSpPr>
              <a:spLocks noChangeArrowheads="1"/>
            </p:cNvSpPr>
            <p:nvPr/>
          </p:nvSpPr>
          <p:spPr bwMode="auto">
            <a:xfrm>
              <a:off x="3016" y="3022"/>
              <a:ext cx="195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statement in curly brackets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is executed for the values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of </a:t>
              </a:r>
              <a:r>
                <a:rPr lang="en" altLang="en-US" sz="1800" i="1">
                  <a:solidFill>
                    <a:srgbClr val="FF0000"/>
                  </a:solidFill>
                </a:rPr>
                <a:t>i </a:t>
              </a:r>
              <a:r>
                <a:rPr lang="en" altLang="en-US" sz="1800">
                  <a:solidFill>
                    <a:srgbClr val="FF0000"/>
                  </a:solidFill>
                </a:rPr>
                <a:t>ranging from 1 to 10</a:t>
              </a:r>
            </a:p>
          </p:txBody>
        </p:sp>
        <p:sp>
          <p:nvSpPr>
            <p:cNvPr id="47124" name="Oval 20"/>
            <p:cNvSpPr>
              <a:spLocks noChangeArrowheads="1"/>
            </p:cNvSpPr>
            <p:nvPr/>
          </p:nvSpPr>
          <p:spPr bwMode="auto">
            <a:xfrm>
              <a:off x="4967" y="2976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" altLang="en-US" sz="2000"/>
                <a:t>4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435600" y="5589588"/>
            <a:ext cx="3384550" cy="588962"/>
            <a:chOff x="3061" y="3521"/>
            <a:chExt cx="2132" cy="371"/>
          </a:xfrm>
        </p:grpSpPr>
        <p:sp>
          <p:nvSpPr>
            <p:cNvPr id="47120" name="Rectangle 22"/>
            <p:cNvSpPr>
              <a:spLocks noChangeArrowheads="1"/>
            </p:cNvSpPr>
            <p:nvPr/>
          </p:nvSpPr>
          <p:spPr bwMode="auto">
            <a:xfrm>
              <a:off x="3061" y="3566"/>
              <a:ext cx="191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displays on the screen the value of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" altLang="en-US" sz="1800">
                  <a:solidFill>
                    <a:srgbClr val="FF0000"/>
                  </a:solidFill>
                </a:rPr>
                <a:t>the integer contained in </a:t>
              </a:r>
              <a:r>
                <a:rPr lang="en" altLang="en-US" sz="1800" i="1">
                  <a:solidFill>
                    <a:srgbClr val="FF0000"/>
                  </a:solidFill>
                </a:rPr>
                <a:t>sum</a:t>
              </a:r>
            </a:p>
          </p:txBody>
        </p:sp>
        <p:sp>
          <p:nvSpPr>
            <p:cNvPr id="47121" name="Oval 23"/>
            <p:cNvSpPr>
              <a:spLocks noChangeArrowheads="1"/>
            </p:cNvSpPr>
            <p:nvPr/>
          </p:nvSpPr>
          <p:spPr bwMode="auto">
            <a:xfrm>
              <a:off x="5012" y="3521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" altLang="en-US" sz="2000"/>
                <a:t>5</a:t>
              </a:r>
            </a:p>
          </p:txBody>
        </p:sp>
      </p:grpSp>
      <p:sp>
        <p:nvSpPr>
          <p:cNvPr id="47117" name="Oval 24"/>
          <p:cNvSpPr>
            <a:spLocks noChangeArrowheads="1"/>
          </p:cNvSpPr>
          <p:nvPr/>
        </p:nvSpPr>
        <p:spPr bwMode="auto">
          <a:xfrm>
            <a:off x="4068763" y="4956175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/>
              <a:t>5</a:t>
            </a:r>
          </a:p>
        </p:txBody>
      </p:sp>
      <p:sp>
        <p:nvSpPr>
          <p:cNvPr id="47118" name="Oval 25"/>
          <p:cNvSpPr>
            <a:spLocks noChangeArrowheads="1"/>
          </p:cNvSpPr>
          <p:nvPr/>
        </p:nvSpPr>
        <p:spPr bwMode="auto">
          <a:xfrm>
            <a:off x="3492500" y="2147888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000"/>
              <a:t>0</a:t>
            </a:r>
          </a:p>
        </p:txBody>
      </p:sp>
      <p:sp>
        <p:nvSpPr>
          <p:cNvPr id="307226" name="Rectangle 26"/>
          <p:cNvSpPr>
            <a:spLocks noChangeArrowheads="1"/>
          </p:cNvSpPr>
          <p:nvPr/>
        </p:nvSpPr>
        <p:spPr bwMode="auto">
          <a:xfrm>
            <a:off x="900113" y="1844675"/>
            <a:ext cx="3600450" cy="4176713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547688" y="282575"/>
            <a:ext cx="85963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3300">
                <a:solidFill>
                  <a:schemeClr val="tx2"/>
                </a:solidFill>
                <a:latin typeface="Arial Black" panose="020B0A04020102020204" pitchFamily="34" charset="0"/>
              </a:rPr>
              <a:t>Progress</a:t>
            </a:r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5715000" y="1447800"/>
          <a:ext cx="32766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sin Designer" r:id="rId2" imgW="3716276" imgH="1777590" progId="Designer.Drawing.7">
                  <p:embed/>
                </p:oleObj>
              </mc:Choice>
              <mc:Fallback>
                <p:oleObj name="Dessin Designer" r:id="rId2" imgW="3716276" imgH="1777590" progId="Designer.Drawing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447800"/>
                        <a:ext cx="32766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/>
        </p:nvGraphicFramePr>
        <p:xfrm>
          <a:off x="381000" y="3581400"/>
          <a:ext cx="36576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sin Designer" r:id="rId4" imgW="3465924" imgH="2716329" progId="Designer.Drawing.7">
                  <p:embed/>
                </p:oleObj>
              </mc:Choice>
              <mc:Fallback>
                <p:oleObj name="Dessin Designer" r:id="rId4" imgW="3465924" imgH="2716329" progId="Designer.Drawing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81400"/>
                        <a:ext cx="365760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29749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17573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557338"/>
            <a:ext cx="191293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AutoShape 10"/>
          <p:cNvSpPr>
            <a:spLocks noChangeArrowheads="1"/>
          </p:cNvSpPr>
          <p:nvPr/>
        </p:nvSpPr>
        <p:spPr bwMode="auto">
          <a:xfrm>
            <a:off x="2286000" y="1447800"/>
            <a:ext cx="838200" cy="409575"/>
          </a:xfrm>
          <a:prstGeom prst="rightArrow">
            <a:avLst>
              <a:gd name="adj1" fmla="val 50000"/>
              <a:gd name="adj2" fmla="val 51163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 sz="1100"/>
          </a:p>
        </p:txBody>
      </p:sp>
      <p:sp>
        <p:nvSpPr>
          <p:cNvPr id="26633" name="AutoShape 11"/>
          <p:cNvSpPr>
            <a:spLocks noChangeArrowheads="1"/>
          </p:cNvSpPr>
          <p:nvPr/>
        </p:nvSpPr>
        <p:spPr bwMode="auto">
          <a:xfrm>
            <a:off x="5172075" y="1447800"/>
            <a:ext cx="479425" cy="396875"/>
          </a:xfrm>
          <a:prstGeom prst="rightArrow">
            <a:avLst>
              <a:gd name="adj1" fmla="val 50000"/>
              <a:gd name="adj2" fmla="val 30200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 sz="1100"/>
          </a:p>
        </p:txBody>
      </p:sp>
      <p:sp>
        <p:nvSpPr>
          <p:cNvPr id="26634" name="AutoShape 12"/>
          <p:cNvSpPr>
            <a:spLocks noChangeArrowheads="1"/>
          </p:cNvSpPr>
          <p:nvPr/>
        </p:nvSpPr>
        <p:spPr bwMode="auto">
          <a:xfrm>
            <a:off x="6443663" y="31416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 sz="1100"/>
          </a:p>
        </p:txBody>
      </p:sp>
      <p:sp>
        <p:nvSpPr>
          <p:cNvPr id="26635" name="AutoShape 13"/>
          <p:cNvSpPr>
            <a:spLocks noChangeArrowheads="1"/>
          </p:cNvSpPr>
          <p:nvPr/>
        </p:nvSpPr>
        <p:spPr bwMode="auto">
          <a:xfrm>
            <a:off x="4140200" y="44370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624637" cy="15763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FF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" altLang="zh-CN" sz="2800" b="1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1941513"/>
            <a:ext cx="5332413" cy="4157662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" sz="1800" dirty="0">
                <a:solidFill>
                  <a:schemeClr val="bg1"/>
                </a:solidFill>
              </a:rPr>
              <a:t>A computer is a stupid machine, only knowing how to obey, and very few things:</a:t>
            </a: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n" sz="1400" dirty="0">
                <a:solidFill>
                  <a:schemeClr val="bg1"/>
                </a:solidFill>
                <a:ea typeface="+mn-ea"/>
                <a:cs typeface="+mn-cs"/>
              </a:rPr>
              <a:t>addition, subtraction, multiplication in binary, only on integers,</a:t>
            </a: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n" sz="1400" dirty="0">
                <a:solidFill>
                  <a:schemeClr val="bg1"/>
                </a:solidFill>
                <a:ea typeface="+mn-ea"/>
                <a:cs typeface="+mn-cs"/>
              </a:rPr>
              <a:t>output a result or read a binary value (in a memory for example),</a:t>
            </a: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n" sz="1400" dirty="0">
                <a:solidFill>
                  <a:schemeClr val="bg1"/>
                </a:solidFill>
                <a:ea typeface="+mn-ea"/>
                <a:cs typeface="+mn-cs"/>
              </a:rPr>
              <a:t>compare numbers.</a:t>
            </a:r>
          </a:p>
          <a:p>
            <a:pPr lvl="1" eaLnBrk="1" hangingPunct="1">
              <a:buFontTx/>
              <a:buBlip>
                <a:blip r:embed="rId4"/>
              </a:buBlip>
              <a:defRPr/>
            </a:pPr>
            <a:endParaRPr lang="fr-FR" sz="1400" dirty="0">
              <a:solidFill>
                <a:schemeClr val="bg1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  <a:defRPr/>
            </a:pPr>
            <a:r>
              <a:rPr lang="en" sz="1800" dirty="0">
                <a:solidFill>
                  <a:schemeClr val="bg1"/>
                </a:solidFill>
              </a:rPr>
              <a:t>Since the computer only understands orders coded in binary (machine language), so-called “advanced” languages have been developed to facilitate programming.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2000" dirty="0">
              <a:solidFill>
                <a:schemeClr val="bg1"/>
              </a:solidFill>
              <a:latin typeface="Verdana" pitchFamily="34" charset="0"/>
              <a:ea typeface="굴림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  <a:defRPr/>
            </a:pPr>
            <a:r>
              <a:rPr lang="en" sz="1800" dirty="0">
                <a:solidFill>
                  <a:schemeClr val="bg1"/>
                </a:solidFill>
              </a:rPr>
              <a:t>C is a </a:t>
            </a:r>
            <a:r>
              <a:rPr lang="en" sz="1800" b="1" dirty="0">
                <a:solidFill>
                  <a:srgbClr val="FF0000"/>
                </a:solidFill>
              </a:rPr>
              <a:t>compiled language </a:t>
            </a:r>
            <a:r>
              <a:rPr lang="en" sz="1800" b="1" dirty="0">
                <a:solidFill>
                  <a:schemeClr val="bg1"/>
                </a:solidFill>
              </a:rPr>
              <a:t>, i.e. the </a:t>
            </a:r>
            <a:r>
              <a:rPr lang="en" sz="1800" b="1" dirty="0">
                <a:solidFill>
                  <a:srgbClr val="FF0000"/>
                </a:solidFill>
              </a:rPr>
              <a:t>PROGRAM </a:t>
            </a:r>
            <a:r>
              <a:rPr lang="en" sz="1800" b="1" dirty="0">
                <a:solidFill>
                  <a:schemeClr val="bg1"/>
                </a:solidFill>
              </a:rPr>
              <a:t>goes through three stages: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" sz="1200" b="1" dirty="0">
                <a:solidFill>
                  <a:schemeClr val="bg1"/>
                </a:solidFill>
                <a:ea typeface="+mn-ea"/>
              </a:rPr>
              <a:t>Entered on an EDITOR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" sz="1200" b="1" dirty="0">
                <a:solidFill>
                  <a:schemeClr val="bg1"/>
                </a:solidFill>
                <a:ea typeface="+mn-ea"/>
              </a:rPr>
              <a:t>Machine language translation: COMPILATION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" sz="1200" b="1" dirty="0">
                <a:solidFill>
                  <a:schemeClr val="bg1"/>
                </a:solidFill>
                <a:ea typeface="+mn-ea"/>
              </a:rPr>
              <a:t>EXECUTION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en-US" altLang="zh-CN" sz="1800" b="1" dirty="0">
              <a:solidFill>
                <a:srgbClr val="FF0000"/>
              </a:solidFill>
            </a:endParaRP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43063"/>
            <a:ext cx="2371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786188"/>
            <a:ext cx="11620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" altLang="zh-CN" sz="2800" b="1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HISTORICAL</a:t>
            </a:r>
            <a:endParaRPr lang="en-US" altLang="zh-CN" sz="2800" b="1">
              <a:solidFill>
                <a:schemeClr val="bg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1744663"/>
            <a:ext cx="7977188" cy="4159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  <a:defRPr/>
            </a:pPr>
            <a:endParaRPr lang="en-US" altLang="ko-KR" sz="1800" dirty="0">
              <a:solidFill>
                <a:schemeClr val="bg1"/>
              </a:solidFill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" sz="1800" dirty="0">
                <a:solidFill>
                  <a:schemeClr val="bg1"/>
                </a:solidFill>
              </a:rPr>
              <a:t>The C was designed in </a:t>
            </a:r>
            <a:r>
              <a:rPr lang="en" sz="1800" dirty="0">
                <a:solidFill>
                  <a:srgbClr val="FF0000"/>
                </a:solidFill>
              </a:rPr>
              <a:t>1972 </a:t>
            </a:r>
            <a:r>
              <a:rPr lang="en" sz="1800" dirty="0">
                <a:solidFill>
                  <a:schemeClr val="bg1"/>
                </a:solidFill>
              </a:rPr>
              <a:t>by </a:t>
            </a:r>
            <a:r>
              <a:rPr lang="en" sz="1800" dirty="0">
                <a:solidFill>
                  <a:schemeClr val="accent1">
                    <a:lumMod val="75000"/>
                  </a:schemeClr>
                </a:solidFill>
              </a:rPr>
              <a:t>Dennis </a:t>
            </a:r>
            <a:r>
              <a:rPr lang="en" sz="1800" dirty="0" err="1">
                <a:solidFill>
                  <a:schemeClr val="accent1">
                    <a:lumMod val="75000"/>
                  </a:schemeClr>
                </a:solidFill>
              </a:rPr>
              <a:t>Richie</a:t>
            </a:r>
            <a:r>
              <a:rPr lang="en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" sz="1800" dirty="0">
                <a:solidFill>
                  <a:schemeClr val="bg1"/>
                </a:solidFill>
              </a:rPr>
              <a:t>and </a:t>
            </a:r>
            <a:r>
              <a:rPr lang="en" sz="1800" dirty="0">
                <a:solidFill>
                  <a:schemeClr val="accent1">
                    <a:lumMod val="75000"/>
                  </a:schemeClr>
                </a:solidFill>
              </a:rPr>
              <a:t>Ken Thompson </a:t>
            </a:r>
            <a:r>
              <a:rPr lang="en" sz="1800" dirty="0">
                <a:solidFill>
                  <a:schemeClr val="bg1"/>
                </a:solidFill>
              </a:rPr>
              <a:t>, researchers at Bell </a:t>
            </a:r>
            <a:r>
              <a:rPr lang="en" sz="1800" dirty="0" err="1">
                <a:solidFill>
                  <a:schemeClr val="bg1"/>
                </a:solidFill>
              </a:rPr>
              <a:t>Labs </a:t>
            </a:r>
            <a:r>
              <a:rPr lang="en" sz="1800" dirty="0">
                <a:solidFill>
                  <a:schemeClr val="bg1"/>
                </a:solidFill>
              </a:rPr>
              <a:t>, to develop a UNIX operating system on a DEC PDP-11.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endParaRPr lang="fr-FR" sz="1800" dirty="0">
              <a:solidFill>
                <a:schemeClr val="bg1"/>
              </a:solidFill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" sz="1800" dirty="0">
                <a:solidFill>
                  <a:schemeClr val="bg1"/>
                </a:solidFill>
              </a:rPr>
              <a:t>In </a:t>
            </a:r>
            <a:r>
              <a:rPr lang="en" sz="1800" dirty="0">
                <a:solidFill>
                  <a:srgbClr val="FF0000"/>
                </a:solidFill>
              </a:rPr>
              <a:t>1978 </a:t>
            </a:r>
            <a:r>
              <a:rPr lang="en" sz="1800" dirty="0">
                <a:solidFill>
                  <a:schemeClr val="bg1"/>
                </a:solidFill>
              </a:rPr>
              <a:t>, </a:t>
            </a:r>
            <a:r>
              <a:rPr lang="en" sz="1800" dirty="0">
                <a:solidFill>
                  <a:srgbClr val="003366"/>
                </a:solidFill>
              </a:rPr>
              <a:t>Brian </a:t>
            </a:r>
            <a:r>
              <a:rPr lang="en" sz="1800" dirty="0" err="1">
                <a:solidFill>
                  <a:srgbClr val="003366"/>
                </a:solidFill>
              </a:rPr>
              <a:t>Kernighan</a:t>
            </a:r>
            <a:r>
              <a:rPr lang="en" sz="1800" dirty="0">
                <a:solidFill>
                  <a:srgbClr val="003366"/>
                </a:solidFill>
              </a:rPr>
              <a:t> </a:t>
            </a:r>
            <a:r>
              <a:rPr lang="en" sz="1800" dirty="0">
                <a:solidFill>
                  <a:schemeClr val="bg1"/>
                </a:solidFill>
              </a:rPr>
              <a:t>and </a:t>
            </a:r>
            <a:r>
              <a:rPr lang="en" sz="1800" dirty="0">
                <a:solidFill>
                  <a:srgbClr val="003366"/>
                </a:solidFill>
              </a:rPr>
              <a:t>Dennis </a:t>
            </a:r>
            <a:r>
              <a:rPr lang="en" sz="1800" dirty="0" err="1">
                <a:solidFill>
                  <a:srgbClr val="003366"/>
                </a:solidFill>
              </a:rPr>
              <a:t>Richie</a:t>
            </a:r>
            <a:r>
              <a:rPr lang="en" sz="1800" dirty="0">
                <a:solidFill>
                  <a:srgbClr val="003366"/>
                </a:solidFill>
              </a:rPr>
              <a:t> </a:t>
            </a:r>
            <a:r>
              <a:rPr lang="en" sz="1800" dirty="0">
                <a:solidFill>
                  <a:schemeClr val="bg1"/>
                </a:solidFill>
              </a:rPr>
              <a:t>publish the classic definition of C in the book </a:t>
            </a:r>
            <a:r>
              <a:rPr lang="en" sz="1800" dirty="0">
                <a:solidFill>
                  <a:srgbClr val="FF0000"/>
                </a:solidFill>
              </a:rPr>
              <a:t>The C </a:t>
            </a:r>
            <a:r>
              <a:rPr lang="en" sz="1800" dirty="0" err="1">
                <a:solidFill>
                  <a:srgbClr val="FF0000"/>
                </a:solidFill>
              </a:rPr>
              <a:t>Programming</a:t>
            </a:r>
            <a:r>
              <a:rPr lang="en" sz="1800" dirty="0">
                <a:solidFill>
                  <a:srgbClr val="FF0000"/>
                </a:solidFill>
              </a:rPr>
              <a:t> </a:t>
            </a:r>
            <a:r>
              <a:rPr lang="en" sz="1800" dirty="0" err="1">
                <a:solidFill>
                  <a:srgbClr val="FF0000"/>
                </a:solidFill>
              </a:rPr>
              <a:t>language </a:t>
            </a:r>
            <a:r>
              <a:rPr lang="en" sz="18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endParaRPr lang="fr-FR" sz="1800" dirty="0">
              <a:solidFill>
                <a:schemeClr val="bg1"/>
              </a:solidFill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" sz="1800" dirty="0">
                <a:solidFill>
                  <a:schemeClr val="bg1"/>
                </a:solidFill>
              </a:rPr>
              <a:t>As C became more and more popular in the 1980s </a:t>
            </a:r>
            <a:r>
              <a:rPr lang="en" sz="1800" dirty="0">
                <a:solidFill>
                  <a:srgbClr val="FF0000"/>
                </a:solidFill>
              </a:rPr>
              <a:t>, </a:t>
            </a:r>
            <a:r>
              <a:rPr lang="en" sz="1800" dirty="0">
                <a:solidFill>
                  <a:schemeClr val="bg1"/>
                </a:solidFill>
              </a:rPr>
              <a:t>several groups put compilers on the market with specific extensions.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endParaRPr lang="fr-FR" sz="1800" dirty="0">
              <a:solidFill>
                <a:schemeClr val="bg1"/>
              </a:solidFill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" sz="1800" dirty="0">
                <a:solidFill>
                  <a:schemeClr val="bg1"/>
                </a:solidFill>
              </a:rPr>
              <a:t>In </a:t>
            </a:r>
            <a:r>
              <a:rPr lang="en" sz="1800" dirty="0">
                <a:solidFill>
                  <a:srgbClr val="FF0000"/>
                </a:solidFill>
              </a:rPr>
              <a:t>1983 </a:t>
            </a:r>
            <a:r>
              <a:rPr lang="en" sz="1800" dirty="0">
                <a:solidFill>
                  <a:schemeClr val="bg1"/>
                </a:solidFill>
              </a:rPr>
              <a:t>, ANSI </a:t>
            </a:r>
            <a:r>
              <a:rPr lang="en" sz="1800" dirty="0">
                <a:solidFill>
                  <a:srgbClr val="003366"/>
                </a:solidFill>
              </a:rPr>
              <a:t>(American National Standards Institute) </a:t>
            </a:r>
            <a:r>
              <a:rPr lang="en" sz="1800" dirty="0">
                <a:solidFill>
                  <a:schemeClr val="bg1"/>
                </a:solidFill>
              </a:rPr>
              <a:t>decided to standardize the language; this work was completed in </a:t>
            </a:r>
            <a:r>
              <a:rPr lang="en" sz="1800" dirty="0">
                <a:solidFill>
                  <a:srgbClr val="FF0000"/>
                </a:solidFill>
              </a:rPr>
              <a:t>1989 </a:t>
            </a:r>
            <a:r>
              <a:rPr lang="en" sz="1800" dirty="0">
                <a:solidFill>
                  <a:schemeClr val="bg1"/>
                </a:solidFill>
              </a:rPr>
              <a:t>with the definition of the </a:t>
            </a:r>
            <a:r>
              <a:rPr lang="en" sz="1800" dirty="0"/>
              <a:t>ANSI C standard </a:t>
            </a:r>
            <a:r>
              <a:rPr lang="en" sz="1800" dirty="0">
                <a:solidFill>
                  <a:schemeClr val="bg1"/>
                </a:solidFill>
              </a:rPr>
              <a:t>. This was taken up as is by the ISO (International Standards </a:t>
            </a:r>
            <a:r>
              <a:rPr lang="en" sz="1800" dirty="0" err="1">
                <a:solidFill>
                  <a:schemeClr val="bg1"/>
                </a:solidFill>
              </a:rPr>
              <a:t>Organization </a:t>
            </a:r>
            <a:r>
              <a:rPr lang="en" sz="1800" dirty="0">
                <a:solidFill>
                  <a:schemeClr val="bg1"/>
                </a:solidFill>
              </a:rPr>
              <a:t>) in </a:t>
            </a:r>
            <a:r>
              <a:rPr lang="en" sz="1800" dirty="0">
                <a:solidFill>
                  <a:srgbClr val="FF0000"/>
                </a:solidFill>
              </a:rPr>
              <a:t>1990 </a:t>
            </a:r>
            <a:r>
              <a:rPr lang="en" sz="18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C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4279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" sz="1800" kern="0" dirty="0">
                <a:latin typeface="+mn-lt"/>
                <a:ea typeface="+mn-ea"/>
              </a:rPr>
              <a:t>The transformation of a text written in </a:t>
            </a:r>
            <a:r>
              <a:rPr lang="en" sz="1800" kern="0" dirty="0">
                <a:solidFill>
                  <a:srgbClr val="FF0000"/>
                </a:solidFill>
                <a:latin typeface="+mn-lt"/>
                <a:ea typeface="+mn-ea"/>
              </a:rPr>
              <a:t>C language </a:t>
            </a:r>
            <a:r>
              <a:rPr lang="en" sz="1800" kern="0" dirty="0">
                <a:latin typeface="+mn-lt"/>
                <a:ea typeface="+mn-ea"/>
              </a:rPr>
              <a:t>into a program executable by the computer is done in two steps: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" sz="1800" kern="0" dirty="0">
                <a:latin typeface="+mn-lt"/>
                <a:ea typeface="+mn-ea"/>
              </a:rPr>
              <a:t>compiling and </a:t>
            </a:r>
            <a:r>
              <a:rPr lang="en" sz="1800" kern="0" dirty="0">
                <a:solidFill>
                  <a:srgbClr val="FF0000"/>
                </a:solidFill>
                <a:latin typeface="+mn-lt"/>
                <a:ea typeface="+mn-ea"/>
              </a:rPr>
              <a:t>linking 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000" kern="0" dirty="0">
              <a:solidFill>
                <a:schemeClr val="bg1"/>
              </a:solidFill>
              <a:latin typeface="Verdana" pitchFamily="34" charset="0"/>
              <a:ea typeface="굴림" pitchFamily="34" charset="-127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zh-CN" sz="2000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57563"/>
            <a:ext cx="501491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786063"/>
            <a:ext cx="4286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835150" y="476250"/>
            <a:ext cx="3816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" altLang="zh-CN" sz="2800" b="1">
                <a:solidFill>
                  <a:schemeClr val="bg1"/>
                </a:solidFill>
                <a:latin typeface="Tahoma" pitchFamily="34" charset="0"/>
              </a:rPr>
              <a:t>TRANSFORMATION</a:t>
            </a:r>
            <a:endParaRPr lang="fr-FR" sz="2800" b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971550" y="2058988"/>
            <a:ext cx="7529513" cy="32131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28282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" altLang="zh-CN" sz="1600" b="1" dirty="0">
                <a:solidFill>
                  <a:schemeClr val="bg1"/>
                </a:solidFill>
              </a:rPr>
              <a:t>In C, any variable must be declared before being used. A C program looks like this:</a:t>
            </a:r>
          </a:p>
          <a:p>
            <a:pPr eaLnBrk="1" hangingPunct="1">
              <a:buFontTx/>
              <a:buNone/>
            </a:pPr>
            <a:endParaRPr lang="fr-FR" altLang="zh-CN" sz="16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fr-FR" altLang="zh-CN" sz="1600" b="1" dirty="0">
              <a:solidFill>
                <a:schemeClr val="bg1"/>
              </a:solidFill>
            </a:endParaRPr>
          </a:p>
          <a:p>
            <a:pPr lvl="3" eaLnBrk="1" hangingPunct="1">
              <a:buFontTx/>
              <a:buNone/>
            </a:pPr>
            <a:r>
              <a:rPr lang="en" altLang="zh-CN" sz="1400" b="1" dirty="0">
                <a:solidFill>
                  <a:srgbClr val="FF3399"/>
                </a:solidFill>
                <a:latin typeface="Verdana" panose="020B0604030504040204" pitchFamily="34" charset="0"/>
              </a:rPr>
              <a:t>[preprocessor directives]</a:t>
            </a:r>
            <a:endParaRPr lang="fr-FR" altLang="zh-CN" sz="1400" dirty="0">
              <a:solidFill>
                <a:srgbClr val="FF3399"/>
              </a:solidFill>
              <a:latin typeface="Verdana" panose="020B0604030504040204" pitchFamily="34" charset="0"/>
            </a:endParaRPr>
          </a:p>
          <a:p>
            <a:pPr lvl="3" eaLnBrk="1" hangingPunct="1">
              <a:buFontTx/>
              <a:buNone/>
            </a:pPr>
            <a:r>
              <a:rPr lang="en" altLang="zh-CN" sz="1400" b="1" dirty="0">
                <a:solidFill>
                  <a:srgbClr val="FF3399"/>
                </a:solidFill>
                <a:latin typeface="Verdana" panose="020B0604030504040204" pitchFamily="34" charset="0"/>
              </a:rPr>
              <a:t>[external variable declarations]</a:t>
            </a:r>
            <a:endParaRPr lang="fr-FR" altLang="zh-CN" sz="1400" dirty="0">
              <a:solidFill>
                <a:srgbClr val="FF3399"/>
              </a:solidFill>
              <a:latin typeface="Verdana" panose="020B0604030504040204" pitchFamily="34" charset="0"/>
            </a:endParaRPr>
          </a:p>
          <a:p>
            <a:pPr lvl="3" eaLnBrk="1" hangingPunct="1">
              <a:buFontTx/>
              <a:buNone/>
            </a:pPr>
            <a:r>
              <a:rPr lang="en" altLang="zh-CN" sz="1400" b="1" dirty="0">
                <a:solidFill>
                  <a:srgbClr val="FF3399"/>
                </a:solidFill>
                <a:latin typeface="Verdana" panose="020B0604030504040204" pitchFamily="34" charset="0"/>
              </a:rPr>
              <a:t>[secondary functions]</a:t>
            </a:r>
            <a:endParaRPr lang="fr-FR" altLang="zh-CN" sz="1400" dirty="0">
              <a:solidFill>
                <a:srgbClr val="FF3399"/>
              </a:solidFill>
              <a:latin typeface="Verdana" panose="020B0604030504040204" pitchFamily="34" charset="0"/>
            </a:endParaRPr>
          </a:p>
          <a:p>
            <a:pPr lvl="3" eaLnBrk="1" hangingPunct="1">
              <a:buFontTx/>
              <a:buNone/>
            </a:pPr>
            <a:r>
              <a:rPr lang="en" altLang="zh-CN" sz="1400" b="1" dirty="0">
                <a:solidFill>
                  <a:srgbClr val="FF3399"/>
                </a:solidFill>
                <a:latin typeface="Verdana" panose="020B0604030504040204" pitchFamily="34" charset="0"/>
              </a:rPr>
              <a:t>main()</a:t>
            </a:r>
            <a:endParaRPr lang="fr-FR" altLang="zh-CN" sz="1400" dirty="0">
              <a:solidFill>
                <a:srgbClr val="FF3399"/>
              </a:solidFill>
              <a:latin typeface="Verdana" panose="020B0604030504040204" pitchFamily="34" charset="0"/>
            </a:endParaRPr>
          </a:p>
          <a:p>
            <a:pPr lvl="3" eaLnBrk="1" hangingPunct="1">
              <a:buFontTx/>
              <a:buNone/>
            </a:pPr>
            <a:r>
              <a:rPr lang="en" altLang="zh-CN" sz="1400" b="1" dirty="0">
                <a:solidFill>
                  <a:srgbClr val="FF3399"/>
                </a:solidFill>
                <a:latin typeface="Verdana" panose="020B0604030504040204" pitchFamily="34" charset="0"/>
              </a:rPr>
              <a:t>{</a:t>
            </a:r>
            <a:endParaRPr lang="fr-FR" altLang="zh-CN" sz="1400" dirty="0">
              <a:solidFill>
                <a:srgbClr val="FF3399"/>
              </a:solidFill>
              <a:latin typeface="Verdana" panose="020B0604030504040204" pitchFamily="34" charset="0"/>
            </a:endParaRPr>
          </a:p>
          <a:p>
            <a:pPr lvl="3" eaLnBrk="1" hangingPunct="1">
              <a:buFontTx/>
              <a:buNone/>
            </a:pPr>
            <a:r>
              <a:rPr lang="en" altLang="zh-CN" sz="1400" b="1" dirty="0">
                <a:solidFill>
                  <a:srgbClr val="FF3399"/>
                </a:solidFill>
                <a:latin typeface="Verdana" panose="020B0604030504040204" pitchFamily="34" charset="0"/>
              </a:rPr>
              <a:t>internal variable declarations</a:t>
            </a:r>
            <a:endParaRPr lang="fr-FR" altLang="zh-CN" sz="1400" dirty="0">
              <a:solidFill>
                <a:srgbClr val="FF3399"/>
              </a:solidFill>
              <a:latin typeface="Verdana" panose="020B0604030504040204" pitchFamily="34" charset="0"/>
            </a:endParaRPr>
          </a:p>
          <a:p>
            <a:pPr lvl="3" eaLnBrk="1" hangingPunct="1">
              <a:buFontTx/>
              <a:buNone/>
            </a:pPr>
            <a:r>
              <a:rPr lang="en" altLang="zh-CN" sz="1400" b="1" dirty="0">
                <a:solidFill>
                  <a:srgbClr val="FF3399"/>
                </a:solidFill>
                <a:latin typeface="Verdana" panose="020B0604030504040204" pitchFamily="34" charset="0"/>
              </a:rPr>
              <a:t>instructions</a:t>
            </a:r>
            <a:endParaRPr lang="fr-FR" altLang="zh-CN" sz="1400" dirty="0">
              <a:solidFill>
                <a:srgbClr val="FF3399"/>
              </a:solidFill>
              <a:latin typeface="Verdana" panose="020B0604030504040204" pitchFamily="34" charset="0"/>
            </a:endParaRPr>
          </a:p>
          <a:p>
            <a:pPr lvl="3" eaLnBrk="1" hangingPunct="1">
              <a:buFontTx/>
              <a:buNone/>
            </a:pPr>
            <a:r>
              <a:rPr lang="en" altLang="zh-CN" sz="1400" b="1" dirty="0">
                <a:solidFill>
                  <a:srgbClr val="FF3399"/>
                </a:solidFill>
                <a:latin typeface="Verdana" panose="020B0604030504040204" pitchFamily="34" charset="0"/>
              </a:rPr>
              <a:t>}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68538" y="1341438"/>
            <a:ext cx="3816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" altLang="zh-CN" sz="2800" b="1">
                <a:solidFill>
                  <a:srgbClr val="0066FF"/>
                </a:solidFill>
                <a:latin typeface="Tahoma" pitchFamily="34" charset="0"/>
              </a:rPr>
              <a:t>STRUCTURE</a:t>
            </a:r>
            <a:endParaRPr lang="fr-FR" sz="2800" b="1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95513" y="2997200"/>
            <a:ext cx="4176712" cy="2519363"/>
          </a:xfrm>
          <a:prstGeom prst="rect">
            <a:avLst/>
          </a:prstGeom>
          <a:noFill/>
          <a:ln w="38100" algn="ctr">
            <a:solidFill>
              <a:srgbClr val="33CCCC"/>
            </a:solidFill>
            <a:miter lim="800000"/>
            <a:headEnd/>
            <a:tailEnd/>
          </a:ln>
          <a:effectLst>
            <a:prstShdw prst="shdw13" dist="53882" dir="13500000">
              <a:srgbClr val="1F7A7A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 sz="110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57563"/>
            <a:ext cx="25923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500563" y="2119313"/>
            <a:ext cx="1800225" cy="230187"/>
          </a:xfrm>
          <a:prstGeom prst="rect">
            <a:avLst/>
          </a:prstGeom>
          <a:noFill/>
          <a:ln w="9525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4"/>
          <p:cNvSpPr>
            <a:spLocks noChangeShapeType="1"/>
          </p:cNvSpPr>
          <p:nvPr/>
        </p:nvSpPr>
        <p:spPr bwMode="auto">
          <a:xfrm>
            <a:off x="704850" y="303371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1" name="Line 5"/>
          <p:cNvSpPr>
            <a:spLocks noChangeShapeType="1"/>
          </p:cNvSpPr>
          <p:nvPr/>
        </p:nvSpPr>
        <p:spPr bwMode="auto">
          <a:xfrm>
            <a:off x="704850" y="394811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704850" y="486251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704850" y="211931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323850" y="1052513"/>
            <a:ext cx="4419600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" altLang="en-US" sz="2800" b="1">
                <a:solidFill>
                  <a:schemeClr val="bg1"/>
                </a:solidFill>
              </a:rPr>
              <a:t>Typical C program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1085850" y="1890713"/>
            <a:ext cx="2286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" altLang="en-US" sz="2400" b="1">
                <a:solidFill>
                  <a:schemeClr val="bg1"/>
                </a:solidFill>
              </a:rPr>
              <a:t>include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1085850" y="2805113"/>
            <a:ext cx="2286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" altLang="en-US" sz="2400" b="1" dirty="0">
                <a:solidFill>
                  <a:schemeClr val="bg1"/>
                </a:solidFill>
              </a:rPr>
              <a:t>main()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1085850" y="3719513"/>
            <a:ext cx="2286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" altLang="en-US" sz="2400" b="1">
                <a:solidFill>
                  <a:schemeClr val="bg1"/>
                </a:solidFill>
              </a:rPr>
              <a:t>a() function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1085850" y="4633913"/>
            <a:ext cx="2286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" altLang="en-US" sz="2400" b="1">
                <a:solidFill>
                  <a:schemeClr val="bg1"/>
                </a:solidFill>
              </a:rPr>
              <a:t>b() function</a:t>
            </a:r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704850" y="1585913"/>
            <a:ext cx="0" cy="3733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3638550" y="3719513"/>
            <a:ext cx="2286000" cy="457200"/>
          </a:xfrm>
          <a:prstGeom prst="rect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" altLang="en-US" sz="2400" b="1">
                <a:solidFill>
                  <a:schemeClr val="accent2"/>
                </a:solidFill>
              </a:rPr>
              <a:t>instructions</a:t>
            </a:r>
          </a:p>
        </p:txBody>
      </p:sp>
      <p:sp>
        <p:nvSpPr>
          <p:cNvPr id="32781" name="Text Box 15"/>
          <p:cNvSpPr txBox="1">
            <a:spLocks noChangeArrowheads="1"/>
          </p:cNvSpPr>
          <p:nvPr/>
        </p:nvSpPr>
        <p:spPr bwMode="auto">
          <a:xfrm>
            <a:off x="3638550" y="4633913"/>
            <a:ext cx="2286000" cy="457200"/>
          </a:xfrm>
          <a:prstGeom prst="rect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" altLang="en-US" sz="2400" b="1">
                <a:solidFill>
                  <a:schemeClr val="accent2"/>
                </a:solidFill>
              </a:rPr>
              <a:t>instructions</a:t>
            </a:r>
          </a:p>
        </p:txBody>
      </p:sp>
      <p:sp>
        <p:nvSpPr>
          <p:cNvPr id="32782" name="Text Box 16"/>
          <p:cNvSpPr txBox="1">
            <a:spLocks noChangeArrowheads="1"/>
          </p:cNvSpPr>
          <p:nvPr/>
        </p:nvSpPr>
        <p:spPr bwMode="auto">
          <a:xfrm>
            <a:off x="3638550" y="5548313"/>
            <a:ext cx="2286000" cy="457200"/>
          </a:xfrm>
          <a:prstGeom prst="rect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" altLang="en-US" sz="2400" b="1">
                <a:solidFill>
                  <a:schemeClr val="accent2"/>
                </a:solidFill>
              </a:rPr>
              <a:t>instructions</a:t>
            </a:r>
          </a:p>
        </p:txBody>
      </p:sp>
      <p:sp>
        <p:nvSpPr>
          <p:cNvPr id="32783" name="Freeform 17"/>
          <p:cNvSpPr>
            <a:spLocks/>
          </p:cNvSpPr>
          <p:nvPr/>
        </p:nvSpPr>
        <p:spPr bwMode="auto">
          <a:xfrm>
            <a:off x="2184400" y="3255963"/>
            <a:ext cx="2613025" cy="458787"/>
          </a:xfrm>
          <a:custGeom>
            <a:avLst/>
            <a:gdLst>
              <a:gd name="T0" fmla="*/ 2147483646 w 1646"/>
              <a:gd name="T1" fmla="*/ 0 h 289"/>
              <a:gd name="T2" fmla="*/ 2147483646 w 1646"/>
              <a:gd name="T3" fmla="*/ 2147483646 h 289"/>
              <a:gd name="T4" fmla="*/ 2147483646 w 1646"/>
              <a:gd name="T5" fmla="*/ 2147483646 h 289"/>
              <a:gd name="T6" fmla="*/ 2147483646 w 1646"/>
              <a:gd name="T7" fmla="*/ 2147483646 h 289"/>
              <a:gd name="T8" fmla="*/ 2147483646 w 1646"/>
              <a:gd name="T9" fmla="*/ 2147483646 h 289"/>
              <a:gd name="T10" fmla="*/ 2147483646 w 1646"/>
              <a:gd name="T11" fmla="*/ 2147483646 h 2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6"/>
              <a:gd name="T19" fmla="*/ 0 h 289"/>
              <a:gd name="T20" fmla="*/ 1646 w 1646"/>
              <a:gd name="T21" fmla="*/ 289 h 2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6" h="289">
                <a:moveTo>
                  <a:pt x="2" y="0"/>
                </a:moveTo>
                <a:cubicBezTo>
                  <a:pt x="7" y="37"/>
                  <a:pt x="0" y="82"/>
                  <a:pt x="24" y="111"/>
                </a:cubicBezTo>
                <a:cubicBezTo>
                  <a:pt x="63" y="160"/>
                  <a:pt x="189" y="152"/>
                  <a:pt x="224" y="155"/>
                </a:cubicBezTo>
                <a:cubicBezTo>
                  <a:pt x="672" y="137"/>
                  <a:pt x="1107" y="137"/>
                  <a:pt x="1557" y="144"/>
                </a:cubicBezTo>
                <a:cubicBezTo>
                  <a:pt x="1601" y="158"/>
                  <a:pt x="1610" y="168"/>
                  <a:pt x="1624" y="211"/>
                </a:cubicBezTo>
                <a:cubicBezTo>
                  <a:pt x="1636" y="283"/>
                  <a:pt x="1619" y="262"/>
                  <a:pt x="1646" y="289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Freeform 18"/>
          <p:cNvSpPr>
            <a:spLocks/>
          </p:cNvSpPr>
          <p:nvPr/>
        </p:nvSpPr>
        <p:spPr bwMode="auto">
          <a:xfrm>
            <a:off x="2152650" y="4176713"/>
            <a:ext cx="2613025" cy="458787"/>
          </a:xfrm>
          <a:custGeom>
            <a:avLst/>
            <a:gdLst>
              <a:gd name="T0" fmla="*/ 2147483646 w 1646"/>
              <a:gd name="T1" fmla="*/ 0 h 289"/>
              <a:gd name="T2" fmla="*/ 2147483646 w 1646"/>
              <a:gd name="T3" fmla="*/ 2147483646 h 289"/>
              <a:gd name="T4" fmla="*/ 2147483646 w 1646"/>
              <a:gd name="T5" fmla="*/ 2147483646 h 289"/>
              <a:gd name="T6" fmla="*/ 2147483646 w 1646"/>
              <a:gd name="T7" fmla="*/ 2147483646 h 289"/>
              <a:gd name="T8" fmla="*/ 2147483646 w 1646"/>
              <a:gd name="T9" fmla="*/ 2147483646 h 289"/>
              <a:gd name="T10" fmla="*/ 2147483646 w 1646"/>
              <a:gd name="T11" fmla="*/ 2147483646 h 2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6"/>
              <a:gd name="T19" fmla="*/ 0 h 289"/>
              <a:gd name="T20" fmla="*/ 1646 w 1646"/>
              <a:gd name="T21" fmla="*/ 289 h 2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6" h="289">
                <a:moveTo>
                  <a:pt x="2" y="0"/>
                </a:moveTo>
                <a:cubicBezTo>
                  <a:pt x="7" y="37"/>
                  <a:pt x="0" y="82"/>
                  <a:pt x="24" y="111"/>
                </a:cubicBezTo>
                <a:cubicBezTo>
                  <a:pt x="63" y="160"/>
                  <a:pt x="189" y="152"/>
                  <a:pt x="224" y="155"/>
                </a:cubicBezTo>
                <a:cubicBezTo>
                  <a:pt x="672" y="137"/>
                  <a:pt x="1107" y="137"/>
                  <a:pt x="1557" y="144"/>
                </a:cubicBezTo>
                <a:cubicBezTo>
                  <a:pt x="1601" y="158"/>
                  <a:pt x="1610" y="168"/>
                  <a:pt x="1624" y="211"/>
                </a:cubicBezTo>
                <a:cubicBezTo>
                  <a:pt x="1636" y="283"/>
                  <a:pt x="1619" y="262"/>
                  <a:pt x="1646" y="289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Freeform 19"/>
          <p:cNvSpPr>
            <a:spLocks/>
          </p:cNvSpPr>
          <p:nvPr/>
        </p:nvSpPr>
        <p:spPr bwMode="auto">
          <a:xfrm>
            <a:off x="2152650" y="5091113"/>
            <a:ext cx="2613025" cy="458787"/>
          </a:xfrm>
          <a:custGeom>
            <a:avLst/>
            <a:gdLst>
              <a:gd name="T0" fmla="*/ 2147483646 w 1646"/>
              <a:gd name="T1" fmla="*/ 0 h 289"/>
              <a:gd name="T2" fmla="*/ 2147483646 w 1646"/>
              <a:gd name="T3" fmla="*/ 2147483646 h 289"/>
              <a:gd name="T4" fmla="*/ 2147483646 w 1646"/>
              <a:gd name="T5" fmla="*/ 2147483646 h 289"/>
              <a:gd name="T6" fmla="*/ 2147483646 w 1646"/>
              <a:gd name="T7" fmla="*/ 2147483646 h 289"/>
              <a:gd name="T8" fmla="*/ 2147483646 w 1646"/>
              <a:gd name="T9" fmla="*/ 2147483646 h 289"/>
              <a:gd name="T10" fmla="*/ 2147483646 w 1646"/>
              <a:gd name="T11" fmla="*/ 2147483646 h 2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6"/>
              <a:gd name="T19" fmla="*/ 0 h 289"/>
              <a:gd name="T20" fmla="*/ 1646 w 1646"/>
              <a:gd name="T21" fmla="*/ 289 h 2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6" h="289">
                <a:moveTo>
                  <a:pt x="2" y="0"/>
                </a:moveTo>
                <a:cubicBezTo>
                  <a:pt x="7" y="37"/>
                  <a:pt x="0" y="82"/>
                  <a:pt x="24" y="111"/>
                </a:cubicBezTo>
                <a:cubicBezTo>
                  <a:pt x="63" y="160"/>
                  <a:pt x="189" y="152"/>
                  <a:pt x="224" y="155"/>
                </a:cubicBezTo>
                <a:cubicBezTo>
                  <a:pt x="672" y="137"/>
                  <a:pt x="1107" y="137"/>
                  <a:pt x="1557" y="144"/>
                </a:cubicBezTo>
                <a:cubicBezTo>
                  <a:pt x="1601" y="158"/>
                  <a:pt x="1610" y="168"/>
                  <a:pt x="1624" y="211"/>
                </a:cubicBezTo>
                <a:cubicBezTo>
                  <a:pt x="1636" y="283"/>
                  <a:pt x="1619" y="262"/>
                  <a:pt x="1646" y="289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AutoShape 20"/>
          <p:cNvSpPr>
            <a:spLocks noChangeArrowheads="1"/>
          </p:cNvSpPr>
          <p:nvPr/>
        </p:nvSpPr>
        <p:spPr bwMode="auto">
          <a:xfrm>
            <a:off x="4667250" y="2271713"/>
            <a:ext cx="4267200" cy="685800"/>
          </a:xfrm>
          <a:prstGeom prst="wedgeRoundRectCallout">
            <a:avLst>
              <a:gd name="adj1" fmla="val -79986"/>
              <a:gd name="adj2" fmla="val 64120"/>
              <a:gd name="adj3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400" b="1">
                <a:solidFill>
                  <a:srgbClr val="006699"/>
                </a:solidFill>
              </a:rPr>
              <a:t>Main() always there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" altLang="en-US" sz="2400" b="1">
                <a:solidFill>
                  <a:srgbClr val="006699"/>
                </a:solidFill>
              </a:rPr>
              <a:t>1st function called</a:t>
            </a:r>
            <a:endParaRPr lang="fr-CA" altLang="en-US" sz="2400" b="1">
              <a:solidFill>
                <a:srgbClr val="006699"/>
              </a:solidFill>
              <a:latin typeface="Technic" pitchFamily="2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3375"/>
            <a:ext cx="8686800" cy="838200"/>
          </a:xfrm>
        </p:spPr>
        <p:txBody>
          <a:bodyPr/>
          <a:lstStyle/>
          <a:p>
            <a:r>
              <a:rPr lang="en" altLang="en-US" b="1"/>
              <a:t>My First C Program</a:t>
            </a:r>
            <a:br>
              <a:rPr lang="fr-FR" altLang="en-US" b="1"/>
            </a:br>
            <a:endParaRPr lang="fr-FR" altLang="en-US" b="1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55650" y="2611438"/>
            <a:ext cx="4572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" altLang="en-US" sz="2400" b="1">
                <a:cs typeface="Courier New" panose="02070309020205020404" pitchFamily="49" charset="0"/>
              </a:rPr>
              <a:t>#include &lt;stdio.h&gt;</a:t>
            </a:r>
            <a:br>
              <a:rPr lang="en-US" altLang="en-US" sz="2400" b="1">
                <a:cs typeface="Courier New" panose="02070309020205020404" pitchFamily="49" charset="0"/>
              </a:rPr>
            </a:br>
            <a:endParaRPr lang="en-US" altLang="en-US" sz="2400" b="1">
              <a:cs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" altLang="en-US" sz="2400" b="1">
                <a:cs typeface="Courier New" panose="02070309020205020404" pitchFamily="49" charset="0"/>
              </a:rPr>
              <a:t>void main()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" altLang="en-US" sz="2400" b="1">
                <a:cs typeface="Courier New" panose="02070309020205020404" pitchFamily="49" charset="0"/>
              </a:rPr>
              <a:t>{ </a:t>
            </a:r>
            <a:br>
              <a:rPr lang="en-US" altLang="en-US" sz="2400" b="1">
                <a:cs typeface="Courier New" panose="02070309020205020404" pitchFamily="49" charset="0"/>
              </a:rPr>
            </a:br>
            <a:r>
              <a:rPr lang="en" altLang="en-US" sz="2400" b="1">
                <a:cs typeface="Courier New" panose="02070309020205020404" pitchFamily="49" charset="0"/>
              </a:rPr>
              <a:t>printf("Hello!\n"); </a:t>
            </a:r>
            <a:br>
              <a:rPr lang="en-US" altLang="en-US" sz="2400" b="1">
                <a:cs typeface="Courier New" panose="02070309020205020404" pitchFamily="49" charset="0"/>
              </a:rPr>
            </a:br>
            <a:r>
              <a:rPr lang="en" altLang="en-US" sz="2400" b="1">
                <a:cs typeface="Courier New" panose="02070309020205020404" pitchFamily="49" charset="0"/>
              </a:rPr>
              <a:t>}</a:t>
            </a:r>
            <a:endParaRPr lang="fr-FR" altLang="en-US" sz="2400" b="1">
              <a:cs typeface="Courier New" panose="02070309020205020404" pitchFamily="49" charset="0"/>
            </a:endParaRPr>
          </a:p>
        </p:txBody>
      </p:sp>
      <p:sp>
        <p:nvSpPr>
          <p:cNvPr id="289797" name="AutoShape 5"/>
          <p:cNvSpPr>
            <a:spLocks noChangeArrowheads="1"/>
          </p:cNvSpPr>
          <p:nvPr/>
        </p:nvSpPr>
        <p:spPr bwMode="auto">
          <a:xfrm>
            <a:off x="3651250" y="2382838"/>
            <a:ext cx="5181600" cy="914400"/>
          </a:xfrm>
          <a:prstGeom prst="leftArrowCallout">
            <a:avLst>
              <a:gd name="adj1" fmla="val 29167"/>
              <a:gd name="adj2" fmla="val 18005"/>
              <a:gd name="adj3" fmla="val 57821"/>
              <a:gd name="adj4" fmla="val 7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" sz="2400">
                <a:solidFill>
                  <a:schemeClr val="bg1"/>
                </a:solidFill>
                <a:latin typeface="Comic Sans MS" pitchFamily="66" charset="0"/>
              </a:rPr>
              <a:t>Library inclusion</a:t>
            </a:r>
          </a:p>
          <a:p>
            <a:pPr algn="ctr" eaLnBrk="1" hangingPunct="1">
              <a:defRPr/>
            </a:pPr>
            <a:r>
              <a:rPr lang="en" sz="2400">
                <a:solidFill>
                  <a:schemeClr val="bg1"/>
                </a:solidFill>
                <a:latin typeface="Comic Sans MS" pitchFamily="66" charset="0"/>
              </a:rPr>
              <a:t>containing the </a:t>
            </a:r>
            <a:r>
              <a:rPr lang="en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printf function</a:t>
            </a:r>
          </a:p>
        </p:txBody>
      </p:sp>
      <p:sp>
        <p:nvSpPr>
          <p:cNvPr id="33797" name="AutoShape 6"/>
          <p:cNvSpPr>
            <a:spLocks noChangeArrowheads="1"/>
          </p:cNvSpPr>
          <p:nvPr/>
        </p:nvSpPr>
        <p:spPr bwMode="auto">
          <a:xfrm>
            <a:off x="2736850" y="3525838"/>
            <a:ext cx="5791200" cy="533400"/>
          </a:xfrm>
          <a:prstGeom prst="leftArrowCallout">
            <a:avLst>
              <a:gd name="adj1" fmla="val 34583"/>
              <a:gd name="adj2" fmla="val 34819"/>
              <a:gd name="adj3" fmla="val 180952"/>
              <a:gd name="adj4" fmla="val 7109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Program entry point</a:t>
            </a:r>
          </a:p>
        </p:txBody>
      </p:sp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4794250" y="4287838"/>
            <a:ext cx="3352800" cy="838200"/>
          </a:xfrm>
          <a:prstGeom prst="leftArrowCallout">
            <a:avLst>
              <a:gd name="adj1" fmla="val 34583"/>
              <a:gd name="adj2" fmla="val 34819"/>
              <a:gd name="adj3" fmla="val 66667"/>
              <a:gd name="adj4" fmla="val 7109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first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instruction</a:t>
            </a:r>
          </a:p>
        </p:txBody>
      </p:sp>
      <p:sp>
        <p:nvSpPr>
          <p:cNvPr id="33799" name="AutoShape 8"/>
          <p:cNvSpPr>
            <a:spLocks/>
          </p:cNvSpPr>
          <p:nvPr/>
        </p:nvSpPr>
        <p:spPr bwMode="auto">
          <a:xfrm>
            <a:off x="2584450" y="1773238"/>
            <a:ext cx="3352800" cy="457200"/>
          </a:xfrm>
          <a:prstGeom prst="accentCallout1">
            <a:avLst>
              <a:gd name="adj1" fmla="val 25000"/>
              <a:gd name="adj2" fmla="val -2273"/>
              <a:gd name="adj3" fmla="val 519444"/>
              <a:gd name="adj4" fmla="val -4810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Start of the program</a:t>
            </a:r>
          </a:p>
        </p:txBody>
      </p:sp>
      <p:sp>
        <p:nvSpPr>
          <p:cNvPr id="33800" name="AutoShape 9"/>
          <p:cNvSpPr>
            <a:spLocks/>
          </p:cNvSpPr>
          <p:nvPr/>
        </p:nvSpPr>
        <p:spPr bwMode="auto">
          <a:xfrm>
            <a:off x="2203450" y="5126038"/>
            <a:ext cx="3352800" cy="457200"/>
          </a:xfrm>
          <a:prstGeom prst="accentCallout1">
            <a:avLst>
              <a:gd name="adj1" fmla="val 25000"/>
              <a:gd name="adj2" fmla="val -2273"/>
              <a:gd name="adj3" fmla="val -6597"/>
              <a:gd name="adj4" fmla="val -3645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End of program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188913"/>
            <a:ext cx="5689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" altLang="zh-CN" sz="2800">
                <a:latin typeface="Accidental Presidency" pitchFamily="2" charset="0"/>
              </a:rPr>
              <a:t>VARIABLES</a:t>
            </a:r>
            <a:endParaRPr lang="fr-FR" sz="2800">
              <a:latin typeface="Accidental Presidency" pitchFamily="2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9750" y="639763"/>
            <a:ext cx="8208963" cy="649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A </a:t>
            </a:r>
            <a:r>
              <a:rPr lang="en" altLang="zh-CN" sz="1600" b="1">
                <a:solidFill>
                  <a:srgbClr val="0066FF"/>
                </a:solidFill>
                <a:latin typeface="Arial" charset="0"/>
              </a:rPr>
              <a:t>VARIABLE </a:t>
            </a:r>
            <a:r>
              <a:rPr lang="en" altLang="zh-CN" sz="1600" b="1">
                <a:latin typeface="Arial" charset="0"/>
              </a:rPr>
              <a:t>can be considered as a box in which we put data that can be read or written.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Variable: </a:t>
            </a:r>
            <a:r>
              <a:rPr lang="en" altLang="zh-CN" sz="1600" b="1">
                <a:solidFill>
                  <a:srgbClr val="009900"/>
                </a:solidFill>
                <a:latin typeface="Arial" charset="0"/>
              </a:rPr>
              <a:t>Read </a:t>
            </a:r>
            <a:r>
              <a:rPr lang="en" altLang="zh-CN" sz="1600" b="1">
                <a:latin typeface="Arial" charset="0"/>
              </a:rPr>
              <a:t>or </a:t>
            </a:r>
            <a:r>
              <a:rPr lang="en" altLang="zh-CN" sz="1600" b="1">
                <a:solidFill>
                  <a:srgbClr val="009900"/>
                </a:solidFill>
                <a:latin typeface="Arial" charset="0"/>
              </a:rPr>
              <a:t>Write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" altLang="zh-CN" sz="1600">
                <a:latin typeface="Arial" charset="0"/>
              </a:rPr>
              <a:t>The easiest way to read the contents of a variable is the </a:t>
            </a:r>
            <a:r>
              <a:rPr lang="en" altLang="zh-CN" sz="1600">
                <a:solidFill>
                  <a:srgbClr val="FF3399"/>
                </a:solidFill>
                <a:latin typeface="Arial" charset="0"/>
              </a:rPr>
              <a:t>printf function </a:t>
            </a:r>
            <a:r>
              <a:rPr lang="en" altLang="zh-CN" sz="1600">
                <a:latin typeface="Arial" charset="0"/>
              </a:rPr>
              <a:t>that we saw previously.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" altLang="zh-CN" sz="1600">
                <a:latin typeface="Arial" charset="0"/>
              </a:rPr>
              <a:t>The simplest way to give a value to a variable is the mathematical operator </a:t>
            </a:r>
            <a:r>
              <a:rPr lang="en" altLang="zh-CN" sz="2400">
                <a:solidFill>
                  <a:srgbClr val="009900"/>
                </a:solidFill>
                <a:latin typeface="Arial" charset="0"/>
              </a:rPr>
              <a:t>= </a:t>
            </a:r>
            <a:r>
              <a:rPr lang="en" altLang="zh-CN" sz="1600">
                <a:latin typeface="Arial" charset="0"/>
              </a:rPr>
              <a:t>. Writing to a variable that already has a value amounts to modifying it.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fr-FR" altLang="zh-CN" sz="1600"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A variable can only contain </a:t>
            </a:r>
            <a:r>
              <a:rPr lang="en" altLang="zh-CN" sz="1600" b="1">
                <a:solidFill>
                  <a:schemeClr val="accent1"/>
                </a:solidFill>
                <a:latin typeface="Arial" charset="0"/>
              </a:rPr>
              <a:t>one thing at a time </a:t>
            </a:r>
            <a:r>
              <a:rPr lang="en" altLang="zh-CN" sz="1600" b="1">
                <a:latin typeface="Arial" charset="0"/>
              </a:rPr>
              <a:t>. If you put a second data in the variable, the previous one is deleted.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Declaring a variable is simply done by writing: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2000" b="1">
                <a:solidFill>
                  <a:srgbClr val="0066FF"/>
                </a:solidFill>
                <a:latin typeface="Arial" charset="0"/>
              </a:rPr>
              <a:t>&lt;its type&gt; &lt;its name&gt;;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sz="1600" b="1">
                <a:latin typeface="Arial" charset="0"/>
              </a:rPr>
              <a:t>Example:</a:t>
            </a:r>
          </a:p>
          <a:p>
            <a:pPr marL="2057400" lvl="4" indent="-228600"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" sz="1600" b="1">
                <a:latin typeface="Arial" charset="0"/>
              </a:rPr>
              <a:t>int nb;</a:t>
            </a:r>
          </a:p>
          <a:p>
            <a:pPr marL="2057400" lvl="4" indent="-228600"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" sz="1600" b="1">
                <a:latin typeface="Arial" charset="0"/>
              </a:rPr>
              <a:t>float pi = 3.14;</a:t>
            </a:r>
          </a:p>
          <a:p>
            <a:pPr marL="2057400" lvl="4" indent="-228600"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" sz="1600" b="1">
                <a:latin typeface="Arial" charset="0"/>
              </a:rPr>
              <a:t>char c = 'a';</a:t>
            </a:r>
          </a:p>
          <a:p>
            <a:pPr marL="2057400" lvl="4" indent="-228600"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" sz="1600" b="1">
                <a:latin typeface="Arial" charset="0"/>
              </a:rPr>
              <a:t>long i,j,k;</a:t>
            </a:r>
          </a:p>
          <a:p>
            <a:pPr marL="2057400" lvl="4" indent="-228600"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" sz="1600" b="1">
                <a:latin typeface="Arial" charset="0"/>
              </a:rPr>
              <a:t>double r = 6.2879821365;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" altLang="zh-CN" sz="1600" b="1">
                <a:latin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defRPr/>
            </a:pPr>
            <a:endParaRPr lang="fr-FR" altLang="zh-CN" sz="1600" b="1">
              <a:solidFill>
                <a:srgbClr val="0066FF"/>
              </a:solidFill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fr-FR" altLang="zh-CN" sz="1600">
              <a:solidFill>
                <a:srgbClr val="0066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fr-FR" altLang="zh-CN" sz="1600" b="1">
              <a:solidFill>
                <a:srgbClr val="0099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1_Sample presentation slides [3]">
  <a:themeElements>
    <a:clrScheme name="1_Sample presentation slides [3]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1_Sample presentation slides [3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Sample presentation slides [3]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mple presentation slides [3]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mple presentation slides [3]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rimson landscape design template">
  <a:themeElements>
    <a:clrScheme name="2_Crimson landscape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2_Crimson landscape design template">
      <a:majorFont>
        <a:latin typeface="Impact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Crimson landscap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imson landscap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imson landscap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imson landscap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imson landscap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imson landscap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imson landscap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imson landscap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imson landscap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imson landscap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imson landscap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imson landscap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lue atom design template">
  <a:themeElements>
    <a:clrScheme name="3_Blue atom design templat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3_Blue atom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3_Blue atom design templat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ue atom design templat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ue atom design templat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ue atom design templat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ue atom design templat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ue atom design templat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 atom design templat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ue atom design templat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ue atom design templat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 atom design templat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 atom design templat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 atom design templat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Crimson landscape design template">
  <a:themeElements>
    <a:clrScheme name="3_Crimson landscape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3_Crimson landscape design template">
      <a:majorFont>
        <a:latin typeface="Impact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3_Crimson landscap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imson landscap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imson landscap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imson landscap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imson landscap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imson landscap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imson landscap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imson landscap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imson landscap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imson landscap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imson landscap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imson landscap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Sample presentation slides [3]">
  <a:themeElements>
    <a:clrScheme name="4_Sample presentation slides [3]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4_Sample presentation slides [3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4_Sample presentation slides [3]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ample presentation slides [3]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ample presentation slides [3]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Sample presentation slides [3]">
  <a:themeElements>
    <a:clrScheme name="5_Sample presentation slides [3]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5_Sample presentation slides [3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5_Sample presentation slides [3]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ample presentation slides [3]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ample presentation slides [3]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Crimson landscape design template">
  <a:themeElements>
    <a:clrScheme name="4_Crimson landscape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4_Crimson landscape design template">
      <a:majorFont>
        <a:latin typeface="Impact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4_Crimson landscap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imson landscap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imson landscap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imson landscap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imson landscap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imson landscap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imson landscap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imson landscap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imson landscap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imson landscap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imson landscap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imson landscap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Blue atom design template">
  <a:themeElements>
    <a:clrScheme name="4_Blue atom design templat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4_Blue atom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4_Blue atom design templat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ue atom design templat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ue atom design templat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ue atom design templat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ue atom design templat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ue atom design templat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ue atom design templat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ue atom design templat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ue atom design templat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ue atom design templat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ue atom design templat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ue atom design templat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Crimson landscape design template">
  <a:themeElements>
    <a:clrScheme name="5_Crimson landscape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5_Crimson landscape design template">
      <a:majorFont>
        <a:latin typeface="Impact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5_Crimson landscap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rimson landscap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rimson landscap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rimson landscap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rimson landscap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rimson landscap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rimson landscap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rimson landscap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rimson landscap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rimson landscap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rimson landscap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rimson landscap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Sample presentation slides [3]">
  <a:themeElements>
    <a:clrScheme name="6_Sample presentation slides [3]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6_Sample presentation slides [3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6_Sample presentation slides [3]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mple presentation slides [3]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mple presentation slides [3]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Sample presentation slides [3]">
  <a:themeElements>
    <a:clrScheme name="7_Sample presentation slides [3]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7_Sample presentation slides [3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7_Sample presentation slides [3]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ample presentation slides [3]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ample presentation slides [3]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mple presentation slides [3]">
  <a:themeElements>
    <a:clrScheme name="Sample presentation slides [3]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Sample presentation slides [3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ample presentation slides [3]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[3]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[3]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Crimson landscape design template">
  <a:themeElements>
    <a:clrScheme name="6_Crimson landscape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6_Crimson landscape design template">
      <a:majorFont>
        <a:latin typeface="Impact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6_Crimson landscap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rimson landscap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rimson landscap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rimson landscap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rimson landscap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rimson landscap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rimson landscap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rimson landscap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rimson landscap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rimson landscap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rimson landscap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rimson landscap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Blue atom design template">
  <a:themeElements>
    <a:clrScheme name="5_Blue atom design templat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5_Blue atom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5_Blue atom design templat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ue atom design templat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ue atom design templat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ue atom design templat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ue atom design templat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ue atom design templat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ue atom design templat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ue atom design templat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ue atom design templat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ue atom design templat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ue atom design templat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ue atom design templat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7_Crimson landscape design template">
  <a:themeElements>
    <a:clrScheme name="7_Crimson landscape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7_Crimson landscape design template">
      <a:majorFont>
        <a:latin typeface="Impact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7_Crimson landscap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rimson landscap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rimson landscap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rimson landscap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rimson landscap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rimson landscap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rimson landscap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rimson landscap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rimson landscap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rimson landscap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rimson landscap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rimson landscap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atom design template">
  <a:themeElements>
    <a:clrScheme name="Blue atom design templat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Blue atom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Blue atom design templat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imson landscape design template">
  <a:themeElements>
    <a:clrScheme name="Crimson landscape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Crimson landscape design template">
      <a:majorFont>
        <a:latin typeface="Impact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Crimson landscap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ue atom design template">
  <a:themeElements>
    <a:clrScheme name="1_Blue atom design templat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1_Blue atom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Blue atom design templat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atom design templat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atom design templat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atom design templat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atom design templat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atom design templat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atom design templat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atom design templat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atom design templat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atom design templat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atom design templat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atom design templat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rimson landscape design template">
  <a:themeElements>
    <a:clrScheme name="1_Crimson landscape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1_Crimson landscape design template">
      <a:majorFont>
        <a:latin typeface="Impact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Crimson landscap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imson landscap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imson landscap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imson landscap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imson landscap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imson landscap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imson landscap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imson landscap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imson landscap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imson landscap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imson landscap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imson landscap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ue atom design template">
  <a:themeElements>
    <a:clrScheme name="2_Blue atom design templat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2_Blue atom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Blue atom design templat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atom design templat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atom design templat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atom design templat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atom design templat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atom design templat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atom design templat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atom design templat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atom design templat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atom design templat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atom design templat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atom design templat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ample presentation slides [3]">
  <a:themeElements>
    <a:clrScheme name="2_Sample presentation slides [3]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2_Sample presentation slides [3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Sample presentation slides [3]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ample presentation slides [3]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ample presentation slides [3]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Sample presentation slides [3]">
  <a:themeElements>
    <a:clrScheme name="3_Sample presentation slides [3]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3_Sample presentation slides [3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3_Sample presentation slides [3]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ample presentation slides [3]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ample presentation slides [3]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MLPR</Template>
  <TotalTime>265</TotalTime>
  <Words>1473</Words>
  <Application>Microsoft Office PowerPoint</Application>
  <PresentationFormat>Affichage à l'écran (4:3)</PresentationFormat>
  <Paragraphs>223</Paragraphs>
  <Slides>20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53" baseType="lpstr">
      <vt:lpstr>Accidental Presidency</vt:lpstr>
      <vt:lpstr>Arial</vt:lpstr>
      <vt:lpstr>Arial Black</vt:lpstr>
      <vt:lpstr>Arial Narrow</vt:lpstr>
      <vt:lpstr>Calibri</vt:lpstr>
      <vt:lpstr>Comic Sans MS</vt:lpstr>
      <vt:lpstr>Impact</vt:lpstr>
      <vt:lpstr>Tahoma</vt:lpstr>
      <vt:lpstr>Technic</vt:lpstr>
      <vt:lpstr>Verdana</vt:lpstr>
      <vt:lpstr>1_Sample presentation slides [3]</vt:lpstr>
      <vt:lpstr>Sample presentation slides [3]</vt:lpstr>
      <vt:lpstr>Blue atom design template</vt:lpstr>
      <vt:lpstr>Crimson landscape design template</vt:lpstr>
      <vt:lpstr>1_Blue atom design template</vt:lpstr>
      <vt:lpstr>1_Crimson landscape design template</vt:lpstr>
      <vt:lpstr>2_Blue atom design template</vt:lpstr>
      <vt:lpstr>2_Sample presentation slides [3]</vt:lpstr>
      <vt:lpstr>3_Sample presentation slides [3]</vt:lpstr>
      <vt:lpstr>2_Crimson landscape design template</vt:lpstr>
      <vt:lpstr>3_Blue atom design template</vt:lpstr>
      <vt:lpstr>3_Crimson landscape design template</vt:lpstr>
      <vt:lpstr>4_Sample presentation slides [3]</vt:lpstr>
      <vt:lpstr>5_Sample presentation slides [3]</vt:lpstr>
      <vt:lpstr>4_Crimson landscape design template</vt:lpstr>
      <vt:lpstr>4_Blue atom design template</vt:lpstr>
      <vt:lpstr>5_Crimson landscape design template</vt:lpstr>
      <vt:lpstr>6_Sample presentation slides [3]</vt:lpstr>
      <vt:lpstr>7_Sample presentation slides [3]</vt:lpstr>
      <vt:lpstr>6_Crimson landscape design template</vt:lpstr>
      <vt:lpstr>5_Blue atom design template</vt:lpstr>
      <vt:lpstr>7_Crimson landscape design template</vt:lpstr>
      <vt:lpstr>Dessin Designer</vt:lpstr>
      <vt:lpstr>C Programming Course</vt:lpstr>
      <vt:lpstr>Présentation PowerPoint</vt:lpstr>
      <vt:lpstr>INTRODUCTION</vt:lpstr>
      <vt:lpstr>HISTORICAL</vt:lpstr>
      <vt:lpstr>Présentation PowerPoint</vt:lpstr>
      <vt:lpstr>Présentation PowerPoint</vt:lpstr>
      <vt:lpstr>Présentation PowerPoint</vt:lpstr>
      <vt:lpstr>My First C Program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elementary components of C</vt:lpstr>
      <vt:lpstr>Présentation PowerPoint</vt:lpstr>
      <vt:lpstr>Présentation PowerPoint</vt:lpstr>
      <vt:lpstr>Characteristic of C</vt:lpstr>
      <vt:lpstr>A long quiet river</vt:lpstr>
      <vt:lpstr>C file (extension .c)</vt:lpstr>
      <vt:lpstr>Présentation PowerPoint</vt:lpstr>
    </vt:vector>
  </TitlesOfParts>
  <Company>RESEARSH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HOME</dc:creator>
  <cp:lastModifiedBy>TLEMSANI</cp:lastModifiedBy>
  <cp:revision>67</cp:revision>
  <dcterms:created xsi:type="dcterms:W3CDTF">2009-11-15T18:32:52Z</dcterms:created>
  <dcterms:modified xsi:type="dcterms:W3CDTF">2023-10-03T18:28:12Z</dcterms:modified>
</cp:coreProperties>
</file>